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7" r:id="rId3"/>
    <p:sldId id="270" r:id="rId4"/>
    <p:sldId id="261" r:id="rId5"/>
    <p:sldId id="271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21">
          <p15:clr>
            <a:srgbClr val="A4A3A4"/>
          </p15:clr>
        </p15:guide>
        <p15:guide id="3" orient="horz" pos="1035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2784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719">
          <p15:clr>
            <a:srgbClr val="A4A3A4"/>
          </p15:clr>
        </p15:guide>
        <p15:guide id="11" pos="6959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howGuides="1">
      <p:cViewPr varScale="1">
        <p:scale>
          <a:sx n="92" d="100"/>
          <a:sy n="92" d="100"/>
        </p:scale>
        <p:origin x="498" y="66"/>
      </p:cViewPr>
      <p:guideLst>
        <p:guide orient="horz" pos="2160"/>
        <p:guide orient="horz" pos="921"/>
        <p:guide orient="horz" pos="1035"/>
        <p:guide orient="horz" pos="3888"/>
        <p:guide orient="horz" pos="2784"/>
        <p:guide orient="horz" pos="432"/>
        <p:guide orient="horz" pos="3648"/>
        <p:guide pos="959"/>
        <p:guide pos="6719"/>
        <p:guide pos="719"/>
        <p:guide pos="69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4/7/2015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4/7/2015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21A9-1C31-4760-BDBC-9A0BA471B1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70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E25-2520-49CA-8F70-84FD5B35ABFD}" type="datetime1">
              <a:rPr lang="en-US" smtClean="0"/>
              <a:t>4/7/2015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C692-264C-4E70-8350-1D1C5AE267E1}" type="datetime1">
              <a:rPr lang="en-US" smtClean="0"/>
              <a:t>4/7/2015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FC1-EEB8-4EA1-990B-A9EE80BF62A2}" type="datetime1">
              <a:rPr lang="en-US" smtClean="0"/>
              <a:t>4/7/2015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1D54-A5F3-4358-A590-EF17BCB80BCC}" type="datetime1">
              <a:rPr lang="en-US" smtClean="0"/>
              <a:t>4/7/2015</a:t>
            </a:fld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567B-98CF-4E4E-9A17-73304D4867EC}" type="datetime1">
              <a:rPr lang="en-US" smtClean="0"/>
              <a:t>4/7/2015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0684-36A7-4860-A085-8840E2841B28}" type="datetime1">
              <a:rPr lang="en-US" smtClean="0"/>
              <a:t>4/7/2015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CE9-DA3E-4FB0-A48D-22200F3877C8}" type="datetime1">
              <a:rPr lang="en-US" smtClean="0"/>
              <a:t>4/7/2015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2803-8737-4133-85B1-2D1629F3C875}" type="datetime1">
              <a:rPr lang="en-US" smtClean="0"/>
              <a:t>4/7/2015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8F74-F3A2-42A5-B297-C1CADF158756}" type="datetime1">
              <a:rPr lang="en-US" smtClean="0"/>
              <a:t>4/7/2015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2008-5C05-492F-A931-ED6E5B736029}" type="datetime1">
              <a:rPr lang="en-US" smtClean="0"/>
              <a:t>4/7/2015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E26C-DFD3-4BC8-AFCB-4446064DDEEF}" type="datetime1">
              <a:rPr lang="en-US" smtClean="0"/>
              <a:t>4/7/2015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362-0047-4B96-B793-B8396A1311D2}" type="datetime1">
              <a:rPr lang="en-US" smtClean="0"/>
              <a:t>4/7/2015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9DBC-9D24-4D89-9D96-52988A5A721E}" type="datetime1">
              <a:rPr lang="en-US" smtClean="0"/>
              <a:t>4/7/2015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E3B-F6A0-4F31-B04D-FB285096894F}" type="datetime1">
              <a:rPr lang="en-US" smtClean="0"/>
              <a:t>4/7/2015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86F97EB-0D0B-402C-A91B-945B9C4FD4D3}" type="datetime1">
              <a:rPr lang="en-US" smtClean="0"/>
              <a:t>4/7/2015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e l'image 6" descr="Panier rempli de pommes" title="Food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Espace réservé de l'image 8" descr="Part d’apple pie sur une assiette" title="Food picture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40464" y="917752"/>
            <a:ext cx="2592388" cy="3314701"/>
          </a:xfrm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Recettes de cuisine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217612" y="4843464"/>
            <a:ext cx="9601202" cy="947736"/>
          </a:xfrm>
        </p:spPr>
        <p:txBody>
          <a:bodyPr>
            <a:normAutofit/>
          </a:bodyPr>
          <a:lstStyle/>
          <a:p>
            <a:r>
              <a:rPr lang="fr-FR" sz="5900" dirty="0" smtClean="0">
                <a:latin typeface="AdelonSerial-Xbold" panose="00000400000000000000" pitchFamily="2" charset="0"/>
              </a:rPr>
              <a:t>Kukking</a:t>
            </a:r>
            <a:endParaRPr lang="fr-FR" sz="5900" dirty="0">
              <a:latin typeface="AdelonSerial-Xbold" panose="00000400000000000000" pitchFamily="2" charset="0"/>
            </a:endParaRPr>
          </a:p>
        </p:txBody>
      </p:sp>
      <p:pic>
        <p:nvPicPr>
          <p:cNvPr id="10" name="Image 9" descr="C:\Users\Miki\AppData\Roaming\Skype\live#3amiki-chi\media_messaging\media_cache\^8AEFD2D9FC99396C58F4A99C627D26B51177A8BA5B4665ECAE^pimgpsh_thumbnail_win_distr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6843">
            <a:off x="4674576" y="1184333"/>
            <a:ext cx="2781538" cy="278153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sp>
        <p:nvSpPr>
          <p:cNvPr id="14" name="ZoneTexte 13"/>
          <p:cNvSpPr txBox="1"/>
          <p:nvPr/>
        </p:nvSpPr>
        <p:spPr>
          <a:xfrm>
            <a:off x="0" y="619627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AMILHAUD Martin / CAYRE Laure / EXTRANT Robin LAURENT Maud / LIOTTARD Alexandra TD3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8222" y="20929"/>
            <a:ext cx="9144000" cy="1143000"/>
          </a:xfrm>
        </p:spPr>
        <p:txBody>
          <a:bodyPr/>
          <a:lstStyle/>
          <a:p>
            <a:r>
              <a:rPr lang="fr-FR" dirty="0" smtClean="0"/>
              <a:t>Diagramme de cas d’utilisation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10" y="1484784"/>
            <a:ext cx="9217024" cy="4659314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62964" y="6381328"/>
            <a:ext cx="914402" cy="276226"/>
          </a:xfrm>
        </p:spPr>
        <p:txBody>
          <a:bodyPr/>
          <a:lstStyle/>
          <a:p>
            <a:fld id="{F25A965E-3C11-4F28-82DC-E30D63FAC43C}" type="slidenum">
              <a:rPr lang="fr-FR" sz="2400" smtClean="0"/>
              <a:t>2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475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" y="77684"/>
            <a:ext cx="1964936" cy="227119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8994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 classe métier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1772816"/>
            <a:ext cx="7920880" cy="434024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062964" y="6381328"/>
            <a:ext cx="914402" cy="276226"/>
          </a:xfrm>
        </p:spPr>
        <p:txBody>
          <a:bodyPr/>
          <a:lstStyle/>
          <a:p>
            <a:fld id="{F25A965E-3C11-4F28-82DC-E30D63FAC43C}" type="slidenum">
              <a:rPr lang="fr-FR" sz="2400"/>
              <a:pPr/>
              <a:t>3</a:t>
            </a:fld>
            <a:endParaRPr lang="fr-FR" sz="2400" dirty="0"/>
          </a:p>
        </p:txBody>
      </p:sp>
      <p:pic>
        <p:nvPicPr>
          <p:cNvPr id="1026" name="Picture 2" descr="http://1.media.atelierdeschefs.com/recette-e20863-gateau-tout-chocol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5008">
            <a:off x="110462" y="481424"/>
            <a:ext cx="1944931" cy="1297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213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4" y="2708919"/>
            <a:ext cx="9144000" cy="3463281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fr-FR" sz="4800" dirty="0" smtClean="0"/>
              <a:t>Questions / Réponses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62964" y="6381328"/>
            <a:ext cx="914402" cy="276226"/>
          </a:xfrm>
        </p:spPr>
        <p:txBody>
          <a:bodyPr/>
          <a:lstStyle/>
          <a:p>
            <a:fld id="{F25A965E-3C11-4F28-82DC-E30D63FAC43C}" type="slidenum">
              <a:rPr lang="fr-FR" sz="2400"/>
              <a:pPr/>
              <a:t>4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143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Gourmet_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94EB11-824E-40C6-8823-566365C0D2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Livre de cuisine (grand écran)</Template>
  <TotalTime>0</TotalTime>
  <Words>33</Words>
  <Application>Microsoft Office PowerPoint</Application>
  <PresentationFormat>Personnalisé</PresentationFormat>
  <Paragraphs>10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AdelonSerial-Xbold</vt:lpstr>
      <vt:lpstr>Arial</vt:lpstr>
      <vt:lpstr>Cambria</vt:lpstr>
      <vt:lpstr>FoodGourmet_16x9</vt:lpstr>
      <vt:lpstr>Kukking</vt:lpstr>
      <vt:lpstr>Diagramme de cas d’utilisation</vt:lpstr>
      <vt:lpstr>Diagramme de classe métier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2015-04-07T16:05:38Z</dcterms:created>
  <dcterms:modified xsi:type="dcterms:W3CDTF">2015-04-07T19:58:51Z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TC029010239991</vt:lpwstr>
  </property>
</Properties>
</file>