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B7FC3-00CD-4A33-A34C-DD282450C81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63922-1688-4E1E-BBEB-AB3E9A211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63922-1688-4E1E-BBEB-AB3E9A2111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4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3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8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A53F-01F0-4C62-B12F-897C7EEAAA8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50A6-FD7E-4801-AF50-3A7D63EF0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342900"/>
            <a:ext cx="9144000" cy="5143500"/>
            <a:chOff x="0" y="0"/>
            <a:chExt cx="9144000" cy="5143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232792" y="274022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22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28800" y="2743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28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9200" y="289262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15208" y="2895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65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28956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58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800" y="27432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8711" y="3429000"/>
              <a:ext cx="5316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highlight>
                    <a:srgbClr val="FFFF00"/>
                  </a:highlight>
                </a:rPr>
                <a:t>50-150 (if no valid primers found, you can expand to max of 200 and then 250)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" y="5418147"/>
            <a:ext cx="899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drop-down menu to select HUMAN </a:t>
            </a:r>
            <a:r>
              <a:rPr lang="en-US" sz="1400" dirty="0" err="1"/>
              <a:t>mispriming</a:t>
            </a:r>
            <a:r>
              <a:rPr lang="en-US" sz="1400" dirty="0"/>
              <a:t> library for human primers (use RODENT_AND_SIMPLE for mouse)</a:t>
            </a:r>
          </a:p>
          <a:p>
            <a:r>
              <a:rPr lang="en-US" sz="1400" dirty="0"/>
              <a:t>Change the values for the seven fields where I have written a different number. Keep all other values as default/blank. Order the 1 suggested primer pair per gene (Primer3 output already reverse complements the reverse primer, so no need to do so yourself)</a:t>
            </a:r>
          </a:p>
          <a:p>
            <a:r>
              <a:rPr lang="en-US" sz="1400" dirty="0"/>
              <a:t>If you want primers to span a particular sequence, use [] to specify the sequence you want to be included in amplicon. For </a:t>
            </a:r>
            <a:r>
              <a:rPr lang="en-US" sz="1400"/>
              <a:t>CRISPR base edited </a:t>
            </a:r>
            <a:r>
              <a:rPr lang="en-US" sz="1400" dirty="0"/>
              <a:t>sequences, bracket a 21-nt sequence centered on the edit site (10-nt on either side)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http://bioinfo.ut.ee/primer3/</a:t>
            </a:r>
          </a:p>
        </p:txBody>
      </p:sp>
    </p:spTree>
    <p:extLst>
      <p:ext uri="{BB962C8B-B14F-4D97-AF65-F5344CB8AC3E}">
        <p14:creationId xmlns:p14="http://schemas.microsoft.com/office/powerpoint/2010/main" val="294343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rsherwood</dc:creator>
  <cp:lastModifiedBy>Richard Sherwood</cp:lastModifiedBy>
  <cp:revision>6</cp:revision>
  <dcterms:created xsi:type="dcterms:W3CDTF">2017-10-26T12:46:37Z</dcterms:created>
  <dcterms:modified xsi:type="dcterms:W3CDTF">2023-02-10T21:23:24Z</dcterms:modified>
</cp:coreProperties>
</file>