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289E-75AF-4C86-BEB3-9E0B0CAAE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30128-2471-46F1-AE3A-7EF54C955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1F519-CD22-4CA8-B33C-B8B4E0D9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9AF02-21B8-4AA6-A985-C0404515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D6661E-5538-45F5-8E5B-809AC28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82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68AE6-3CE9-4324-83DD-CE89B750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F0F3DE-BCE5-468E-BCB9-202135034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B15ED2-5D61-4B85-9466-952D68BC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4FC1A-0236-4B89-B934-F59B4822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0E0E3-B5DD-4302-9245-88301BF1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1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F6817D-9A17-4FA7-8CA3-73B2FFCA4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E57E91-CCC0-46DA-960D-B630F994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9335D-9E1E-4DD8-88CD-09D295F1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3D9C2-6540-42C3-920E-41C4C082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C14D7-65CA-4D98-9DBA-EDC78ACE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0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2E64C-E4BC-4E03-A3C5-6D359560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7E951-5F30-4F82-89F1-C923E4A1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830FE-48AE-483A-87DE-A0C83688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CDFBC-1635-45C0-9477-84C9086A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8A36B-BB04-4312-8425-31725DC3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5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D7AF-08DF-4CC6-9133-E1689E68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B1CBAE-40F4-4530-A4B9-194BD4533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E9999-AE6C-4BCC-8F46-5C6E298C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0AD7F-1514-435A-8A5E-5F29630F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1A185-499E-45E2-A64D-C1739447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2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D46ED-F4B6-4D38-BE22-370BAC4C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EEB8B-9CC3-4DC3-A326-83BF72E97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24C09C-FBAD-474A-8F11-07E6FA8D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1D6CC-13CF-4389-B7D2-245D8E77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DFACB-6984-4D2F-838E-4A54DEE4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66A477-D743-4125-996E-6F053315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35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AF67C-74BC-40C0-8A60-B48F22B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6614E2-E88C-4A27-A3E4-634B78FF3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B9613-D77F-44A6-9DD9-90171933B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112114-3B2A-4541-9CF3-B8B54E25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F8B6A6-DCA9-4E5A-94CF-BC1370360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61CB75-299C-4476-9845-6F42EC9C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216026-20A9-420E-962D-C1A282E6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9DB0B2-4924-440E-A54D-55CBC87A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01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B1AA-87AF-416D-9904-A765EB71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286D7E-B9A2-4308-AC7C-BBD144F8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740A7B-63B9-4252-B610-695BACE3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E1563-E1E7-439D-BA5F-E404C3F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8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3435E-BAAB-4A51-861D-45852654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D300BE-B012-4A45-906A-654C9216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A333B6-4661-45E3-9848-70E00BD9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3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C2E8D-24B0-43ED-B42C-2374B1E3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5D0C9-DB1F-4951-BE4A-F022D87D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303DA-9AC4-4307-A117-5B71AFC5D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44922-F5F0-4584-8BC2-065A4D9E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BA8947-156C-4196-B5FB-DBAEF991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4CCD5C-F3DC-413C-A7D0-4BE2304C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80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776ED-C827-4DD6-BF58-B3E35B17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0CF17C-A3EF-4177-A08A-B99ACF8B7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9AA04D-70B8-4256-9B08-D926616D8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0568B0-A631-4E94-AB7D-F807286D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5D070-BF62-44B6-A8AF-D760A226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B4387-1D83-4F99-83FE-D80AF74D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80ECA7-CB87-4BEB-8D31-A158F36F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C86FAD-315A-4E38-9E80-28B0A747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E03C8D-2FF5-4548-90CC-E5B1C958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769F9-F83A-434B-A613-6F6BD243F9B7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198B8-4FE2-4E9B-AC03-2590B0B51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A9D6B-B9D2-49F0-9597-6ADC3B7D0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38D8-2201-4124-BFDE-AF13502AA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4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68B26EB-F66C-45F7-9D75-2DADB63F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5" y="139959"/>
            <a:ext cx="5193117" cy="346207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DB69EA-2824-408B-AFBC-7967E7AE3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>
                <a:solidFill>
                  <a:schemeClr val="accent1">
                    <a:lumMod val="50000"/>
                  </a:schemeClr>
                </a:solidFill>
              </a:rPr>
              <a:t>EducaDados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F7ACC2-4B03-4E87-82CF-7C05678A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83429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Plataforma de Monitoramento de Risco de Evasão Escolar</a:t>
            </a:r>
          </a:p>
          <a:p>
            <a:pPr algn="l"/>
            <a:endParaRPr lang="pt-BR" sz="1400" dirty="0"/>
          </a:p>
          <a:p>
            <a:pPr algn="r"/>
            <a:endParaRPr lang="pt-BR" sz="1400" dirty="0"/>
          </a:p>
          <a:p>
            <a:pPr algn="r"/>
            <a:endParaRPr lang="pt-BR" sz="1400" dirty="0"/>
          </a:p>
          <a:p>
            <a:pPr algn="r"/>
            <a:endParaRPr lang="pt-BR" sz="1400" dirty="0"/>
          </a:p>
          <a:p>
            <a:pPr algn="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Evellyn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Silva Dias</a:t>
            </a:r>
          </a:p>
          <a:p>
            <a:pPr algn="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UC: Modelagem de Software</a:t>
            </a:r>
          </a:p>
          <a:p>
            <a:pPr algn="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Professora: Érica Rodrigues</a:t>
            </a:r>
          </a:p>
          <a:p>
            <a:pPr algn="r"/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01/05/2025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AD37D25-A50C-4CB4-8E8F-DD37A198EA3B}"/>
              </a:ext>
            </a:extLst>
          </p:cNvPr>
          <p:cNvCxnSpPr>
            <a:cxnSpLocks/>
          </p:cNvCxnSpPr>
          <p:nvPr/>
        </p:nvCxnSpPr>
        <p:spPr>
          <a:xfrm>
            <a:off x="2006082" y="3429000"/>
            <a:ext cx="81176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6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F95F7E0-0593-42B7-AA98-946308427C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254397"/>
            <a:ext cx="6349206" cy="634920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33D8B-1A4E-4D29-93D0-C9F1163C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Objetivo relacionado: </a:t>
            </a:r>
            <a:r>
              <a:rPr lang="pt-BR" dirty="0"/>
              <a:t>ODS 4 – Educação de Qualidade</a:t>
            </a:r>
            <a:br>
              <a:rPr lang="pt-BR" dirty="0"/>
            </a:br>
            <a:r>
              <a:rPr lang="pt-BR" b="1" i="1" dirty="0"/>
              <a:t>Meta 4.1: </a:t>
            </a:r>
            <a:r>
              <a:rPr lang="pt-BR" i="1" dirty="0"/>
              <a:t>Garantir a conclusão do ensino primário e secundário de qualidade por todas as crianças e adolescentes.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9B3F1D-1702-41D1-93A0-2BFD55B14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854"/>
            <a:ext cx="1025473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Prevenção à evasão escolar </a:t>
            </a:r>
            <a:b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 auxílio de tecnologia e análise de dados educacionais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0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AD0C8E-60F0-4EAE-906D-4E7C2368C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0" y="1690688"/>
            <a:ext cx="6514519" cy="39719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C2814F-1E22-49EE-98B1-6F911363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dirty="0"/>
              <a:t>📌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 a ser resolvido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C82DD-2D2E-4C65-A1ED-8B60242F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evasão escolar é um problema crítico que compromete o futuro de milhares de jovens no Brasil.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Muitas escolas públicas não possuem ferramentas eficazes para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identificar, antecipar e reagir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aos sinais de risco, como queda de desempenho, faltas frequentes e desmotivação.</a:t>
            </a:r>
          </a:p>
        </p:txBody>
      </p:sp>
    </p:spTree>
    <p:extLst>
      <p:ext uri="{BB962C8B-B14F-4D97-AF65-F5344CB8AC3E}">
        <p14:creationId xmlns:p14="http://schemas.microsoft.com/office/powerpoint/2010/main" val="16007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46C072C-30B8-40C7-8891-E98220930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69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C70BCD-4AC1-479E-BD0B-EACEBCED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3BD5B4-C836-41DD-B986-CF463E3D1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103305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Brasil,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 de 2 milhões de jovens entre 15 e 17 anos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estão fora da escola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(Fonte: IBGE, PNAD).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causas incluem dificuldades financeiras,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familiares e falta de acompanhamento escolar.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Faltas excessivas, baixo desempenho e desmotivação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são sinais ignorados por falta de ferramentas tecnológicas acessíveis.</a:t>
            </a:r>
          </a:p>
        </p:txBody>
      </p:sp>
    </p:spTree>
    <p:extLst>
      <p:ext uri="{BB962C8B-B14F-4D97-AF65-F5344CB8AC3E}">
        <p14:creationId xmlns:p14="http://schemas.microsoft.com/office/powerpoint/2010/main" val="77511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5FD41-A5D6-4FD5-B97D-277F0EB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Solução proposta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C1191B-A55D-4722-9D3F-77DEE1362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23750"/>
            <a:ext cx="1098243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Criar uma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 web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permita: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e acompanhar frequência, notas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engajamento dos alunos.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 regras para gerar alertas automáticos de risco de evasão.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Visualizar dashboards simples para facilitar a ação de professores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coordenadores.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2B542E-BE96-44B1-948C-EDE1BE47E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7" b="23046"/>
          <a:stretch/>
        </p:blipFill>
        <p:spPr>
          <a:xfrm>
            <a:off x="8382000" y="1266242"/>
            <a:ext cx="2286135" cy="18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9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C6168CE-3510-46EA-8621-2FAF7FC624D8}"/>
              </a:ext>
            </a:extLst>
          </p:cNvPr>
          <p:cNvSpPr/>
          <p:nvPr/>
        </p:nvSpPr>
        <p:spPr>
          <a:xfrm>
            <a:off x="838200" y="1690688"/>
            <a:ext cx="10193866" cy="4676246"/>
          </a:xfrm>
          <a:prstGeom prst="round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6463EB-8FE7-44CC-B061-D93FC01D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Aprendizados esperados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E20272-4ABA-4644-A4C0-B1B3814B0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9933" y="1800692"/>
            <a:ext cx="954193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dirty="0"/>
              <a:t>➤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Aplicar conceitos de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modelagem de software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criação de uma solução prática.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dirty="0"/>
              <a:t>➤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Praticar 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definição de requisitos funcionais e não funcionais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dirty="0"/>
              <a:t>➤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Compreender o processo de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identificação e análise de problemas reais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dirty="0"/>
              <a:t>➤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Aprimorar habilidades de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documentação e organização de ideias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dirty="0"/>
              <a:t>➤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Desenvolver visão crítica sobre o uso da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tecnologia na educação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7448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284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EducaDados</vt:lpstr>
      <vt:lpstr>  Prevenção à evasão escolar  com auxílio de tecnologia e análise de dados educacionais </vt:lpstr>
      <vt:lpstr>📌Problema a ser resolvido</vt:lpstr>
      <vt:lpstr>Justificativa</vt:lpstr>
      <vt:lpstr>Solução proposta</vt:lpstr>
      <vt:lpstr>Aprendizados esperados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EducaDados</dc:title>
  <dc:creator>usuario</dc:creator>
  <cp:lastModifiedBy>usuario</cp:lastModifiedBy>
  <cp:revision>1</cp:revision>
  <dcterms:created xsi:type="dcterms:W3CDTF">2025-05-01T14:57:15Z</dcterms:created>
  <dcterms:modified xsi:type="dcterms:W3CDTF">2025-05-01T16:47:15Z</dcterms:modified>
</cp:coreProperties>
</file>