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301" r:id="rId4"/>
    <p:sldId id="262" r:id="rId5"/>
    <p:sldId id="312" r:id="rId6"/>
    <p:sldId id="260" r:id="rId7"/>
    <p:sldId id="265" r:id="rId8"/>
    <p:sldId id="267" r:id="rId9"/>
    <p:sldId id="304" r:id="rId10"/>
    <p:sldId id="309" r:id="rId11"/>
    <p:sldId id="269" r:id="rId12"/>
    <p:sldId id="306" r:id="rId13"/>
    <p:sldId id="305" r:id="rId14"/>
    <p:sldId id="303" r:id="rId15"/>
    <p:sldId id="307" r:id="rId16"/>
    <p:sldId id="313" r:id="rId17"/>
    <p:sldId id="261" r:id="rId18"/>
    <p:sldId id="281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Karla" pitchFamily="2" charset="0"/>
      <p:regular r:id="rId25"/>
      <p:bold r:id="rId26"/>
      <p:italic r:id="rId27"/>
      <p:boldItalic r:id="rId28"/>
    </p:embeddedFont>
    <p:embeddedFont>
      <p:font typeface="Rajdhani" panose="020B0604020202020204" charset="0"/>
      <p:regular r:id="rId29"/>
      <p:bold r:id="rId30"/>
    </p:embeddedFont>
    <p:embeddedFont>
      <p:font typeface="Sitka Text Semibold" pitchFamily="2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6A226C6-4EDA-4A51-AE87-D0E1EEADEEEC}">
          <p14:sldIdLst>
            <p14:sldId id="256"/>
            <p14:sldId id="257"/>
            <p14:sldId id="301"/>
            <p14:sldId id="262"/>
            <p14:sldId id="312"/>
            <p14:sldId id="260"/>
          </p14:sldIdLst>
        </p14:section>
        <p14:section name="Untitled Section" id="{FF83784A-5FEF-42A5-98E1-6CA262370EE0}">
          <p14:sldIdLst>
            <p14:sldId id="265"/>
            <p14:sldId id="267"/>
            <p14:sldId id="304"/>
            <p14:sldId id="309"/>
            <p14:sldId id="269"/>
            <p14:sldId id="306"/>
            <p14:sldId id="305"/>
            <p14:sldId id="303"/>
            <p14:sldId id="307"/>
            <p14:sldId id="313"/>
            <p14:sldId id="261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D52BC-35B6-43E3-A381-94F034DFE0A9}" v="72" dt="2023-12-17T13:46:48.251"/>
  </p1510:revLst>
</p1510:revInfo>
</file>

<file path=ppt/tableStyles.xml><?xml version="1.0" encoding="utf-8"?>
<a:tblStyleLst xmlns:a="http://schemas.openxmlformats.org/drawingml/2006/main" def="{F33D1D79-6A8C-4CBC-98C0-A0772CB2CE55}">
  <a:tblStyle styleId="{F33D1D79-6A8C-4CBC-98C0-A0772CB2CE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aa5f3edd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aa5f3edd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6d13202ad6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6d13202ad6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6d13202ad6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6d13202ad6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494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6d13202ad6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6d13202ad6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555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6d13202ad6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6d13202ad6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880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6d13202ad6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6d13202ad6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295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6d13202ad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6d13202ad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6d136aaa59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6d136aaa59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d136aaa59_1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d136aaa59_1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60f4421e2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760f4421e2_0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24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aaadf62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aaadf622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60f4421e2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60f4421e2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6d13202ad6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6d13202ad6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6d13202ad6_1_32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6d13202ad6_1_32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6d13202ad6_1_32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6d13202ad6_1_32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761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6d13202ad6_1_32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6d13202ad6_1_32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15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21900" y="1195625"/>
            <a:ext cx="4103100" cy="23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98400" y="3484345"/>
            <a:ext cx="2350200" cy="5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983209" y="2049387"/>
            <a:ext cx="316605" cy="590201"/>
            <a:chOff x="7975075" y="2414425"/>
            <a:chExt cx="340142" cy="634080"/>
          </a:xfrm>
        </p:grpSpPr>
        <p:sp>
          <p:nvSpPr>
            <p:cNvPr id="12" name="Google Shape;12;p2"/>
            <p:cNvSpPr/>
            <p:nvPr/>
          </p:nvSpPr>
          <p:spPr>
            <a:xfrm>
              <a:off x="7981111" y="2611449"/>
              <a:ext cx="199672" cy="437055"/>
            </a:xfrm>
            <a:custGeom>
              <a:avLst/>
              <a:gdLst/>
              <a:ahLst/>
              <a:cxnLst/>
              <a:rect l="l" t="t" r="r" b="b"/>
              <a:pathLst>
                <a:path w="3537" h="7742" extrusionOk="0">
                  <a:moveTo>
                    <a:pt x="0" y="0"/>
                  </a:moveTo>
                  <a:lnTo>
                    <a:pt x="0" y="2971"/>
                  </a:lnTo>
                  <a:lnTo>
                    <a:pt x="0" y="5984"/>
                  </a:lnTo>
                  <a:cubicBezTo>
                    <a:pt x="0" y="6968"/>
                    <a:pt x="795" y="7742"/>
                    <a:pt x="1758" y="7742"/>
                  </a:cubicBezTo>
                  <a:cubicBezTo>
                    <a:pt x="2741" y="7742"/>
                    <a:pt x="3536" y="6947"/>
                    <a:pt x="3536" y="5984"/>
                  </a:cubicBezTo>
                  <a:lnTo>
                    <a:pt x="3536" y="2971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975075" y="2414425"/>
              <a:ext cx="340142" cy="574367"/>
            </a:xfrm>
            <a:custGeom>
              <a:avLst/>
              <a:gdLst/>
              <a:ahLst/>
              <a:cxnLst/>
              <a:rect l="l" t="t" r="r" b="b"/>
              <a:pathLst>
                <a:path w="6320" h="10672" fill="none" extrusionOk="0">
                  <a:moveTo>
                    <a:pt x="5775" y="1"/>
                  </a:moveTo>
                  <a:lnTo>
                    <a:pt x="565" y="1"/>
                  </a:lnTo>
                  <a:cubicBezTo>
                    <a:pt x="272" y="1"/>
                    <a:pt x="0" y="252"/>
                    <a:pt x="0" y="566"/>
                  </a:cubicBezTo>
                  <a:cubicBezTo>
                    <a:pt x="0" y="880"/>
                    <a:pt x="272" y="1131"/>
                    <a:pt x="565" y="1131"/>
                  </a:cubicBezTo>
                  <a:lnTo>
                    <a:pt x="1402" y="1131"/>
                  </a:lnTo>
                  <a:lnTo>
                    <a:pt x="1402" y="8914"/>
                  </a:lnTo>
                  <a:cubicBezTo>
                    <a:pt x="1402" y="9898"/>
                    <a:pt x="2197" y="10672"/>
                    <a:pt x="3160" y="10672"/>
                  </a:cubicBezTo>
                  <a:cubicBezTo>
                    <a:pt x="4143" y="10672"/>
                    <a:pt x="4938" y="9877"/>
                    <a:pt x="4938" y="8914"/>
                  </a:cubicBezTo>
                  <a:lnTo>
                    <a:pt x="4938" y="1131"/>
                  </a:lnTo>
                  <a:lnTo>
                    <a:pt x="5775" y="1131"/>
                  </a:lnTo>
                  <a:cubicBezTo>
                    <a:pt x="6068" y="1131"/>
                    <a:pt x="6319" y="880"/>
                    <a:pt x="6319" y="566"/>
                  </a:cubicBezTo>
                  <a:cubicBezTo>
                    <a:pt x="6319" y="252"/>
                    <a:pt x="6068" y="1"/>
                    <a:pt x="5775" y="1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263490" y="2722217"/>
            <a:ext cx="300028" cy="305625"/>
            <a:chOff x="11644363" y="2198500"/>
            <a:chExt cx="195675" cy="199325"/>
          </a:xfrm>
        </p:grpSpPr>
        <p:sp>
          <p:nvSpPr>
            <p:cNvPr id="15" name="Google Shape;15;p2"/>
            <p:cNvSpPr/>
            <p:nvPr/>
          </p:nvSpPr>
          <p:spPr>
            <a:xfrm>
              <a:off x="11644363" y="2198500"/>
              <a:ext cx="149650" cy="149625"/>
            </a:xfrm>
            <a:custGeom>
              <a:avLst/>
              <a:gdLst/>
              <a:ahLst/>
              <a:cxnLst/>
              <a:rect l="l" t="t" r="r" b="b"/>
              <a:pathLst>
                <a:path w="5986" h="5985" fill="none" extrusionOk="0">
                  <a:moveTo>
                    <a:pt x="4897" y="4939"/>
                  </a:moveTo>
                  <a:cubicBezTo>
                    <a:pt x="3809" y="5985"/>
                    <a:pt x="2093" y="5964"/>
                    <a:pt x="1047" y="4876"/>
                  </a:cubicBezTo>
                  <a:cubicBezTo>
                    <a:pt x="1" y="3809"/>
                    <a:pt x="22" y="2093"/>
                    <a:pt x="1110" y="1047"/>
                  </a:cubicBezTo>
                  <a:cubicBezTo>
                    <a:pt x="2177" y="1"/>
                    <a:pt x="3893" y="22"/>
                    <a:pt x="4939" y="1089"/>
                  </a:cubicBezTo>
                  <a:cubicBezTo>
                    <a:pt x="5985" y="2177"/>
                    <a:pt x="5964" y="3893"/>
                    <a:pt x="4897" y="493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766788" y="2321950"/>
              <a:ext cx="73250" cy="75875"/>
            </a:xfrm>
            <a:custGeom>
              <a:avLst/>
              <a:gdLst/>
              <a:ahLst/>
              <a:cxnLst/>
              <a:rect l="l" t="t" r="r" b="b"/>
              <a:pathLst>
                <a:path w="2930" h="3035" fill="none" extrusionOk="0">
                  <a:moveTo>
                    <a:pt x="0" y="1"/>
                  </a:moveTo>
                  <a:lnTo>
                    <a:pt x="2929" y="3035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768338" y="2325625"/>
              <a:ext cx="70125" cy="68025"/>
            </a:xfrm>
            <a:custGeom>
              <a:avLst/>
              <a:gdLst/>
              <a:ahLst/>
              <a:cxnLst/>
              <a:rect l="l" t="t" r="r" b="b"/>
              <a:pathLst>
                <a:path w="2805" h="2721" fill="none" extrusionOk="0">
                  <a:moveTo>
                    <a:pt x="2805" y="0"/>
                  </a:moveTo>
                  <a:lnTo>
                    <a:pt x="1" y="272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8006037" y="3408854"/>
            <a:ext cx="179703" cy="223823"/>
            <a:chOff x="7447613" y="1714525"/>
            <a:chExt cx="117200" cy="145975"/>
          </a:xfrm>
        </p:grpSpPr>
        <p:sp>
          <p:nvSpPr>
            <p:cNvPr id="19" name="Google Shape;19;p2"/>
            <p:cNvSpPr/>
            <p:nvPr/>
          </p:nvSpPr>
          <p:spPr>
            <a:xfrm>
              <a:off x="7447613" y="1772075"/>
              <a:ext cx="88425" cy="88425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7" y="1758"/>
                  </a:moveTo>
                  <a:cubicBezTo>
                    <a:pt x="3537" y="2741"/>
                    <a:pt x="2742" y="3537"/>
                    <a:pt x="1758" y="3537"/>
                  </a:cubicBezTo>
                  <a:cubicBezTo>
                    <a:pt x="775" y="3537"/>
                    <a:pt x="1" y="2741"/>
                    <a:pt x="1" y="1758"/>
                  </a:cubicBezTo>
                  <a:cubicBezTo>
                    <a:pt x="1" y="796"/>
                    <a:pt x="775" y="0"/>
                    <a:pt x="1758" y="0"/>
                  </a:cubicBezTo>
                  <a:cubicBezTo>
                    <a:pt x="2742" y="0"/>
                    <a:pt x="3537" y="796"/>
                    <a:pt x="3537" y="1758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513513" y="1718200"/>
              <a:ext cx="34550" cy="59650"/>
            </a:xfrm>
            <a:custGeom>
              <a:avLst/>
              <a:gdLst/>
              <a:ahLst/>
              <a:cxnLst/>
              <a:rect l="l" t="t" r="r" b="b"/>
              <a:pathLst>
                <a:path w="1382" h="2386" fill="none" extrusionOk="0">
                  <a:moveTo>
                    <a:pt x="1" y="2386"/>
                  </a:moveTo>
                  <a:lnTo>
                    <a:pt x="1382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95738" y="1714525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fill="none" extrusionOk="0">
                  <a:moveTo>
                    <a:pt x="2762" y="2177"/>
                  </a:moveTo>
                  <a:lnTo>
                    <a:pt x="2177" y="1"/>
                  </a:lnTo>
                  <a:lnTo>
                    <a:pt x="1" y="587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6503720" y="4086782"/>
            <a:ext cx="299760" cy="406359"/>
            <a:chOff x="8107742" y="840353"/>
            <a:chExt cx="299760" cy="406359"/>
          </a:xfrm>
        </p:grpSpPr>
        <p:sp>
          <p:nvSpPr>
            <p:cNvPr id="23" name="Google Shape;23;p2"/>
            <p:cNvSpPr/>
            <p:nvPr/>
          </p:nvSpPr>
          <p:spPr>
            <a:xfrm>
              <a:off x="8107742" y="869102"/>
              <a:ext cx="225509" cy="377609"/>
            </a:xfrm>
            <a:custGeom>
              <a:avLst/>
              <a:gdLst/>
              <a:ahLst/>
              <a:cxnLst/>
              <a:rect l="l" t="t" r="r" b="b"/>
              <a:pathLst>
                <a:path w="6236" h="10442" extrusionOk="0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81233" y="840353"/>
              <a:ext cx="226269" cy="378368"/>
            </a:xfrm>
            <a:custGeom>
              <a:avLst/>
              <a:gdLst/>
              <a:ahLst/>
              <a:cxnLst/>
              <a:rect l="l" t="t" r="r" b="b"/>
              <a:pathLst>
                <a:path w="6257" h="10463" fill="none" extrusionOk="0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7572112" y="2369074"/>
            <a:ext cx="194921" cy="194959"/>
            <a:chOff x="7932213" y="1463813"/>
            <a:chExt cx="127125" cy="127150"/>
          </a:xfrm>
        </p:grpSpPr>
        <p:sp>
          <p:nvSpPr>
            <p:cNvPr id="26" name="Google Shape;26;p2"/>
            <p:cNvSpPr/>
            <p:nvPr/>
          </p:nvSpPr>
          <p:spPr>
            <a:xfrm>
              <a:off x="7932213" y="1527113"/>
              <a:ext cx="127125" cy="25"/>
            </a:xfrm>
            <a:custGeom>
              <a:avLst/>
              <a:gdLst/>
              <a:ahLst/>
              <a:cxnLst/>
              <a:rect l="l" t="t" r="r" b="b"/>
              <a:pathLst>
                <a:path w="5085" h="1" fill="none" extrusionOk="0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96013" y="1463813"/>
              <a:ext cx="25" cy="127150"/>
            </a:xfrm>
            <a:custGeom>
              <a:avLst/>
              <a:gdLst/>
              <a:ahLst/>
              <a:cxnLst/>
              <a:rect l="l" t="t" r="r" b="b"/>
              <a:pathLst>
                <a:path w="1" h="5086" fill="none" extrusionOk="0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>
            <a:off x="7263478" y="4178242"/>
            <a:ext cx="1087408" cy="309013"/>
          </a:xfrm>
          <a:custGeom>
            <a:avLst/>
            <a:gdLst/>
            <a:ahLst/>
            <a:cxnLst/>
            <a:rect l="l" t="t" r="r" b="b"/>
            <a:pathLst>
              <a:path w="17787" h="12785" fill="none" extrusionOk="0">
                <a:moveTo>
                  <a:pt x="1" y="6801"/>
                </a:moveTo>
                <a:lnTo>
                  <a:pt x="4730" y="6801"/>
                </a:lnTo>
                <a:lnTo>
                  <a:pt x="5860" y="0"/>
                </a:lnTo>
                <a:lnTo>
                  <a:pt x="7450" y="12785"/>
                </a:lnTo>
                <a:lnTo>
                  <a:pt x="8705" y="2720"/>
                </a:lnTo>
                <a:lnTo>
                  <a:pt x="9584" y="8181"/>
                </a:lnTo>
                <a:lnTo>
                  <a:pt x="10965" y="2720"/>
                </a:lnTo>
                <a:lnTo>
                  <a:pt x="12179" y="7763"/>
                </a:lnTo>
                <a:lnTo>
                  <a:pt x="12681" y="6821"/>
                </a:lnTo>
                <a:lnTo>
                  <a:pt x="13350" y="6821"/>
                </a:lnTo>
                <a:lnTo>
                  <a:pt x="17786" y="682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233131" y="2898429"/>
            <a:ext cx="117144" cy="38"/>
          </a:xfrm>
          <a:custGeom>
            <a:avLst/>
            <a:gdLst/>
            <a:ahLst/>
            <a:cxnLst/>
            <a:rect l="l" t="t" r="r" b="b"/>
            <a:pathLst>
              <a:path w="3056" h="1" fill="none" extrusionOk="0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7074635" y="3327662"/>
            <a:ext cx="538462" cy="633585"/>
            <a:chOff x="7035875" y="2497325"/>
            <a:chExt cx="607813" cy="715188"/>
          </a:xfrm>
        </p:grpSpPr>
        <p:sp>
          <p:nvSpPr>
            <p:cNvPr id="31" name="Google Shape;31;p2"/>
            <p:cNvSpPr/>
            <p:nvPr/>
          </p:nvSpPr>
          <p:spPr>
            <a:xfrm>
              <a:off x="7035875" y="2678254"/>
              <a:ext cx="607813" cy="534259"/>
            </a:xfrm>
            <a:custGeom>
              <a:avLst/>
              <a:gdLst/>
              <a:ahLst/>
              <a:cxnLst/>
              <a:rect l="l" t="t" r="r" b="b"/>
              <a:pathLst>
                <a:path w="41681" h="36637" extrusionOk="0">
                  <a:moveTo>
                    <a:pt x="13113" y="0"/>
                  </a:moveTo>
                  <a:cubicBezTo>
                    <a:pt x="10043" y="0"/>
                    <a:pt x="6974" y="1165"/>
                    <a:pt x="4645" y="3493"/>
                  </a:cubicBezTo>
                  <a:cubicBezTo>
                    <a:pt x="251" y="7908"/>
                    <a:pt x="0" y="14960"/>
                    <a:pt x="3913" y="19646"/>
                  </a:cubicBezTo>
                  <a:cubicBezTo>
                    <a:pt x="4143" y="19918"/>
                    <a:pt x="4394" y="20190"/>
                    <a:pt x="4645" y="20462"/>
                  </a:cubicBezTo>
                  <a:lnTo>
                    <a:pt x="20840" y="36636"/>
                  </a:lnTo>
                  <a:lnTo>
                    <a:pt x="37035" y="20462"/>
                  </a:lnTo>
                  <a:cubicBezTo>
                    <a:pt x="37286" y="20190"/>
                    <a:pt x="37537" y="19918"/>
                    <a:pt x="37768" y="19646"/>
                  </a:cubicBezTo>
                  <a:cubicBezTo>
                    <a:pt x="41680" y="14960"/>
                    <a:pt x="41429" y="7908"/>
                    <a:pt x="37035" y="3493"/>
                  </a:cubicBezTo>
                  <a:cubicBezTo>
                    <a:pt x="34706" y="1165"/>
                    <a:pt x="31632" y="0"/>
                    <a:pt x="28559" y="0"/>
                  </a:cubicBezTo>
                  <a:cubicBezTo>
                    <a:pt x="25807" y="0"/>
                    <a:pt x="23055" y="934"/>
                    <a:pt x="20840" y="2803"/>
                  </a:cubicBezTo>
                  <a:cubicBezTo>
                    <a:pt x="18616" y="934"/>
                    <a:pt x="15864" y="0"/>
                    <a:pt x="13113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0134" y="2497325"/>
              <a:ext cx="320851" cy="290691"/>
            </a:xfrm>
            <a:custGeom>
              <a:avLst/>
              <a:gdLst/>
              <a:ahLst/>
              <a:cxnLst/>
              <a:rect l="l" t="t" r="r" b="b"/>
              <a:pathLst>
                <a:path w="19585" h="17744" fill="none" extrusionOk="0">
                  <a:moveTo>
                    <a:pt x="17388" y="2177"/>
                  </a:moveTo>
                  <a:lnTo>
                    <a:pt x="17388" y="2177"/>
                  </a:lnTo>
                  <a:cubicBezTo>
                    <a:pt x="15317" y="105"/>
                    <a:pt x="12011" y="1"/>
                    <a:pt x="9793" y="1863"/>
                  </a:cubicBezTo>
                  <a:cubicBezTo>
                    <a:pt x="7596" y="1"/>
                    <a:pt x="4269" y="105"/>
                    <a:pt x="2197" y="2177"/>
                  </a:cubicBezTo>
                  <a:cubicBezTo>
                    <a:pt x="126" y="4248"/>
                    <a:pt x="1" y="7554"/>
                    <a:pt x="1842" y="9772"/>
                  </a:cubicBezTo>
                  <a:cubicBezTo>
                    <a:pt x="1946" y="9897"/>
                    <a:pt x="2072" y="10023"/>
                    <a:pt x="2197" y="10149"/>
                  </a:cubicBezTo>
                  <a:lnTo>
                    <a:pt x="9793" y="17744"/>
                  </a:lnTo>
                  <a:lnTo>
                    <a:pt x="17388" y="10149"/>
                  </a:lnTo>
                  <a:cubicBezTo>
                    <a:pt x="17514" y="10023"/>
                    <a:pt x="17639" y="9897"/>
                    <a:pt x="17744" y="9772"/>
                  </a:cubicBezTo>
                  <a:cubicBezTo>
                    <a:pt x="19585" y="7554"/>
                    <a:pt x="19459" y="4248"/>
                    <a:pt x="17388" y="2177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222459" y="3932706"/>
            <a:ext cx="91848" cy="154095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846834" y="2990318"/>
            <a:ext cx="91848" cy="154095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 rot="8100000">
            <a:off x="1829345" y="3701765"/>
            <a:ext cx="868012" cy="238568"/>
            <a:chOff x="5167638" y="3426595"/>
            <a:chExt cx="1021600" cy="280780"/>
          </a:xfrm>
        </p:grpSpPr>
        <p:sp>
          <p:nvSpPr>
            <p:cNvPr id="36" name="Google Shape;36;p2"/>
            <p:cNvSpPr/>
            <p:nvPr/>
          </p:nvSpPr>
          <p:spPr>
            <a:xfrm>
              <a:off x="5625151" y="3426595"/>
              <a:ext cx="333600" cy="192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539538" y="3511200"/>
              <a:ext cx="499050" cy="196175"/>
            </a:xfrm>
            <a:custGeom>
              <a:avLst/>
              <a:gdLst/>
              <a:ahLst/>
              <a:cxnLst/>
              <a:rect l="l" t="t" r="r" b="b"/>
              <a:pathLst>
                <a:path w="19962" h="7847" fill="none" extrusionOk="0">
                  <a:moveTo>
                    <a:pt x="1" y="7847"/>
                  </a:moveTo>
                  <a:lnTo>
                    <a:pt x="1" y="0"/>
                  </a:lnTo>
                  <a:lnTo>
                    <a:pt x="19962" y="0"/>
                  </a:lnTo>
                  <a:lnTo>
                    <a:pt x="19962" y="7847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54288" y="3511200"/>
              <a:ext cx="85275" cy="196175"/>
            </a:xfrm>
            <a:custGeom>
              <a:avLst/>
              <a:gdLst/>
              <a:ahLst/>
              <a:cxnLst/>
              <a:rect l="l" t="t" r="r" b="b"/>
              <a:pathLst>
                <a:path w="3411" h="7847" fill="none" extrusionOk="0">
                  <a:moveTo>
                    <a:pt x="3411" y="7847"/>
                  </a:moveTo>
                  <a:lnTo>
                    <a:pt x="3411" y="0"/>
                  </a:lnTo>
                  <a:lnTo>
                    <a:pt x="0" y="3934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67638" y="3609550"/>
              <a:ext cx="286675" cy="25"/>
            </a:xfrm>
            <a:custGeom>
              <a:avLst/>
              <a:gdLst/>
              <a:ahLst/>
              <a:cxnLst/>
              <a:rect l="l" t="t" r="r" b="b"/>
              <a:pathLst>
                <a:path w="11467" h="1" fill="none" extrusionOk="0">
                  <a:moveTo>
                    <a:pt x="11466" y="0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38563" y="3609550"/>
              <a:ext cx="150675" cy="25"/>
            </a:xfrm>
            <a:custGeom>
              <a:avLst/>
              <a:gdLst/>
              <a:ahLst/>
              <a:cxnLst/>
              <a:rect l="l" t="t" r="r" b="b"/>
              <a:pathLst>
                <a:path w="6027" h="1" fill="none" extrusionOk="0">
                  <a:moveTo>
                    <a:pt x="1" y="0"/>
                  </a:moveTo>
                  <a:lnTo>
                    <a:pt x="6027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189213" y="3521150"/>
              <a:ext cx="25" cy="176825"/>
            </a:xfrm>
            <a:custGeom>
              <a:avLst/>
              <a:gdLst/>
              <a:ahLst/>
              <a:cxnLst/>
              <a:rect l="l" t="t" r="r" b="b"/>
              <a:pathLst>
                <a:path w="1" h="7073" fill="none" extrusionOk="0">
                  <a:moveTo>
                    <a:pt x="1" y="7072"/>
                  </a:move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58013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1" y="2804"/>
                  </a:move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74838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1" y="2804"/>
                  </a:move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91663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1" y="2804"/>
                  </a:move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08513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0" y="280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625863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0" y="280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747867" y="3479956"/>
            <a:ext cx="299760" cy="406359"/>
            <a:chOff x="8107742" y="840353"/>
            <a:chExt cx="299760" cy="406359"/>
          </a:xfrm>
        </p:grpSpPr>
        <p:sp>
          <p:nvSpPr>
            <p:cNvPr id="48" name="Google Shape;48;p2"/>
            <p:cNvSpPr/>
            <p:nvPr/>
          </p:nvSpPr>
          <p:spPr>
            <a:xfrm>
              <a:off x="8107742" y="869102"/>
              <a:ext cx="225509" cy="377609"/>
            </a:xfrm>
            <a:custGeom>
              <a:avLst/>
              <a:gdLst/>
              <a:ahLst/>
              <a:cxnLst/>
              <a:rect l="l" t="t" r="r" b="b"/>
              <a:pathLst>
                <a:path w="6236" h="10442" extrusionOk="0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81233" y="840353"/>
              <a:ext cx="226269" cy="378368"/>
            </a:xfrm>
            <a:custGeom>
              <a:avLst/>
              <a:gdLst/>
              <a:ahLst/>
              <a:cxnLst/>
              <a:rect l="l" t="t" r="r" b="b"/>
              <a:pathLst>
                <a:path w="6257" h="10463" fill="none" extrusionOk="0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flipH="1">
            <a:off x="1530942" y="2986482"/>
            <a:ext cx="194921" cy="194959"/>
            <a:chOff x="7932213" y="1463813"/>
            <a:chExt cx="127125" cy="127150"/>
          </a:xfrm>
        </p:grpSpPr>
        <p:sp>
          <p:nvSpPr>
            <p:cNvPr id="51" name="Google Shape;51;p2"/>
            <p:cNvSpPr/>
            <p:nvPr/>
          </p:nvSpPr>
          <p:spPr>
            <a:xfrm>
              <a:off x="7932213" y="1527113"/>
              <a:ext cx="127125" cy="25"/>
            </a:xfrm>
            <a:custGeom>
              <a:avLst/>
              <a:gdLst/>
              <a:ahLst/>
              <a:cxnLst/>
              <a:rect l="l" t="t" r="r" b="b"/>
              <a:pathLst>
                <a:path w="5085" h="1" fill="none" extrusionOk="0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996013" y="1463813"/>
              <a:ext cx="25" cy="127150"/>
            </a:xfrm>
            <a:custGeom>
              <a:avLst/>
              <a:gdLst/>
              <a:ahLst/>
              <a:cxnLst/>
              <a:rect l="l" t="t" r="r" b="b"/>
              <a:pathLst>
                <a:path w="1" h="5086" fill="none" extrusionOk="0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 flipH="1">
            <a:off x="703886" y="4128391"/>
            <a:ext cx="1087408" cy="309013"/>
          </a:xfrm>
          <a:custGeom>
            <a:avLst/>
            <a:gdLst/>
            <a:ahLst/>
            <a:cxnLst/>
            <a:rect l="l" t="t" r="r" b="b"/>
            <a:pathLst>
              <a:path w="17787" h="12785" fill="none" extrusionOk="0">
                <a:moveTo>
                  <a:pt x="1" y="6801"/>
                </a:moveTo>
                <a:lnTo>
                  <a:pt x="4730" y="6801"/>
                </a:lnTo>
                <a:lnTo>
                  <a:pt x="5860" y="0"/>
                </a:lnTo>
                <a:lnTo>
                  <a:pt x="7450" y="12785"/>
                </a:lnTo>
                <a:lnTo>
                  <a:pt x="8705" y="2720"/>
                </a:lnTo>
                <a:lnTo>
                  <a:pt x="9584" y="8181"/>
                </a:lnTo>
                <a:lnTo>
                  <a:pt x="10965" y="2720"/>
                </a:lnTo>
                <a:lnTo>
                  <a:pt x="12179" y="7763"/>
                </a:lnTo>
                <a:lnTo>
                  <a:pt x="12681" y="6821"/>
                </a:lnTo>
                <a:lnTo>
                  <a:pt x="13350" y="6821"/>
                </a:lnTo>
                <a:lnTo>
                  <a:pt x="17786" y="682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 flipH="1">
            <a:off x="703897" y="3138887"/>
            <a:ext cx="117144" cy="38"/>
          </a:xfrm>
          <a:custGeom>
            <a:avLst/>
            <a:gdLst/>
            <a:ahLst/>
            <a:cxnLst/>
            <a:rect l="l" t="t" r="r" b="b"/>
            <a:pathLst>
              <a:path w="3056" h="1" fill="none" extrusionOk="0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 flipH="1">
            <a:off x="823473" y="2465325"/>
            <a:ext cx="91848" cy="154069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 flipH="1">
            <a:off x="2383376" y="4248753"/>
            <a:ext cx="91848" cy="154069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>
            <a:off x="389495" y="-203103"/>
            <a:ext cx="8365500" cy="5075903"/>
            <a:chOff x="342700" y="-203103"/>
            <a:chExt cx="8365500" cy="5075903"/>
          </a:xfrm>
        </p:grpSpPr>
        <p:cxnSp>
          <p:nvCxnSpPr>
            <p:cNvPr id="58" name="Google Shape;58;p2"/>
            <p:cNvCxnSpPr/>
            <p:nvPr/>
          </p:nvCxnSpPr>
          <p:spPr>
            <a:xfrm>
              <a:off x="342700" y="4869677"/>
              <a:ext cx="836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 rot="10800000">
              <a:off x="8692955" y="529100"/>
              <a:ext cx="0" cy="4343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0" name="Google Shape;60;p2"/>
            <p:cNvGrpSpPr/>
            <p:nvPr/>
          </p:nvGrpSpPr>
          <p:grpSpPr>
            <a:xfrm>
              <a:off x="4525206" y="-66000"/>
              <a:ext cx="4173513" cy="606320"/>
              <a:chOff x="4531667" y="221864"/>
              <a:chExt cx="4173513" cy="606320"/>
            </a:xfrm>
          </p:grpSpPr>
          <p:cxnSp>
            <p:nvCxnSpPr>
              <p:cNvPr id="61" name="Google Shape;61;p2"/>
              <p:cNvCxnSpPr/>
              <p:nvPr/>
            </p:nvCxnSpPr>
            <p:spPr>
              <a:xfrm>
                <a:off x="4919780" y="828184"/>
                <a:ext cx="3785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" name="Google Shape;62;p2"/>
              <p:cNvSpPr/>
              <p:nvPr/>
            </p:nvSpPr>
            <p:spPr>
              <a:xfrm>
                <a:off x="4531667" y="221864"/>
                <a:ext cx="409560" cy="606279"/>
              </a:xfrm>
              <a:custGeom>
                <a:avLst/>
                <a:gdLst/>
                <a:ahLst/>
                <a:cxnLst/>
                <a:rect l="l" t="t" r="r" b="b"/>
                <a:pathLst>
                  <a:path w="16217" h="27160" fill="none" extrusionOk="0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4383358" y="-203103"/>
              <a:ext cx="273654" cy="399438"/>
              <a:chOff x="4389820" y="8562"/>
              <a:chExt cx="273654" cy="399438"/>
            </a:xfrm>
          </p:grpSpPr>
          <p:grpSp>
            <p:nvGrpSpPr>
              <p:cNvPr id="64" name="Google Shape;64;p2"/>
              <p:cNvGrpSpPr/>
              <p:nvPr/>
            </p:nvGrpSpPr>
            <p:grpSpPr>
              <a:xfrm>
                <a:off x="4389820" y="8562"/>
                <a:ext cx="273654" cy="393837"/>
                <a:chOff x="228120" y="8562"/>
                <a:chExt cx="273654" cy="393837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>
                  <a:off x="228120" y="8562"/>
                  <a:ext cx="273654" cy="98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4" h="2282" fill="none" extrusionOk="0">
                      <a:moveTo>
                        <a:pt x="1" y="1"/>
                      </a:moveTo>
                      <a:lnTo>
                        <a:pt x="8224" y="1"/>
                      </a:lnTo>
                      <a:lnTo>
                        <a:pt x="8224" y="2281"/>
                      </a:lnTo>
                      <a:lnTo>
                        <a:pt x="1" y="22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339369" y="107423"/>
                  <a:ext cx="59924" cy="294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" h="3307" fill="none" extrusionOk="0">
                      <a:moveTo>
                        <a:pt x="1" y="0"/>
                      </a:moveTo>
                      <a:lnTo>
                        <a:pt x="1800" y="0"/>
                      </a:lnTo>
                      <a:lnTo>
                        <a:pt x="1800" y="3306"/>
                      </a:lnTo>
                      <a:lnTo>
                        <a:pt x="1" y="330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7" name="Google Shape;67;p2"/>
              <p:cNvSpPr/>
              <p:nvPr/>
            </p:nvSpPr>
            <p:spPr>
              <a:xfrm>
                <a:off x="4507931" y="117000"/>
                <a:ext cx="45600" cy="2910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393781" y="14275"/>
                <a:ext cx="262500" cy="91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2"/>
            <p:cNvGrpSpPr/>
            <p:nvPr/>
          </p:nvGrpSpPr>
          <p:grpSpPr>
            <a:xfrm>
              <a:off x="356280" y="346226"/>
              <a:ext cx="2069979" cy="4526574"/>
              <a:chOff x="356280" y="346226"/>
              <a:chExt cx="2069979" cy="4526574"/>
            </a:xfrm>
          </p:grpSpPr>
          <p:grpSp>
            <p:nvGrpSpPr>
              <p:cNvPr id="70" name="Google Shape;70;p2"/>
              <p:cNvGrpSpPr/>
              <p:nvPr/>
            </p:nvGrpSpPr>
            <p:grpSpPr>
              <a:xfrm rot="10800000">
                <a:off x="356996" y="346226"/>
                <a:ext cx="835344" cy="748597"/>
                <a:chOff x="1655300" y="2765876"/>
                <a:chExt cx="767780" cy="748597"/>
              </a:xfrm>
            </p:grpSpPr>
            <p:sp>
              <p:nvSpPr>
                <p:cNvPr id="71" name="Google Shape;71;p2"/>
                <p:cNvSpPr/>
                <p:nvPr/>
              </p:nvSpPr>
              <p:spPr>
                <a:xfrm>
                  <a:off x="1655300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3" name="Google Shape;73;p2"/>
              <p:cNvSpPr/>
              <p:nvPr/>
            </p:nvSpPr>
            <p:spPr>
              <a:xfrm>
                <a:off x="845100" y="840150"/>
                <a:ext cx="705900" cy="313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" name="Google Shape;74;p2"/>
              <p:cNvGrpSpPr/>
              <p:nvPr/>
            </p:nvGrpSpPr>
            <p:grpSpPr>
              <a:xfrm>
                <a:off x="1238556" y="1951751"/>
                <a:ext cx="1187682" cy="1574424"/>
                <a:chOff x="1651404" y="1940052"/>
                <a:chExt cx="1187682" cy="1574424"/>
              </a:xfrm>
            </p:grpSpPr>
            <p:sp>
              <p:nvSpPr>
                <p:cNvPr id="75" name="Google Shape;75;p2"/>
                <p:cNvSpPr/>
                <p:nvPr/>
              </p:nvSpPr>
              <p:spPr>
                <a:xfrm>
                  <a:off x="1651404" y="2765878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 rot="10800000" flipH="1">
                  <a:off x="2423080" y="2386808"/>
                  <a:ext cx="416007" cy="752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8" name="Google Shape;78;p2"/>
                <p:cNvCxnSpPr/>
                <p:nvPr/>
              </p:nvCxnSpPr>
              <p:spPr>
                <a:xfrm rot="10800000">
                  <a:off x="1651404" y="1940052"/>
                  <a:ext cx="0" cy="862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9" name="Google Shape;79;p2"/>
              <p:cNvSpPr/>
              <p:nvPr/>
            </p:nvSpPr>
            <p:spPr>
              <a:xfrm>
                <a:off x="715761" y="1203911"/>
                <a:ext cx="718225" cy="870450"/>
              </a:xfrm>
              <a:custGeom>
                <a:avLst/>
                <a:gdLst/>
                <a:ahLst/>
                <a:cxnLst/>
                <a:rect l="l" t="t" r="r" b="b"/>
                <a:pathLst>
                  <a:path w="28729" h="34818" extrusionOk="0">
                    <a:moveTo>
                      <a:pt x="1" y="0"/>
                    </a:moveTo>
                    <a:lnTo>
                      <a:pt x="1" y="22117"/>
                    </a:lnTo>
                    <a:cubicBezTo>
                      <a:pt x="1" y="25192"/>
                      <a:pt x="1758" y="27871"/>
                      <a:pt x="4332" y="29189"/>
                    </a:cubicBezTo>
                    <a:cubicBezTo>
                      <a:pt x="6529" y="32599"/>
                      <a:pt x="10191" y="34817"/>
                      <a:pt x="14354" y="34817"/>
                    </a:cubicBezTo>
                    <a:cubicBezTo>
                      <a:pt x="18518" y="34817"/>
                      <a:pt x="22201" y="32599"/>
                      <a:pt x="24377" y="29189"/>
                    </a:cubicBezTo>
                    <a:cubicBezTo>
                      <a:pt x="26950" y="27871"/>
                      <a:pt x="28729" y="25192"/>
                      <a:pt x="28729" y="22117"/>
                    </a:cubicBezTo>
                    <a:lnTo>
                      <a:pt x="28729" y="0"/>
                    </a:ln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793762" y="838799"/>
                <a:ext cx="783625" cy="1227200"/>
              </a:xfrm>
              <a:custGeom>
                <a:avLst/>
                <a:gdLst/>
                <a:ahLst/>
                <a:cxnLst/>
                <a:rect l="l" t="t" r="r" b="b"/>
                <a:pathLst>
                  <a:path w="31345" h="49088" extrusionOk="0">
                    <a:moveTo>
                      <a:pt x="15672" y="1779"/>
                    </a:moveTo>
                    <a:cubicBezTo>
                      <a:pt x="16405" y="1779"/>
                      <a:pt x="16970" y="2365"/>
                      <a:pt x="16970" y="3077"/>
                    </a:cubicBezTo>
                    <a:cubicBezTo>
                      <a:pt x="16970" y="3788"/>
                      <a:pt x="16405" y="4374"/>
                      <a:pt x="15672" y="4374"/>
                    </a:cubicBezTo>
                    <a:cubicBezTo>
                      <a:pt x="14961" y="4374"/>
                      <a:pt x="14375" y="3788"/>
                      <a:pt x="14375" y="3077"/>
                    </a:cubicBezTo>
                    <a:cubicBezTo>
                      <a:pt x="14375" y="2365"/>
                      <a:pt x="14961" y="1779"/>
                      <a:pt x="15672" y="1779"/>
                    </a:cubicBezTo>
                    <a:close/>
                    <a:moveTo>
                      <a:pt x="8663" y="1"/>
                    </a:moveTo>
                    <a:cubicBezTo>
                      <a:pt x="3892" y="1"/>
                      <a:pt x="1" y="3893"/>
                      <a:pt x="1" y="8663"/>
                    </a:cubicBezTo>
                    <a:lnTo>
                      <a:pt x="1" y="33772"/>
                    </a:lnTo>
                    <a:cubicBezTo>
                      <a:pt x="1" y="37350"/>
                      <a:pt x="2177" y="40404"/>
                      <a:pt x="5252" y="41723"/>
                    </a:cubicBezTo>
                    <a:cubicBezTo>
                      <a:pt x="7219" y="44422"/>
                      <a:pt x="10211" y="46326"/>
                      <a:pt x="13664" y="46870"/>
                    </a:cubicBezTo>
                    <a:lnTo>
                      <a:pt x="13664" y="49088"/>
                    </a:lnTo>
                    <a:lnTo>
                      <a:pt x="17702" y="49088"/>
                    </a:lnTo>
                    <a:lnTo>
                      <a:pt x="17702" y="46870"/>
                    </a:lnTo>
                    <a:cubicBezTo>
                      <a:pt x="21133" y="46326"/>
                      <a:pt x="24126" y="44422"/>
                      <a:pt x="26092" y="41723"/>
                    </a:cubicBezTo>
                    <a:cubicBezTo>
                      <a:pt x="29189" y="40404"/>
                      <a:pt x="31344" y="37329"/>
                      <a:pt x="31344" y="33772"/>
                    </a:cubicBezTo>
                    <a:lnTo>
                      <a:pt x="31344" y="8663"/>
                    </a:lnTo>
                    <a:cubicBezTo>
                      <a:pt x="31344" y="3872"/>
                      <a:pt x="27473" y="1"/>
                      <a:pt x="22682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" name="Google Shape;81;p2"/>
              <p:cNvGrpSpPr/>
              <p:nvPr/>
            </p:nvGrpSpPr>
            <p:grpSpPr>
              <a:xfrm>
                <a:off x="875111" y="986705"/>
                <a:ext cx="85800" cy="782973"/>
                <a:chOff x="1270825" y="1135225"/>
                <a:chExt cx="85800" cy="558150"/>
              </a:xfrm>
            </p:grpSpPr>
            <p:sp>
              <p:nvSpPr>
                <p:cNvPr id="82" name="Google Shape;82;p2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1270825" y="117235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1270825" y="124662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1270825" y="132142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1270825" y="139570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1270825" y="147000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1270825" y="154427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270825" y="161907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1270825" y="169335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06" name="Google Shape;106;p2"/>
              <p:cNvCxnSpPr/>
              <p:nvPr/>
            </p:nvCxnSpPr>
            <p:spPr>
              <a:xfrm>
                <a:off x="2426259" y="2242651"/>
                <a:ext cx="0" cy="31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 rot="10800000" flipH="1">
                <a:off x="356280" y="836900"/>
                <a:ext cx="900" cy="4035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BODY_2_2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 txBox="1">
            <a:spLocks noGrp="1"/>
          </p:cNvSpPr>
          <p:nvPr>
            <p:ph type="title"/>
          </p:nvPr>
        </p:nvSpPr>
        <p:spPr>
          <a:xfrm>
            <a:off x="989600" y="3135104"/>
            <a:ext cx="1838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3" name="Google Shape;443;p27"/>
          <p:cNvSpPr txBox="1">
            <a:spLocks noGrp="1"/>
          </p:cNvSpPr>
          <p:nvPr>
            <p:ph type="subTitle" idx="1"/>
          </p:nvPr>
        </p:nvSpPr>
        <p:spPr>
          <a:xfrm>
            <a:off x="1046125" y="3624773"/>
            <a:ext cx="1725600" cy="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4" name="Google Shape;444;p27"/>
          <p:cNvSpPr txBox="1">
            <a:spLocks noGrp="1"/>
          </p:cNvSpPr>
          <p:nvPr>
            <p:ph type="title" idx="2"/>
          </p:nvPr>
        </p:nvSpPr>
        <p:spPr>
          <a:xfrm>
            <a:off x="3652650" y="3135104"/>
            <a:ext cx="1838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3"/>
          </p:nvPr>
        </p:nvSpPr>
        <p:spPr>
          <a:xfrm>
            <a:off x="3713425" y="3624773"/>
            <a:ext cx="1725600" cy="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6" name="Google Shape;446;p27"/>
          <p:cNvSpPr txBox="1">
            <a:spLocks noGrp="1"/>
          </p:cNvSpPr>
          <p:nvPr>
            <p:ph type="title" idx="4"/>
          </p:nvPr>
        </p:nvSpPr>
        <p:spPr>
          <a:xfrm>
            <a:off x="6315700" y="3135104"/>
            <a:ext cx="1838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5"/>
          </p:nvPr>
        </p:nvSpPr>
        <p:spPr>
          <a:xfrm>
            <a:off x="6372275" y="3624773"/>
            <a:ext cx="1725600" cy="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8" name="Google Shape;448;p27"/>
          <p:cNvSpPr txBox="1">
            <a:spLocks noGrp="1"/>
          </p:cNvSpPr>
          <p:nvPr>
            <p:ph type="title" idx="6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49" name="Google Shape;449;p27"/>
          <p:cNvCxnSpPr/>
          <p:nvPr/>
        </p:nvCxnSpPr>
        <p:spPr>
          <a:xfrm>
            <a:off x="400050" y="-9525"/>
            <a:ext cx="0" cy="517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0" name="Google Shape;450;p27"/>
          <p:cNvGrpSpPr/>
          <p:nvPr/>
        </p:nvGrpSpPr>
        <p:grpSpPr>
          <a:xfrm>
            <a:off x="8323503" y="-66600"/>
            <a:ext cx="1212437" cy="887103"/>
            <a:chOff x="8323503" y="-66600"/>
            <a:chExt cx="1212437" cy="887103"/>
          </a:xfrm>
        </p:grpSpPr>
        <p:grpSp>
          <p:nvGrpSpPr>
            <p:cNvPr id="451" name="Google Shape;451;p27"/>
            <p:cNvGrpSpPr/>
            <p:nvPr/>
          </p:nvGrpSpPr>
          <p:grpSpPr>
            <a:xfrm rot="5400000">
              <a:off x="8558703" y="-156734"/>
              <a:ext cx="742037" cy="1212437"/>
              <a:chOff x="403357" y="-16594"/>
              <a:chExt cx="742037" cy="1212437"/>
            </a:xfrm>
          </p:grpSpPr>
          <p:sp>
            <p:nvSpPr>
              <p:cNvPr id="452" name="Google Shape;452;p27"/>
              <p:cNvSpPr/>
              <p:nvPr/>
            </p:nvSpPr>
            <p:spPr>
              <a:xfrm rot="-5400000">
                <a:off x="566325" y="616868"/>
                <a:ext cx="416007" cy="741943"/>
              </a:xfrm>
              <a:custGeom>
                <a:avLst/>
                <a:gdLst/>
                <a:ahLst/>
                <a:cxnLst/>
                <a:rect l="l" t="t" r="r" b="b"/>
                <a:pathLst>
                  <a:path w="16217" h="27160" fill="none" extrusionOk="0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3" name="Google Shape;453;p27"/>
              <p:cNvCxnSpPr/>
              <p:nvPr/>
            </p:nvCxnSpPr>
            <p:spPr>
              <a:xfrm rot="10800000">
                <a:off x="1145394" y="-16594"/>
                <a:ext cx="0" cy="790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54" name="Google Shape;454;p27"/>
            <p:cNvCxnSpPr/>
            <p:nvPr/>
          </p:nvCxnSpPr>
          <p:spPr>
            <a:xfrm rot="10800000">
              <a:off x="8323644" y="-66600"/>
              <a:ext cx="0" cy="21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ONE_COLUMN_TEXT_2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 txBox="1">
            <a:spLocks noGrp="1"/>
          </p:cNvSpPr>
          <p:nvPr>
            <p:ph type="title"/>
          </p:nvPr>
        </p:nvSpPr>
        <p:spPr>
          <a:xfrm>
            <a:off x="1655575" y="619076"/>
            <a:ext cx="5832900" cy="11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8"/>
          <p:cNvSpPr txBox="1">
            <a:spLocks noGrp="1"/>
          </p:cNvSpPr>
          <p:nvPr>
            <p:ph type="subTitle" idx="1"/>
          </p:nvPr>
        </p:nvSpPr>
        <p:spPr>
          <a:xfrm>
            <a:off x="2830675" y="1960829"/>
            <a:ext cx="348270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8" name="Google Shape;458;p28"/>
          <p:cNvSpPr txBox="1"/>
          <p:nvPr/>
        </p:nvSpPr>
        <p:spPr>
          <a:xfrm>
            <a:off x="2544025" y="3833449"/>
            <a:ext cx="4056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2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2"/>
                </a:solidFill>
                <a:latin typeface="Karla"/>
                <a:ea typeface="Karla"/>
                <a:cs typeface="Karla"/>
                <a:sym typeface="Karla"/>
              </a:rPr>
              <a:t>, infographics &amp; images by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2"/>
                </a:solidFill>
                <a:latin typeface="Karla"/>
                <a:ea typeface="Karla"/>
                <a:cs typeface="Karla"/>
                <a:sym typeface="Karla"/>
              </a:rPr>
              <a:t> and illustrations by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accent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59" name="Google Shape;459;p28"/>
          <p:cNvGrpSpPr/>
          <p:nvPr/>
        </p:nvGrpSpPr>
        <p:grpSpPr>
          <a:xfrm>
            <a:off x="8600077" y="12"/>
            <a:ext cx="273654" cy="2906463"/>
            <a:chOff x="270152" y="9537"/>
            <a:chExt cx="273654" cy="2906463"/>
          </a:xfrm>
        </p:grpSpPr>
        <p:grpSp>
          <p:nvGrpSpPr>
            <p:cNvPr id="460" name="Google Shape;460;p28"/>
            <p:cNvGrpSpPr/>
            <p:nvPr/>
          </p:nvGrpSpPr>
          <p:grpSpPr>
            <a:xfrm>
              <a:off x="270152" y="9537"/>
              <a:ext cx="273654" cy="393837"/>
              <a:chOff x="274914" y="8562"/>
              <a:chExt cx="273654" cy="393837"/>
            </a:xfrm>
          </p:grpSpPr>
          <p:sp>
            <p:nvSpPr>
              <p:cNvPr id="461" name="Google Shape;461;p28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2282" fill="none" extrusionOk="0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3307" fill="none" extrusionOk="0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63" name="Google Shape;463;p28"/>
            <p:cNvCxnSpPr/>
            <p:nvPr/>
          </p:nvCxnSpPr>
          <p:spPr>
            <a:xfrm rot="10800000">
              <a:off x="407100" y="414300"/>
              <a:ext cx="0" cy="2501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4" name="Google Shape;464;p28"/>
          <p:cNvGrpSpPr/>
          <p:nvPr/>
        </p:nvGrpSpPr>
        <p:grpSpPr>
          <a:xfrm rot="10800000" flipH="1">
            <a:off x="8319973" y="2873159"/>
            <a:ext cx="416930" cy="1452634"/>
            <a:chOff x="408008" y="4320197"/>
            <a:chExt cx="416930" cy="1452634"/>
          </a:xfrm>
        </p:grpSpPr>
        <p:sp>
          <p:nvSpPr>
            <p:cNvPr id="465" name="Google Shape;465;p28"/>
            <p:cNvSpPr/>
            <p:nvPr/>
          </p:nvSpPr>
          <p:spPr>
            <a:xfrm rot="10800000">
              <a:off x="408008" y="4320197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6" name="Google Shape;466;p28"/>
            <p:cNvCxnSpPr/>
            <p:nvPr/>
          </p:nvCxnSpPr>
          <p:spPr>
            <a:xfrm rot="10800000">
              <a:off x="824938" y="5062131"/>
              <a:ext cx="0" cy="710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7" name="Google Shape;467;p28"/>
          <p:cNvGrpSpPr/>
          <p:nvPr/>
        </p:nvGrpSpPr>
        <p:grpSpPr>
          <a:xfrm flipH="1">
            <a:off x="7957972" y="4325809"/>
            <a:ext cx="416007" cy="1449834"/>
            <a:chOff x="407095" y="4322997"/>
            <a:chExt cx="416007" cy="1449834"/>
          </a:xfrm>
        </p:grpSpPr>
        <p:sp>
          <p:nvSpPr>
            <p:cNvPr id="468" name="Google Shape;468;p28"/>
            <p:cNvSpPr/>
            <p:nvPr/>
          </p:nvSpPr>
          <p:spPr>
            <a:xfrm rot="10800000">
              <a:off x="407095" y="4322997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9" name="Google Shape;469;p28"/>
            <p:cNvCxnSpPr/>
            <p:nvPr/>
          </p:nvCxnSpPr>
          <p:spPr>
            <a:xfrm rot="10800000">
              <a:off x="823088" y="5062131"/>
              <a:ext cx="0" cy="710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0" name="Google Shape;470;p28"/>
          <p:cNvSpPr/>
          <p:nvPr/>
        </p:nvSpPr>
        <p:spPr>
          <a:xfrm rot="5400000">
            <a:off x="-2399275" y="2350075"/>
            <a:ext cx="5182200" cy="4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28"/>
          <p:cNvGrpSpPr/>
          <p:nvPr/>
        </p:nvGrpSpPr>
        <p:grpSpPr>
          <a:xfrm>
            <a:off x="505625" y="-89200"/>
            <a:ext cx="7388785" cy="5524475"/>
            <a:chOff x="505625" y="-394000"/>
            <a:chExt cx="7388785" cy="5524475"/>
          </a:xfrm>
        </p:grpSpPr>
        <p:grpSp>
          <p:nvGrpSpPr>
            <p:cNvPr id="472" name="Google Shape;472;p28"/>
            <p:cNvGrpSpPr/>
            <p:nvPr/>
          </p:nvGrpSpPr>
          <p:grpSpPr>
            <a:xfrm>
              <a:off x="505625" y="411266"/>
              <a:ext cx="1951583" cy="4719209"/>
              <a:chOff x="505625" y="411266"/>
              <a:chExt cx="1951583" cy="4719209"/>
            </a:xfrm>
          </p:grpSpPr>
          <p:grpSp>
            <p:nvGrpSpPr>
              <p:cNvPr id="473" name="Google Shape;473;p28"/>
              <p:cNvGrpSpPr/>
              <p:nvPr/>
            </p:nvGrpSpPr>
            <p:grpSpPr>
              <a:xfrm>
                <a:off x="1273422" y="1135678"/>
                <a:ext cx="1183786" cy="1574424"/>
                <a:chOff x="1655300" y="1940050"/>
                <a:chExt cx="1183786" cy="1574424"/>
              </a:xfrm>
            </p:grpSpPr>
            <p:sp>
              <p:nvSpPr>
                <p:cNvPr id="474" name="Google Shape;474;p28"/>
                <p:cNvSpPr/>
                <p:nvPr/>
              </p:nvSpPr>
              <p:spPr>
                <a:xfrm>
                  <a:off x="1655300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28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28"/>
                <p:cNvSpPr/>
                <p:nvPr/>
              </p:nvSpPr>
              <p:spPr>
                <a:xfrm rot="10800000" flipH="1">
                  <a:off x="2423080" y="2386808"/>
                  <a:ext cx="416007" cy="752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77" name="Google Shape;477;p28"/>
                <p:cNvCxnSpPr/>
                <p:nvPr/>
              </p:nvCxnSpPr>
              <p:spPr>
                <a:xfrm rot="10800000">
                  <a:off x="1655300" y="1940050"/>
                  <a:ext cx="0" cy="862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78" name="Google Shape;478;p28"/>
              <p:cNvCxnSpPr/>
              <p:nvPr/>
            </p:nvCxnSpPr>
            <p:spPr>
              <a:xfrm>
                <a:off x="505625" y="1085575"/>
                <a:ext cx="0" cy="4044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79" name="Google Shape;479;p28"/>
              <p:cNvGrpSpPr/>
              <p:nvPr/>
            </p:nvGrpSpPr>
            <p:grpSpPr>
              <a:xfrm rot="10800000" flipH="1">
                <a:off x="505634" y="411266"/>
                <a:ext cx="767780" cy="1574424"/>
                <a:chOff x="1655300" y="1940050"/>
                <a:chExt cx="767780" cy="1574424"/>
              </a:xfrm>
            </p:grpSpPr>
            <p:sp>
              <p:nvSpPr>
                <p:cNvPr id="480" name="Google Shape;480;p28"/>
                <p:cNvSpPr/>
                <p:nvPr/>
              </p:nvSpPr>
              <p:spPr>
                <a:xfrm>
                  <a:off x="1655300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28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82" name="Google Shape;482;p28"/>
                <p:cNvCxnSpPr/>
                <p:nvPr/>
              </p:nvCxnSpPr>
              <p:spPr>
                <a:xfrm rot="10800000">
                  <a:off x="1655300" y="1940050"/>
                  <a:ext cx="0" cy="862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83" name="Google Shape;483;p28"/>
            <p:cNvGrpSpPr/>
            <p:nvPr/>
          </p:nvGrpSpPr>
          <p:grpSpPr>
            <a:xfrm>
              <a:off x="2463225" y="-394000"/>
              <a:ext cx="5431185" cy="3510266"/>
              <a:chOff x="2463225" y="-394000"/>
              <a:chExt cx="5431185" cy="3510266"/>
            </a:xfrm>
          </p:grpSpPr>
          <p:cxnSp>
            <p:nvCxnSpPr>
              <p:cNvPr id="484" name="Google Shape;484;p28"/>
              <p:cNvCxnSpPr/>
              <p:nvPr/>
            </p:nvCxnSpPr>
            <p:spPr>
              <a:xfrm>
                <a:off x="2463225" y="1583000"/>
                <a:ext cx="4195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85" name="Google Shape;485;p28"/>
              <p:cNvGrpSpPr/>
              <p:nvPr/>
            </p:nvGrpSpPr>
            <p:grpSpPr>
              <a:xfrm>
                <a:off x="7075035" y="-394000"/>
                <a:ext cx="819375" cy="3510266"/>
                <a:chOff x="7486512" y="-1857850"/>
                <a:chExt cx="819375" cy="3510266"/>
              </a:xfrm>
            </p:grpSpPr>
            <p:sp>
              <p:nvSpPr>
                <p:cNvPr id="486" name="Google Shape;486;p28"/>
                <p:cNvSpPr/>
                <p:nvPr/>
              </p:nvSpPr>
              <p:spPr>
                <a:xfrm>
                  <a:off x="7488474" y="910473"/>
                  <a:ext cx="416007" cy="74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28"/>
                <p:cNvSpPr/>
                <p:nvPr/>
              </p:nvSpPr>
              <p:spPr>
                <a:xfrm flipH="1">
                  <a:off x="7889874" y="910473"/>
                  <a:ext cx="416007" cy="74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88" name="Google Shape;488;p28"/>
                <p:cNvCxnSpPr/>
                <p:nvPr/>
              </p:nvCxnSpPr>
              <p:spPr>
                <a:xfrm rot="10800000">
                  <a:off x="7486512" y="495050"/>
                  <a:ext cx="0" cy="441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28"/>
                <p:cNvCxnSpPr/>
                <p:nvPr/>
              </p:nvCxnSpPr>
              <p:spPr>
                <a:xfrm rot="10800000">
                  <a:off x="8305887" y="-1857850"/>
                  <a:ext cx="0" cy="2794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90" name="Google Shape;490;p28"/>
              <p:cNvSpPr/>
              <p:nvPr/>
            </p:nvSpPr>
            <p:spPr>
              <a:xfrm rot="10800000">
                <a:off x="6659022" y="1583147"/>
                <a:ext cx="416007" cy="741943"/>
              </a:xfrm>
              <a:custGeom>
                <a:avLst/>
                <a:gdLst/>
                <a:ahLst/>
                <a:cxnLst/>
                <a:rect l="l" t="t" r="r" b="b"/>
                <a:pathLst>
                  <a:path w="16217" h="27160" fill="none" extrusionOk="0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2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solidFill>
          <a:schemeClr val="lt2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708250" y="1291149"/>
            <a:ext cx="7728000" cy="29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712700" y="363250"/>
            <a:ext cx="7718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4"/>
          <p:cNvGrpSpPr/>
          <p:nvPr/>
        </p:nvGrpSpPr>
        <p:grpSpPr>
          <a:xfrm flipH="1">
            <a:off x="-7590769" y="-338875"/>
            <a:ext cx="8739369" cy="742000"/>
            <a:chOff x="410231" y="402400"/>
            <a:chExt cx="8739369" cy="742000"/>
          </a:xfrm>
        </p:grpSpPr>
        <p:cxnSp>
          <p:nvCxnSpPr>
            <p:cNvPr id="119" name="Google Shape;119;p4"/>
            <p:cNvCxnSpPr/>
            <p:nvPr/>
          </p:nvCxnSpPr>
          <p:spPr>
            <a:xfrm>
              <a:off x="804800" y="1144400"/>
              <a:ext cx="8344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" name="Google Shape;120;p4"/>
            <p:cNvSpPr/>
            <p:nvPr/>
          </p:nvSpPr>
          <p:spPr>
            <a:xfrm>
              <a:off x="410231" y="402400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1" name="Google Shape;121;p4"/>
          <p:cNvCxnSpPr/>
          <p:nvPr/>
        </p:nvCxnSpPr>
        <p:spPr>
          <a:xfrm>
            <a:off x="-39950" y="4873752"/>
            <a:ext cx="9206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4"/>
          <p:cNvCxnSpPr/>
          <p:nvPr/>
        </p:nvCxnSpPr>
        <p:spPr>
          <a:xfrm>
            <a:off x="-39950" y="4625657"/>
            <a:ext cx="9206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4"/>
          <p:cNvSpPr/>
          <p:nvPr/>
        </p:nvSpPr>
        <p:spPr>
          <a:xfrm>
            <a:off x="-37000" y="4743850"/>
            <a:ext cx="91887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6"/>
          <p:cNvGrpSpPr/>
          <p:nvPr/>
        </p:nvGrpSpPr>
        <p:grpSpPr>
          <a:xfrm>
            <a:off x="9519" y="-385687"/>
            <a:ext cx="1135875" cy="1349306"/>
            <a:chOff x="9519" y="-14212"/>
            <a:chExt cx="1135875" cy="1349306"/>
          </a:xfrm>
        </p:grpSpPr>
        <p:sp>
          <p:nvSpPr>
            <p:cNvPr id="145" name="Google Shape;145;p6"/>
            <p:cNvSpPr/>
            <p:nvPr/>
          </p:nvSpPr>
          <p:spPr>
            <a:xfrm rot="-5400000">
              <a:off x="-77854" y="1148813"/>
              <a:ext cx="273654" cy="98908"/>
            </a:xfrm>
            <a:custGeom>
              <a:avLst/>
              <a:gdLst/>
              <a:ahLst/>
              <a:cxnLst/>
              <a:rect l="l" t="t" r="r" b="b"/>
              <a:pathLst>
                <a:path w="8224" h="2282" fill="none" extrusionOk="0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 rot="-5400000">
              <a:off x="225906" y="1048343"/>
              <a:ext cx="59924" cy="294976"/>
            </a:xfrm>
            <a:custGeom>
              <a:avLst/>
              <a:gdLst/>
              <a:ahLst/>
              <a:cxnLst/>
              <a:rect l="l" t="t" r="r" b="b"/>
              <a:pathLst>
                <a:path w="1801" h="3307" fill="none" extrusionOk="0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 rot="-5400000">
              <a:off x="566325" y="616868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" name="Google Shape;148;p6"/>
            <p:cNvCxnSpPr/>
            <p:nvPr/>
          </p:nvCxnSpPr>
          <p:spPr>
            <a:xfrm rot="10800000">
              <a:off x="1145394" y="-14212"/>
              <a:ext cx="0" cy="790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9" name="Google Shape;149;p6"/>
          <p:cNvGrpSpPr/>
          <p:nvPr/>
        </p:nvGrpSpPr>
        <p:grpSpPr>
          <a:xfrm>
            <a:off x="8323500" y="-334844"/>
            <a:ext cx="851600" cy="741944"/>
            <a:chOff x="8323500" y="-334844"/>
            <a:chExt cx="851600" cy="741944"/>
          </a:xfrm>
        </p:grpSpPr>
        <p:cxnSp>
          <p:nvCxnSpPr>
            <p:cNvPr id="150" name="Google Shape;150;p6"/>
            <p:cNvCxnSpPr/>
            <p:nvPr/>
          </p:nvCxnSpPr>
          <p:spPr>
            <a:xfrm>
              <a:off x="8739500" y="407100"/>
              <a:ext cx="4356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" name="Google Shape;151;p6"/>
            <p:cNvSpPr/>
            <p:nvPr/>
          </p:nvSpPr>
          <p:spPr>
            <a:xfrm>
              <a:off x="8323500" y="-334844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6"/>
          <p:cNvSpPr/>
          <p:nvPr/>
        </p:nvSpPr>
        <p:spPr>
          <a:xfrm rot="-5400000">
            <a:off x="8214613" y="4247148"/>
            <a:ext cx="1127845" cy="741937"/>
          </a:xfrm>
          <a:custGeom>
            <a:avLst/>
            <a:gdLst/>
            <a:ahLst/>
            <a:cxnLst/>
            <a:rect l="l" t="t" r="r" b="b"/>
            <a:pathLst>
              <a:path w="69760" h="46033" fill="none" extrusionOk="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>
            <a:off x="270152" y="9537"/>
            <a:ext cx="273654" cy="4751063"/>
            <a:chOff x="270152" y="9537"/>
            <a:chExt cx="273654" cy="4751063"/>
          </a:xfrm>
        </p:grpSpPr>
        <p:grpSp>
          <p:nvGrpSpPr>
            <p:cNvPr id="155" name="Google Shape;155;p7"/>
            <p:cNvGrpSpPr/>
            <p:nvPr/>
          </p:nvGrpSpPr>
          <p:grpSpPr>
            <a:xfrm>
              <a:off x="270152" y="9537"/>
              <a:ext cx="273654" cy="393837"/>
              <a:chOff x="274914" y="8562"/>
              <a:chExt cx="273654" cy="393837"/>
            </a:xfrm>
          </p:grpSpPr>
          <p:sp>
            <p:nvSpPr>
              <p:cNvPr id="156" name="Google Shape;156;p7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2282" fill="none" extrusionOk="0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3307" fill="none" extrusionOk="0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" name="Google Shape;158;p7"/>
            <p:cNvCxnSpPr/>
            <p:nvPr/>
          </p:nvCxnSpPr>
          <p:spPr>
            <a:xfrm rot="10800000">
              <a:off x="407100" y="414200"/>
              <a:ext cx="0" cy="4346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7"/>
          <p:cNvSpPr txBox="1">
            <a:spLocks noGrp="1"/>
          </p:cNvSpPr>
          <p:nvPr>
            <p:ph type="body" idx="1"/>
          </p:nvPr>
        </p:nvSpPr>
        <p:spPr>
          <a:xfrm>
            <a:off x="924451" y="1568175"/>
            <a:ext cx="31422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841500" y="614900"/>
            <a:ext cx="33081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-11850" y="4736400"/>
            <a:ext cx="91677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731074" y="611816"/>
            <a:ext cx="803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92" name="Google Shape;192;p10"/>
          <p:cNvCxnSpPr/>
          <p:nvPr/>
        </p:nvCxnSpPr>
        <p:spPr>
          <a:xfrm>
            <a:off x="-46412" y="4619195"/>
            <a:ext cx="9206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1343458" y="2230008"/>
            <a:ext cx="32331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1"/>
          </p:nvPr>
        </p:nvSpPr>
        <p:spPr>
          <a:xfrm>
            <a:off x="1343458" y="2529483"/>
            <a:ext cx="32331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2"/>
          </p:nvPr>
        </p:nvSpPr>
        <p:spPr>
          <a:xfrm>
            <a:off x="4578857" y="2230008"/>
            <a:ext cx="32331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3"/>
          </p:nvPr>
        </p:nvSpPr>
        <p:spPr>
          <a:xfrm>
            <a:off x="4578858" y="2529483"/>
            <a:ext cx="32331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4"/>
          </p:nvPr>
        </p:nvSpPr>
        <p:spPr>
          <a:xfrm>
            <a:off x="1337750" y="3765007"/>
            <a:ext cx="32331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5"/>
          </p:nvPr>
        </p:nvSpPr>
        <p:spPr>
          <a:xfrm>
            <a:off x="1337750" y="4064458"/>
            <a:ext cx="32331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6"/>
          </p:nvPr>
        </p:nvSpPr>
        <p:spPr>
          <a:xfrm>
            <a:off x="4573157" y="3765007"/>
            <a:ext cx="32331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7"/>
          </p:nvPr>
        </p:nvSpPr>
        <p:spPr>
          <a:xfrm>
            <a:off x="4573150" y="4064458"/>
            <a:ext cx="32331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8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13"/>
          <p:cNvGrpSpPr/>
          <p:nvPr/>
        </p:nvGrpSpPr>
        <p:grpSpPr>
          <a:xfrm>
            <a:off x="-131269" y="2571000"/>
            <a:ext cx="963555" cy="2572493"/>
            <a:chOff x="-912" y="2571000"/>
            <a:chExt cx="963555" cy="2572493"/>
          </a:xfrm>
        </p:grpSpPr>
        <p:sp>
          <p:nvSpPr>
            <p:cNvPr id="226" name="Google Shape;226;p13"/>
            <p:cNvSpPr/>
            <p:nvPr/>
          </p:nvSpPr>
          <p:spPr>
            <a:xfrm rot="10800000">
              <a:off x="688989" y="5044586"/>
              <a:ext cx="273654" cy="98908"/>
            </a:xfrm>
            <a:custGeom>
              <a:avLst/>
              <a:gdLst/>
              <a:ahLst/>
              <a:cxnLst/>
              <a:rect l="l" t="t" r="r" b="b"/>
              <a:pathLst>
                <a:path w="8224" h="2282" fill="none" extrusionOk="0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 rot="10800000">
              <a:off x="793419" y="4749656"/>
              <a:ext cx="59924" cy="294976"/>
            </a:xfrm>
            <a:custGeom>
              <a:avLst/>
              <a:gdLst/>
              <a:ahLst/>
              <a:cxnLst/>
              <a:rect l="l" t="t" r="r" b="b"/>
              <a:pathLst>
                <a:path w="1801" h="3307" fill="none" extrusionOk="0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 rot="10800000">
              <a:off x="411173" y="2571787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9" name="Google Shape;229;p13"/>
            <p:cNvCxnSpPr/>
            <p:nvPr/>
          </p:nvCxnSpPr>
          <p:spPr>
            <a:xfrm rot="10800000">
              <a:off x="-912" y="2571000"/>
              <a:ext cx="450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13"/>
            <p:cNvCxnSpPr/>
            <p:nvPr/>
          </p:nvCxnSpPr>
          <p:spPr>
            <a:xfrm>
              <a:off x="827175" y="3276600"/>
              <a:ext cx="0" cy="1484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1" name="Google Shape;231;p13"/>
          <p:cNvGrpSpPr/>
          <p:nvPr/>
        </p:nvGrpSpPr>
        <p:grpSpPr>
          <a:xfrm rot="10800000">
            <a:off x="8307621" y="0"/>
            <a:ext cx="963555" cy="2572493"/>
            <a:chOff x="-912" y="2571000"/>
            <a:chExt cx="963555" cy="2572493"/>
          </a:xfrm>
        </p:grpSpPr>
        <p:sp>
          <p:nvSpPr>
            <p:cNvPr id="232" name="Google Shape;232;p13"/>
            <p:cNvSpPr/>
            <p:nvPr/>
          </p:nvSpPr>
          <p:spPr>
            <a:xfrm rot="10800000">
              <a:off x="688989" y="5044586"/>
              <a:ext cx="273654" cy="98908"/>
            </a:xfrm>
            <a:custGeom>
              <a:avLst/>
              <a:gdLst/>
              <a:ahLst/>
              <a:cxnLst/>
              <a:rect l="l" t="t" r="r" b="b"/>
              <a:pathLst>
                <a:path w="8224" h="2282" fill="none" extrusionOk="0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rot="10800000">
              <a:off x="793419" y="4749656"/>
              <a:ext cx="59924" cy="294976"/>
            </a:xfrm>
            <a:custGeom>
              <a:avLst/>
              <a:gdLst/>
              <a:ahLst/>
              <a:cxnLst/>
              <a:rect l="l" t="t" r="r" b="b"/>
              <a:pathLst>
                <a:path w="1801" h="3307" fill="none" extrusionOk="0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>
              <a:off x="412148" y="2571787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5" name="Google Shape;235;p13"/>
            <p:cNvCxnSpPr/>
            <p:nvPr/>
          </p:nvCxnSpPr>
          <p:spPr>
            <a:xfrm rot="10800000">
              <a:off x="-912" y="2571000"/>
              <a:ext cx="450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3"/>
            <p:cNvCxnSpPr/>
            <p:nvPr/>
          </p:nvCxnSpPr>
          <p:spPr>
            <a:xfrm>
              <a:off x="827175" y="3276600"/>
              <a:ext cx="0" cy="1484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15"/>
          <p:cNvGrpSpPr/>
          <p:nvPr/>
        </p:nvGrpSpPr>
        <p:grpSpPr>
          <a:xfrm rot="10800000" flipH="1">
            <a:off x="-6458" y="-65659"/>
            <a:ext cx="1543841" cy="2636834"/>
            <a:chOff x="410253" y="2571741"/>
            <a:chExt cx="1543841" cy="2636834"/>
          </a:xfrm>
        </p:grpSpPr>
        <p:sp>
          <p:nvSpPr>
            <p:cNvPr id="248" name="Google Shape;248;p15"/>
            <p:cNvSpPr/>
            <p:nvPr/>
          </p:nvSpPr>
          <p:spPr>
            <a:xfrm>
              <a:off x="826250" y="4388036"/>
              <a:ext cx="1127845" cy="820538"/>
            </a:xfrm>
            <a:custGeom>
              <a:avLst/>
              <a:gdLst/>
              <a:ahLst/>
              <a:cxnLst/>
              <a:rect l="l" t="t" r="r" b="b"/>
              <a:pathLst>
                <a:path w="69760" h="46033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0755"/>
                    <a:pt x="8726" y="19480"/>
                    <a:pt x="19480" y="19480"/>
                  </a:cubicBezTo>
                  <a:lnTo>
                    <a:pt x="50280" y="19480"/>
                  </a:lnTo>
                  <a:cubicBezTo>
                    <a:pt x="61035" y="19480"/>
                    <a:pt x="69760" y="28205"/>
                    <a:pt x="69760" y="38960"/>
                  </a:cubicBezTo>
                  <a:lnTo>
                    <a:pt x="69760" y="46032"/>
                  </a:lnTo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9" name="Google Shape;249;p15"/>
            <p:cNvCxnSpPr/>
            <p:nvPr/>
          </p:nvCxnSpPr>
          <p:spPr>
            <a:xfrm rot="10800000">
              <a:off x="826250" y="3123650"/>
              <a:ext cx="0" cy="127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0" name="Google Shape;250;p15"/>
            <p:cNvSpPr/>
            <p:nvPr/>
          </p:nvSpPr>
          <p:spPr>
            <a:xfrm rot="10800000">
              <a:off x="410253" y="2571741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15"/>
          <p:cNvGrpSpPr/>
          <p:nvPr/>
        </p:nvGrpSpPr>
        <p:grpSpPr>
          <a:xfrm>
            <a:off x="8181914" y="9537"/>
            <a:ext cx="1263736" cy="1284625"/>
            <a:chOff x="8181914" y="9537"/>
            <a:chExt cx="1263736" cy="1284625"/>
          </a:xfrm>
        </p:grpSpPr>
        <p:sp>
          <p:nvSpPr>
            <p:cNvPr id="252" name="Google Shape;252;p15"/>
            <p:cNvSpPr/>
            <p:nvPr/>
          </p:nvSpPr>
          <p:spPr>
            <a:xfrm>
              <a:off x="8317805" y="473624"/>
              <a:ext cx="1127845" cy="820538"/>
            </a:xfrm>
            <a:custGeom>
              <a:avLst/>
              <a:gdLst/>
              <a:ahLst/>
              <a:cxnLst/>
              <a:rect l="l" t="t" r="r" b="b"/>
              <a:pathLst>
                <a:path w="69760" h="46033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0755"/>
                    <a:pt x="8726" y="19480"/>
                    <a:pt x="19480" y="19480"/>
                  </a:cubicBezTo>
                  <a:lnTo>
                    <a:pt x="50280" y="19480"/>
                  </a:lnTo>
                  <a:cubicBezTo>
                    <a:pt x="61035" y="19480"/>
                    <a:pt x="69760" y="28205"/>
                    <a:pt x="69760" y="38960"/>
                  </a:cubicBezTo>
                  <a:lnTo>
                    <a:pt x="69760" y="46032"/>
                  </a:lnTo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" name="Google Shape;253;p15"/>
            <p:cNvGrpSpPr/>
            <p:nvPr/>
          </p:nvGrpSpPr>
          <p:grpSpPr>
            <a:xfrm>
              <a:off x="8181914" y="9537"/>
              <a:ext cx="273654" cy="393837"/>
              <a:chOff x="274914" y="8562"/>
              <a:chExt cx="273654" cy="393837"/>
            </a:xfrm>
          </p:grpSpPr>
          <p:sp>
            <p:nvSpPr>
              <p:cNvPr id="254" name="Google Shape;254;p15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2282" fill="none" extrusionOk="0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3307" fill="none" extrusionOk="0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6" name="Google Shape;256;p15"/>
            <p:cNvCxnSpPr/>
            <p:nvPr/>
          </p:nvCxnSpPr>
          <p:spPr>
            <a:xfrm rot="10800000">
              <a:off x="8318175" y="409475"/>
              <a:ext cx="0" cy="90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>
            <a:spLocks noGrp="1"/>
          </p:cNvSpPr>
          <p:nvPr>
            <p:ph type="body" idx="1"/>
          </p:nvPr>
        </p:nvSpPr>
        <p:spPr>
          <a:xfrm>
            <a:off x="3160721" y="2879225"/>
            <a:ext cx="4334700" cy="1297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8" name="Google Shape;278;p18"/>
          <p:cNvGrpSpPr/>
          <p:nvPr/>
        </p:nvGrpSpPr>
        <p:grpSpPr>
          <a:xfrm>
            <a:off x="684253" y="-316191"/>
            <a:ext cx="8464130" cy="2196550"/>
            <a:chOff x="684253" y="-316191"/>
            <a:chExt cx="8464130" cy="2196550"/>
          </a:xfrm>
        </p:grpSpPr>
        <p:cxnSp>
          <p:nvCxnSpPr>
            <p:cNvPr id="279" name="Google Shape;279;p18"/>
            <p:cNvCxnSpPr/>
            <p:nvPr/>
          </p:nvCxnSpPr>
          <p:spPr>
            <a:xfrm rot="10800000">
              <a:off x="824556" y="407875"/>
              <a:ext cx="0" cy="761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0" name="Google Shape;280;p18"/>
            <p:cNvGrpSpPr/>
            <p:nvPr/>
          </p:nvGrpSpPr>
          <p:grpSpPr>
            <a:xfrm>
              <a:off x="684253" y="-316191"/>
              <a:ext cx="8464130" cy="2196550"/>
              <a:chOff x="4439845" y="-316191"/>
              <a:chExt cx="8464130" cy="2196550"/>
            </a:xfrm>
          </p:grpSpPr>
          <p:grpSp>
            <p:nvGrpSpPr>
              <p:cNvPr id="281" name="Google Shape;281;p18"/>
              <p:cNvGrpSpPr/>
              <p:nvPr/>
            </p:nvGrpSpPr>
            <p:grpSpPr>
              <a:xfrm>
                <a:off x="4580143" y="-316191"/>
                <a:ext cx="8323832" cy="2196550"/>
                <a:chOff x="4580143" y="-316191"/>
                <a:chExt cx="8323832" cy="2196550"/>
              </a:xfrm>
            </p:grpSpPr>
            <p:cxnSp>
              <p:nvCxnSpPr>
                <p:cNvPr id="282" name="Google Shape;282;p18"/>
                <p:cNvCxnSpPr/>
                <p:nvPr/>
              </p:nvCxnSpPr>
              <p:spPr>
                <a:xfrm>
                  <a:off x="4966575" y="1880359"/>
                  <a:ext cx="7937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3" name="Google Shape;283;p18"/>
                <p:cNvSpPr/>
                <p:nvPr/>
              </p:nvSpPr>
              <p:spPr>
                <a:xfrm>
                  <a:off x="4580143" y="1138409"/>
                  <a:ext cx="416007" cy="74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 rot="10800000">
                  <a:off x="4580150" y="-316191"/>
                  <a:ext cx="0" cy="445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5" name="Google Shape;285;p18"/>
              <p:cNvSpPr/>
              <p:nvPr/>
            </p:nvSpPr>
            <p:spPr>
              <a:xfrm>
                <a:off x="4446425" y="14275"/>
                <a:ext cx="262500" cy="91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4560575" y="117000"/>
                <a:ext cx="45600" cy="2910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" name="Google Shape;287;p18"/>
              <p:cNvGrpSpPr/>
              <p:nvPr/>
            </p:nvGrpSpPr>
            <p:grpSpPr>
              <a:xfrm>
                <a:off x="4439845" y="8562"/>
                <a:ext cx="273654" cy="393837"/>
                <a:chOff x="278145" y="8562"/>
                <a:chExt cx="273654" cy="393837"/>
              </a:xfrm>
            </p:grpSpPr>
            <p:sp>
              <p:nvSpPr>
                <p:cNvPr id="288" name="Google Shape;288;p18"/>
                <p:cNvSpPr/>
                <p:nvPr/>
              </p:nvSpPr>
              <p:spPr>
                <a:xfrm>
                  <a:off x="278145" y="8562"/>
                  <a:ext cx="273654" cy="98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4" h="2282" fill="none" extrusionOk="0">
                      <a:moveTo>
                        <a:pt x="1" y="1"/>
                      </a:moveTo>
                      <a:lnTo>
                        <a:pt x="8224" y="1"/>
                      </a:lnTo>
                      <a:lnTo>
                        <a:pt x="8224" y="2281"/>
                      </a:lnTo>
                      <a:lnTo>
                        <a:pt x="1" y="22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18"/>
                <p:cNvSpPr/>
                <p:nvPr/>
              </p:nvSpPr>
              <p:spPr>
                <a:xfrm>
                  <a:off x="387445" y="107423"/>
                  <a:ext cx="59924" cy="294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" h="3307" fill="none" extrusionOk="0">
                      <a:moveTo>
                        <a:pt x="1" y="0"/>
                      </a:moveTo>
                      <a:lnTo>
                        <a:pt x="1800" y="0"/>
                      </a:lnTo>
                      <a:lnTo>
                        <a:pt x="1800" y="3306"/>
                      </a:lnTo>
                      <a:lnTo>
                        <a:pt x="1" y="330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2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>
            <a:spLocks noGrp="1"/>
          </p:cNvSpPr>
          <p:nvPr>
            <p:ph type="title"/>
          </p:nvPr>
        </p:nvSpPr>
        <p:spPr>
          <a:xfrm>
            <a:off x="1322750" y="1783677"/>
            <a:ext cx="2617800" cy="7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subTitle" idx="1"/>
          </p:nvPr>
        </p:nvSpPr>
        <p:spPr>
          <a:xfrm>
            <a:off x="1190625" y="2587800"/>
            <a:ext cx="2882100" cy="14949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title" idx="2"/>
          </p:nvPr>
        </p:nvSpPr>
        <p:spPr>
          <a:xfrm>
            <a:off x="5203450" y="1783677"/>
            <a:ext cx="2617800" cy="7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ubTitle" idx="3"/>
          </p:nvPr>
        </p:nvSpPr>
        <p:spPr>
          <a:xfrm>
            <a:off x="5071300" y="2587800"/>
            <a:ext cx="2882100" cy="14949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295" name="Google Shape;295;p19"/>
          <p:cNvCxnSpPr/>
          <p:nvPr/>
        </p:nvCxnSpPr>
        <p:spPr>
          <a:xfrm>
            <a:off x="0" y="40822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Rajdhani"/>
              <a:buNone/>
              <a:defRPr sz="45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9" r:id="rId6"/>
    <p:sldLayoutId id="2147483661" r:id="rId7"/>
    <p:sldLayoutId id="2147483664" r:id="rId8"/>
    <p:sldLayoutId id="2147483665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 txBox="1">
            <a:spLocks noGrp="1"/>
          </p:cNvSpPr>
          <p:nvPr>
            <p:ph type="ctrTitle"/>
          </p:nvPr>
        </p:nvSpPr>
        <p:spPr>
          <a:xfrm>
            <a:off x="2349500" y="863601"/>
            <a:ext cx="4749800" cy="20949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ANALYSIS OF THALASSEMIA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2" name="Google Shape;502;p33"/>
          <p:cNvSpPr txBox="1">
            <a:spLocks noGrp="1"/>
          </p:cNvSpPr>
          <p:nvPr>
            <p:ph type="subTitle" idx="1"/>
          </p:nvPr>
        </p:nvSpPr>
        <p:spPr>
          <a:xfrm>
            <a:off x="2349500" y="2958505"/>
            <a:ext cx="4419600" cy="1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ASSESSING PREVALENCE,GENETIC FACTORS AND HEALTHCARE IMPLICATIONS</a:t>
            </a:r>
            <a:endParaRPr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4"/>
          <p:cNvSpPr txBox="1">
            <a:spLocks noGrp="1"/>
          </p:cNvSpPr>
          <p:nvPr>
            <p:ph type="title" idx="6"/>
          </p:nvPr>
        </p:nvSpPr>
        <p:spPr>
          <a:xfrm>
            <a:off x="617268" y="109211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Education</a:t>
            </a:r>
            <a:endParaRPr sz="4000" dirty="0"/>
          </a:p>
        </p:txBody>
      </p:sp>
      <p:grpSp>
        <p:nvGrpSpPr>
          <p:cNvPr id="830" name="Google Shape;830;p44"/>
          <p:cNvGrpSpPr/>
          <p:nvPr/>
        </p:nvGrpSpPr>
        <p:grpSpPr>
          <a:xfrm>
            <a:off x="2632347" y="231706"/>
            <a:ext cx="505082" cy="503930"/>
            <a:chOff x="3305558" y="2197502"/>
            <a:chExt cx="431768" cy="430783"/>
          </a:xfrm>
        </p:grpSpPr>
        <p:sp>
          <p:nvSpPr>
            <p:cNvPr id="831" name="Google Shape;831;p44"/>
            <p:cNvSpPr/>
            <p:nvPr/>
          </p:nvSpPr>
          <p:spPr>
            <a:xfrm>
              <a:off x="3305558" y="2239313"/>
              <a:ext cx="389734" cy="388972"/>
            </a:xfrm>
            <a:custGeom>
              <a:avLst/>
              <a:gdLst/>
              <a:ahLst/>
              <a:cxnLst/>
              <a:rect l="l" t="t" r="r" b="b"/>
              <a:pathLst>
                <a:path w="10735" h="10714" extrusionOk="0">
                  <a:moveTo>
                    <a:pt x="5357" y="1"/>
                  </a:moveTo>
                  <a:cubicBezTo>
                    <a:pt x="3934" y="1"/>
                    <a:pt x="2595" y="545"/>
                    <a:pt x="1570" y="1570"/>
                  </a:cubicBezTo>
                  <a:cubicBezTo>
                    <a:pt x="566" y="2574"/>
                    <a:pt x="1" y="3934"/>
                    <a:pt x="1" y="5357"/>
                  </a:cubicBezTo>
                  <a:cubicBezTo>
                    <a:pt x="1" y="6780"/>
                    <a:pt x="566" y="8119"/>
                    <a:pt x="1570" y="9144"/>
                  </a:cubicBezTo>
                  <a:cubicBezTo>
                    <a:pt x="2595" y="10149"/>
                    <a:pt x="3934" y="10714"/>
                    <a:pt x="5357" y="10714"/>
                  </a:cubicBezTo>
                  <a:cubicBezTo>
                    <a:pt x="6780" y="10714"/>
                    <a:pt x="8140" y="10149"/>
                    <a:pt x="9144" y="9144"/>
                  </a:cubicBezTo>
                  <a:cubicBezTo>
                    <a:pt x="10170" y="8119"/>
                    <a:pt x="10735" y="6780"/>
                    <a:pt x="10735" y="5357"/>
                  </a:cubicBezTo>
                  <a:cubicBezTo>
                    <a:pt x="10735" y="3934"/>
                    <a:pt x="10170" y="2574"/>
                    <a:pt x="9144" y="1570"/>
                  </a:cubicBezTo>
                  <a:cubicBezTo>
                    <a:pt x="8140" y="545"/>
                    <a:pt x="6780" y="1"/>
                    <a:pt x="5357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3452100" y="2209450"/>
              <a:ext cx="276225" cy="355400"/>
            </a:xfrm>
            <a:custGeom>
              <a:avLst/>
              <a:gdLst/>
              <a:ahLst/>
              <a:cxnLst/>
              <a:rect l="l" t="t" r="r" b="b"/>
              <a:pathLst>
                <a:path w="11049" h="14216" extrusionOk="0">
                  <a:moveTo>
                    <a:pt x="0" y="3048"/>
                  </a:moveTo>
                  <a:lnTo>
                    <a:pt x="2048" y="0"/>
                  </a:lnTo>
                  <a:lnTo>
                    <a:pt x="4953" y="190"/>
                  </a:lnTo>
                  <a:lnTo>
                    <a:pt x="7382" y="857"/>
                  </a:lnTo>
                  <a:lnTo>
                    <a:pt x="9763" y="3214"/>
                  </a:lnTo>
                  <a:lnTo>
                    <a:pt x="10835" y="5810"/>
                  </a:lnTo>
                  <a:lnTo>
                    <a:pt x="11049" y="8382"/>
                  </a:lnTo>
                  <a:lnTo>
                    <a:pt x="10620" y="10049"/>
                  </a:lnTo>
                  <a:lnTo>
                    <a:pt x="8811" y="12430"/>
                  </a:lnTo>
                  <a:lnTo>
                    <a:pt x="6334" y="14216"/>
                  </a:lnTo>
                  <a:lnTo>
                    <a:pt x="5905" y="13859"/>
                  </a:lnTo>
                  <a:lnTo>
                    <a:pt x="7620" y="11239"/>
                  </a:lnTo>
                  <a:lnTo>
                    <a:pt x="3643" y="12001"/>
                  </a:lnTo>
                  <a:lnTo>
                    <a:pt x="3596" y="10168"/>
                  </a:lnTo>
                  <a:lnTo>
                    <a:pt x="1810" y="8882"/>
                  </a:lnTo>
                  <a:lnTo>
                    <a:pt x="2119" y="7143"/>
                  </a:lnTo>
                  <a:lnTo>
                    <a:pt x="3596" y="4429"/>
                  </a:lnTo>
                  <a:lnTo>
                    <a:pt x="3500" y="27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3348354" y="2197502"/>
              <a:ext cx="388972" cy="389734"/>
            </a:xfrm>
            <a:custGeom>
              <a:avLst/>
              <a:gdLst/>
              <a:ahLst/>
              <a:cxnLst/>
              <a:rect l="l" t="t" r="r" b="b"/>
              <a:pathLst>
                <a:path w="10714" h="10735" extrusionOk="0">
                  <a:moveTo>
                    <a:pt x="5043" y="670"/>
                  </a:moveTo>
                  <a:lnTo>
                    <a:pt x="5043" y="1926"/>
                  </a:lnTo>
                  <a:cubicBezTo>
                    <a:pt x="4436" y="1947"/>
                    <a:pt x="3829" y="2031"/>
                    <a:pt x="3285" y="2177"/>
                  </a:cubicBezTo>
                  <a:cubicBezTo>
                    <a:pt x="3327" y="2114"/>
                    <a:pt x="3369" y="2031"/>
                    <a:pt x="3411" y="1968"/>
                  </a:cubicBezTo>
                  <a:cubicBezTo>
                    <a:pt x="3850" y="1235"/>
                    <a:pt x="4436" y="775"/>
                    <a:pt x="5043" y="670"/>
                  </a:cubicBezTo>
                  <a:close/>
                  <a:moveTo>
                    <a:pt x="5671" y="670"/>
                  </a:moveTo>
                  <a:cubicBezTo>
                    <a:pt x="6278" y="775"/>
                    <a:pt x="6863" y="1235"/>
                    <a:pt x="7303" y="1968"/>
                  </a:cubicBezTo>
                  <a:cubicBezTo>
                    <a:pt x="7345" y="2051"/>
                    <a:pt x="7386" y="2114"/>
                    <a:pt x="7428" y="2177"/>
                  </a:cubicBezTo>
                  <a:cubicBezTo>
                    <a:pt x="6884" y="2031"/>
                    <a:pt x="6278" y="1947"/>
                    <a:pt x="5671" y="1926"/>
                  </a:cubicBezTo>
                  <a:lnTo>
                    <a:pt x="5671" y="670"/>
                  </a:lnTo>
                  <a:close/>
                  <a:moveTo>
                    <a:pt x="7491" y="1152"/>
                  </a:moveTo>
                  <a:cubicBezTo>
                    <a:pt x="8391" y="1591"/>
                    <a:pt x="9123" y="2323"/>
                    <a:pt x="9583" y="3223"/>
                  </a:cubicBezTo>
                  <a:cubicBezTo>
                    <a:pt x="9437" y="3098"/>
                    <a:pt x="9270" y="2993"/>
                    <a:pt x="9081" y="2888"/>
                  </a:cubicBezTo>
                  <a:cubicBezTo>
                    <a:pt x="8830" y="2721"/>
                    <a:pt x="8558" y="2575"/>
                    <a:pt x="8265" y="2470"/>
                  </a:cubicBezTo>
                  <a:cubicBezTo>
                    <a:pt x="8140" y="2177"/>
                    <a:pt x="7993" y="1884"/>
                    <a:pt x="7847" y="1633"/>
                  </a:cubicBezTo>
                  <a:cubicBezTo>
                    <a:pt x="7742" y="1466"/>
                    <a:pt x="7617" y="1298"/>
                    <a:pt x="7491" y="1152"/>
                  </a:cubicBezTo>
                  <a:close/>
                  <a:moveTo>
                    <a:pt x="3223" y="1152"/>
                  </a:moveTo>
                  <a:lnTo>
                    <a:pt x="3223" y="1152"/>
                  </a:lnTo>
                  <a:cubicBezTo>
                    <a:pt x="3097" y="1298"/>
                    <a:pt x="2972" y="1466"/>
                    <a:pt x="2867" y="1633"/>
                  </a:cubicBezTo>
                  <a:cubicBezTo>
                    <a:pt x="2700" y="1884"/>
                    <a:pt x="2574" y="2177"/>
                    <a:pt x="2448" y="2470"/>
                  </a:cubicBezTo>
                  <a:cubicBezTo>
                    <a:pt x="2156" y="2575"/>
                    <a:pt x="1884" y="2721"/>
                    <a:pt x="1632" y="2888"/>
                  </a:cubicBezTo>
                  <a:cubicBezTo>
                    <a:pt x="1444" y="2993"/>
                    <a:pt x="1277" y="3119"/>
                    <a:pt x="1130" y="3244"/>
                  </a:cubicBezTo>
                  <a:cubicBezTo>
                    <a:pt x="1591" y="2323"/>
                    <a:pt x="2323" y="1591"/>
                    <a:pt x="3223" y="1152"/>
                  </a:cubicBezTo>
                  <a:close/>
                  <a:moveTo>
                    <a:pt x="2176" y="3286"/>
                  </a:moveTo>
                  <a:lnTo>
                    <a:pt x="2176" y="3286"/>
                  </a:lnTo>
                  <a:cubicBezTo>
                    <a:pt x="2009" y="3851"/>
                    <a:pt x="1925" y="4437"/>
                    <a:pt x="1904" y="5064"/>
                  </a:cubicBezTo>
                  <a:lnTo>
                    <a:pt x="649" y="5064"/>
                  </a:lnTo>
                  <a:cubicBezTo>
                    <a:pt x="775" y="4437"/>
                    <a:pt x="1214" y="3872"/>
                    <a:pt x="1946" y="3411"/>
                  </a:cubicBezTo>
                  <a:cubicBezTo>
                    <a:pt x="2030" y="3370"/>
                    <a:pt x="2093" y="3328"/>
                    <a:pt x="2176" y="3286"/>
                  </a:cubicBezTo>
                  <a:close/>
                  <a:moveTo>
                    <a:pt x="5043" y="2554"/>
                  </a:moveTo>
                  <a:lnTo>
                    <a:pt x="5043" y="3391"/>
                  </a:lnTo>
                  <a:lnTo>
                    <a:pt x="4081" y="5064"/>
                  </a:lnTo>
                  <a:lnTo>
                    <a:pt x="2532" y="5064"/>
                  </a:lnTo>
                  <a:cubicBezTo>
                    <a:pt x="2574" y="4311"/>
                    <a:pt x="2700" y="3579"/>
                    <a:pt x="2930" y="2951"/>
                  </a:cubicBezTo>
                  <a:cubicBezTo>
                    <a:pt x="3578" y="2721"/>
                    <a:pt x="4290" y="2575"/>
                    <a:pt x="5043" y="2554"/>
                  </a:cubicBezTo>
                  <a:close/>
                  <a:moveTo>
                    <a:pt x="5671" y="2554"/>
                  </a:moveTo>
                  <a:cubicBezTo>
                    <a:pt x="6424" y="2575"/>
                    <a:pt x="7135" y="2721"/>
                    <a:pt x="7784" y="2951"/>
                  </a:cubicBezTo>
                  <a:cubicBezTo>
                    <a:pt x="8014" y="3579"/>
                    <a:pt x="8140" y="4311"/>
                    <a:pt x="8182" y="5064"/>
                  </a:cubicBezTo>
                  <a:lnTo>
                    <a:pt x="6633" y="5064"/>
                  </a:lnTo>
                  <a:lnTo>
                    <a:pt x="5671" y="3391"/>
                  </a:lnTo>
                  <a:lnTo>
                    <a:pt x="5671" y="2554"/>
                  </a:lnTo>
                  <a:close/>
                  <a:moveTo>
                    <a:pt x="8537" y="3286"/>
                  </a:moveTo>
                  <a:cubicBezTo>
                    <a:pt x="8621" y="3328"/>
                    <a:pt x="8684" y="3370"/>
                    <a:pt x="8746" y="3411"/>
                  </a:cubicBezTo>
                  <a:cubicBezTo>
                    <a:pt x="9479" y="3872"/>
                    <a:pt x="9939" y="4437"/>
                    <a:pt x="10065" y="5064"/>
                  </a:cubicBezTo>
                  <a:lnTo>
                    <a:pt x="8809" y="5064"/>
                  </a:lnTo>
                  <a:cubicBezTo>
                    <a:pt x="8788" y="4437"/>
                    <a:pt x="8684" y="3851"/>
                    <a:pt x="8537" y="3286"/>
                  </a:cubicBezTo>
                  <a:close/>
                  <a:moveTo>
                    <a:pt x="5357" y="4102"/>
                  </a:moveTo>
                  <a:lnTo>
                    <a:pt x="6173" y="5525"/>
                  </a:lnTo>
                  <a:cubicBezTo>
                    <a:pt x="6257" y="5671"/>
                    <a:pt x="6298" y="5839"/>
                    <a:pt x="6298" y="6006"/>
                  </a:cubicBezTo>
                  <a:cubicBezTo>
                    <a:pt x="6298" y="6508"/>
                    <a:pt x="5880" y="6948"/>
                    <a:pt x="5357" y="6948"/>
                  </a:cubicBezTo>
                  <a:cubicBezTo>
                    <a:pt x="4834" y="6948"/>
                    <a:pt x="4415" y="6508"/>
                    <a:pt x="4415" y="6006"/>
                  </a:cubicBezTo>
                  <a:cubicBezTo>
                    <a:pt x="4415" y="5839"/>
                    <a:pt x="4457" y="5671"/>
                    <a:pt x="4541" y="5525"/>
                  </a:cubicBezTo>
                  <a:lnTo>
                    <a:pt x="5357" y="4102"/>
                  </a:lnTo>
                  <a:close/>
                  <a:moveTo>
                    <a:pt x="1904" y="5692"/>
                  </a:moveTo>
                  <a:cubicBezTo>
                    <a:pt x="1925" y="6299"/>
                    <a:pt x="2009" y="6885"/>
                    <a:pt x="2176" y="7450"/>
                  </a:cubicBezTo>
                  <a:cubicBezTo>
                    <a:pt x="2093" y="7408"/>
                    <a:pt x="2030" y="7366"/>
                    <a:pt x="1946" y="7324"/>
                  </a:cubicBezTo>
                  <a:cubicBezTo>
                    <a:pt x="1214" y="6864"/>
                    <a:pt x="775" y="6299"/>
                    <a:pt x="649" y="5692"/>
                  </a:cubicBezTo>
                  <a:close/>
                  <a:moveTo>
                    <a:pt x="10065" y="5671"/>
                  </a:moveTo>
                  <a:cubicBezTo>
                    <a:pt x="9939" y="6278"/>
                    <a:pt x="9479" y="6864"/>
                    <a:pt x="8746" y="7324"/>
                  </a:cubicBezTo>
                  <a:cubicBezTo>
                    <a:pt x="8684" y="7366"/>
                    <a:pt x="8621" y="7408"/>
                    <a:pt x="8537" y="7450"/>
                  </a:cubicBezTo>
                  <a:cubicBezTo>
                    <a:pt x="8705" y="6885"/>
                    <a:pt x="8788" y="6299"/>
                    <a:pt x="8809" y="5671"/>
                  </a:cubicBezTo>
                  <a:close/>
                  <a:moveTo>
                    <a:pt x="3809" y="5671"/>
                  </a:moveTo>
                  <a:cubicBezTo>
                    <a:pt x="3788" y="5776"/>
                    <a:pt x="3788" y="5880"/>
                    <a:pt x="3788" y="5985"/>
                  </a:cubicBezTo>
                  <a:cubicBezTo>
                    <a:pt x="3788" y="6759"/>
                    <a:pt x="4332" y="7387"/>
                    <a:pt x="5043" y="7533"/>
                  </a:cubicBezTo>
                  <a:lnTo>
                    <a:pt x="5043" y="8182"/>
                  </a:lnTo>
                  <a:cubicBezTo>
                    <a:pt x="4290" y="8161"/>
                    <a:pt x="3578" y="8015"/>
                    <a:pt x="2930" y="7785"/>
                  </a:cubicBezTo>
                  <a:cubicBezTo>
                    <a:pt x="2700" y="7157"/>
                    <a:pt x="2574" y="6424"/>
                    <a:pt x="2532" y="5671"/>
                  </a:cubicBezTo>
                  <a:close/>
                  <a:moveTo>
                    <a:pt x="8182" y="5671"/>
                  </a:moveTo>
                  <a:cubicBezTo>
                    <a:pt x="8140" y="6424"/>
                    <a:pt x="8014" y="7157"/>
                    <a:pt x="7784" y="7785"/>
                  </a:cubicBezTo>
                  <a:cubicBezTo>
                    <a:pt x="7135" y="8015"/>
                    <a:pt x="6424" y="8161"/>
                    <a:pt x="5671" y="8182"/>
                  </a:cubicBezTo>
                  <a:lnTo>
                    <a:pt x="5671" y="7533"/>
                  </a:lnTo>
                  <a:cubicBezTo>
                    <a:pt x="6382" y="7387"/>
                    <a:pt x="6926" y="6759"/>
                    <a:pt x="6926" y="6006"/>
                  </a:cubicBezTo>
                  <a:cubicBezTo>
                    <a:pt x="6926" y="5880"/>
                    <a:pt x="6926" y="5776"/>
                    <a:pt x="6905" y="5671"/>
                  </a:cubicBezTo>
                  <a:close/>
                  <a:moveTo>
                    <a:pt x="1130" y="7513"/>
                  </a:moveTo>
                  <a:cubicBezTo>
                    <a:pt x="1277" y="7638"/>
                    <a:pt x="1444" y="7743"/>
                    <a:pt x="1632" y="7847"/>
                  </a:cubicBezTo>
                  <a:cubicBezTo>
                    <a:pt x="1884" y="8015"/>
                    <a:pt x="2156" y="8161"/>
                    <a:pt x="2448" y="8266"/>
                  </a:cubicBezTo>
                  <a:cubicBezTo>
                    <a:pt x="2574" y="8559"/>
                    <a:pt x="2720" y="8852"/>
                    <a:pt x="2867" y="9103"/>
                  </a:cubicBezTo>
                  <a:cubicBezTo>
                    <a:pt x="2972" y="9270"/>
                    <a:pt x="3097" y="9437"/>
                    <a:pt x="3223" y="9584"/>
                  </a:cubicBezTo>
                  <a:cubicBezTo>
                    <a:pt x="2323" y="9145"/>
                    <a:pt x="1591" y="8412"/>
                    <a:pt x="1130" y="7513"/>
                  </a:cubicBezTo>
                  <a:close/>
                  <a:moveTo>
                    <a:pt x="9583" y="7513"/>
                  </a:moveTo>
                  <a:cubicBezTo>
                    <a:pt x="9123" y="8412"/>
                    <a:pt x="8391" y="9145"/>
                    <a:pt x="7491" y="9584"/>
                  </a:cubicBezTo>
                  <a:cubicBezTo>
                    <a:pt x="7617" y="9437"/>
                    <a:pt x="7742" y="9270"/>
                    <a:pt x="7847" y="9103"/>
                  </a:cubicBezTo>
                  <a:cubicBezTo>
                    <a:pt x="8014" y="8852"/>
                    <a:pt x="8140" y="8559"/>
                    <a:pt x="8265" y="8266"/>
                  </a:cubicBezTo>
                  <a:cubicBezTo>
                    <a:pt x="8558" y="8161"/>
                    <a:pt x="8830" y="8015"/>
                    <a:pt x="9081" y="7847"/>
                  </a:cubicBezTo>
                  <a:cubicBezTo>
                    <a:pt x="9270" y="7743"/>
                    <a:pt x="9437" y="7638"/>
                    <a:pt x="9583" y="7513"/>
                  </a:cubicBezTo>
                  <a:close/>
                  <a:moveTo>
                    <a:pt x="3285" y="8559"/>
                  </a:moveTo>
                  <a:lnTo>
                    <a:pt x="3285" y="8559"/>
                  </a:lnTo>
                  <a:cubicBezTo>
                    <a:pt x="3829" y="8705"/>
                    <a:pt x="4436" y="8789"/>
                    <a:pt x="5043" y="8810"/>
                  </a:cubicBezTo>
                  <a:lnTo>
                    <a:pt x="5043" y="10065"/>
                  </a:lnTo>
                  <a:cubicBezTo>
                    <a:pt x="4436" y="9961"/>
                    <a:pt x="3850" y="9500"/>
                    <a:pt x="3411" y="8768"/>
                  </a:cubicBezTo>
                  <a:cubicBezTo>
                    <a:pt x="3369" y="8705"/>
                    <a:pt x="3327" y="8621"/>
                    <a:pt x="3285" y="8559"/>
                  </a:cubicBezTo>
                  <a:close/>
                  <a:moveTo>
                    <a:pt x="7428" y="8559"/>
                  </a:moveTo>
                  <a:cubicBezTo>
                    <a:pt x="7386" y="8621"/>
                    <a:pt x="7345" y="8705"/>
                    <a:pt x="7303" y="8768"/>
                  </a:cubicBezTo>
                  <a:cubicBezTo>
                    <a:pt x="6863" y="9500"/>
                    <a:pt x="6278" y="9961"/>
                    <a:pt x="5671" y="10065"/>
                  </a:cubicBezTo>
                  <a:lnTo>
                    <a:pt x="5671" y="8810"/>
                  </a:lnTo>
                  <a:cubicBezTo>
                    <a:pt x="6278" y="8789"/>
                    <a:pt x="6884" y="8705"/>
                    <a:pt x="7428" y="8559"/>
                  </a:cubicBezTo>
                  <a:close/>
                  <a:moveTo>
                    <a:pt x="5357" y="1"/>
                  </a:moveTo>
                  <a:cubicBezTo>
                    <a:pt x="3934" y="1"/>
                    <a:pt x="2574" y="566"/>
                    <a:pt x="1570" y="1591"/>
                  </a:cubicBezTo>
                  <a:cubicBezTo>
                    <a:pt x="544" y="2595"/>
                    <a:pt x="0" y="3935"/>
                    <a:pt x="0" y="5378"/>
                  </a:cubicBezTo>
                  <a:cubicBezTo>
                    <a:pt x="0" y="6801"/>
                    <a:pt x="544" y="8140"/>
                    <a:pt x="1570" y="9165"/>
                  </a:cubicBezTo>
                  <a:cubicBezTo>
                    <a:pt x="2574" y="10170"/>
                    <a:pt x="3934" y="10735"/>
                    <a:pt x="5357" y="10735"/>
                  </a:cubicBezTo>
                  <a:cubicBezTo>
                    <a:pt x="6780" y="10735"/>
                    <a:pt x="8119" y="10170"/>
                    <a:pt x="9144" y="9165"/>
                  </a:cubicBezTo>
                  <a:cubicBezTo>
                    <a:pt x="10148" y="8140"/>
                    <a:pt x="10713" y="6801"/>
                    <a:pt x="10713" y="5378"/>
                  </a:cubicBezTo>
                  <a:cubicBezTo>
                    <a:pt x="10713" y="3935"/>
                    <a:pt x="10148" y="2595"/>
                    <a:pt x="9144" y="1591"/>
                  </a:cubicBezTo>
                  <a:cubicBezTo>
                    <a:pt x="8119" y="566"/>
                    <a:pt x="6780" y="1"/>
                    <a:pt x="5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761;p42">
            <a:extLst>
              <a:ext uri="{FF2B5EF4-FFF2-40B4-BE49-F238E27FC236}">
                <a16:creationId xmlns:a16="http://schemas.microsoft.com/office/drawing/2014/main" id="{12F15730-B893-9C54-A809-A9C20DD3B7A3}"/>
              </a:ext>
            </a:extLst>
          </p:cNvPr>
          <p:cNvGrpSpPr/>
          <p:nvPr/>
        </p:nvGrpSpPr>
        <p:grpSpPr>
          <a:xfrm>
            <a:off x="641137" y="1112700"/>
            <a:ext cx="242228" cy="392593"/>
            <a:chOff x="3097900" y="2179254"/>
            <a:chExt cx="242228" cy="392593"/>
          </a:xfrm>
        </p:grpSpPr>
        <p:sp>
          <p:nvSpPr>
            <p:cNvPr id="3" name="Google Shape;762;p42">
              <a:extLst>
                <a:ext uri="{FF2B5EF4-FFF2-40B4-BE49-F238E27FC236}">
                  <a16:creationId xmlns:a16="http://schemas.microsoft.com/office/drawing/2014/main" id="{9F4E368D-52AD-592A-82DE-62226CF2E037}"/>
                </a:ext>
              </a:extLst>
            </p:cNvPr>
            <p:cNvSpPr/>
            <p:nvPr/>
          </p:nvSpPr>
          <p:spPr>
            <a:xfrm>
              <a:off x="3097900" y="2238125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3;p42">
              <a:extLst>
                <a:ext uri="{FF2B5EF4-FFF2-40B4-BE49-F238E27FC236}">
                  <a16:creationId xmlns:a16="http://schemas.microsoft.com/office/drawing/2014/main" id="{832D0630-669E-6D38-975E-10E525A3FC6D}"/>
                </a:ext>
              </a:extLst>
            </p:cNvPr>
            <p:cNvSpPr/>
            <p:nvPr/>
          </p:nvSpPr>
          <p:spPr>
            <a:xfrm>
              <a:off x="3141254" y="2179254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" name="Google Shape;764;p42">
            <a:extLst>
              <a:ext uri="{FF2B5EF4-FFF2-40B4-BE49-F238E27FC236}">
                <a16:creationId xmlns:a16="http://schemas.microsoft.com/office/drawing/2014/main" id="{3B5B65B3-AE62-18CC-EAAF-EA7D040FC438}"/>
              </a:ext>
            </a:extLst>
          </p:cNvPr>
          <p:cNvGrpSpPr/>
          <p:nvPr/>
        </p:nvGrpSpPr>
        <p:grpSpPr>
          <a:xfrm>
            <a:off x="685844" y="2179157"/>
            <a:ext cx="242228" cy="392593"/>
            <a:chOff x="3097900" y="3078313"/>
            <a:chExt cx="242228" cy="392593"/>
          </a:xfrm>
        </p:grpSpPr>
        <p:sp>
          <p:nvSpPr>
            <p:cNvPr id="6" name="Google Shape;765;p42">
              <a:extLst>
                <a:ext uri="{FF2B5EF4-FFF2-40B4-BE49-F238E27FC236}">
                  <a16:creationId xmlns:a16="http://schemas.microsoft.com/office/drawing/2014/main" id="{47A7593F-A5C7-B5BC-BF04-F419701C5615}"/>
                </a:ext>
              </a:extLst>
            </p:cNvPr>
            <p:cNvSpPr/>
            <p:nvPr/>
          </p:nvSpPr>
          <p:spPr>
            <a:xfrm>
              <a:off x="3097900" y="3137183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766;p42">
              <a:extLst>
                <a:ext uri="{FF2B5EF4-FFF2-40B4-BE49-F238E27FC236}">
                  <a16:creationId xmlns:a16="http://schemas.microsoft.com/office/drawing/2014/main" id="{178DF587-49FD-B5A2-E96A-2AA90BB3C106}"/>
                </a:ext>
              </a:extLst>
            </p:cNvPr>
            <p:cNvSpPr/>
            <p:nvPr/>
          </p:nvSpPr>
          <p:spPr>
            <a:xfrm>
              <a:off x="3141254" y="3078313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376D23A-780B-456C-A8C5-44D0F828C307}"/>
              </a:ext>
            </a:extLst>
          </p:cNvPr>
          <p:cNvSpPr txBox="1"/>
          <p:nvPr/>
        </p:nvSpPr>
        <p:spPr>
          <a:xfrm>
            <a:off x="926719" y="1036757"/>
            <a:ext cx="5771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jdhani" panose="020B0604020202020204" charset="0"/>
                <a:cs typeface="Rajdhani" panose="020B0604020202020204" charset="0"/>
              </a:rPr>
              <a:t>HO:</a:t>
            </a:r>
            <a:endParaRPr lang="en-US" sz="18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22A6B-FE60-570A-E190-B14949181640}"/>
              </a:ext>
            </a:extLst>
          </p:cNvPr>
          <p:cNvSpPr txBox="1"/>
          <p:nvPr/>
        </p:nvSpPr>
        <p:spPr>
          <a:xfrm>
            <a:off x="1031445" y="2107891"/>
            <a:ext cx="5771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jdhani" panose="020B0604020202020204" charset="0"/>
                <a:cs typeface="Rajdhani" panose="020B0604020202020204" charset="0"/>
              </a:rPr>
              <a:t>H1:</a:t>
            </a:r>
            <a:endParaRPr lang="en-US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8CC797-7BE0-F7A0-1BBD-3E8FD71C04D4}"/>
              </a:ext>
            </a:extLst>
          </p:cNvPr>
          <p:cNvSpPr txBox="1"/>
          <p:nvPr/>
        </p:nvSpPr>
        <p:spPr>
          <a:xfrm>
            <a:off x="1483262" y="949829"/>
            <a:ext cx="4320699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proportion of thalassemic students who discontinue their education is equal to 0.30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60C61E-86F3-6974-A729-B08A633C86A5}"/>
              </a:ext>
            </a:extLst>
          </p:cNvPr>
          <p:cNvSpPr txBox="1"/>
          <p:nvPr/>
        </p:nvSpPr>
        <p:spPr>
          <a:xfrm>
            <a:off x="710645" y="3169305"/>
            <a:ext cx="1872250" cy="47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z-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stat: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1.38013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03EAF1-D34B-ABC0-3B43-F6AA1C414902}"/>
              </a:ext>
            </a:extLst>
          </p:cNvPr>
          <p:cNvSpPr txBox="1"/>
          <p:nvPr/>
        </p:nvSpPr>
        <p:spPr>
          <a:xfrm>
            <a:off x="2080275" y="3792037"/>
            <a:ext cx="1563337" cy="2654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Significance level= 0.05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293F2-B7F1-102C-87DB-0F7433F5C42F}"/>
              </a:ext>
            </a:extLst>
          </p:cNvPr>
          <p:cNvSpPr txBox="1"/>
          <p:nvPr/>
        </p:nvSpPr>
        <p:spPr>
          <a:xfrm>
            <a:off x="3013611" y="3179406"/>
            <a:ext cx="1889132" cy="47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z-tab: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1.96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DD4D5D7-5CF7-C7A6-60FB-FAC194EB54F4}"/>
              </a:ext>
            </a:extLst>
          </p:cNvPr>
          <p:cNvGraphicFramePr>
            <a:graphicFrameLocks noGrp="1"/>
          </p:cNvGraphicFramePr>
          <p:nvPr/>
        </p:nvGraphicFramePr>
        <p:xfrm>
          <a:off x="530507" y="4310262"/>
          <a:ext cx="8456262" cy="612599"/>
        </p:xfrm>
        <a:graphic>
          <a:graphicData uri="http://schemas.openxmlformats.org/drawingml/2006/table">
            <a:tbl>
              <a:tblPr/>
              <a:tblGrid>
                <a:gridCol w="8456262">
                  <a:extLst>
                    <a:ext uri="{9D8B030D-6E8A-4147-A177-3AD203B41FA5}">
                      <a16:colId xmlns:a16="http://schemas.microsoft.com/office/drawing/2014/main" val="2482436800"/>
                    </a:ext>
                  </a:extLst>
                </a:gridCol>
              </a:tblGrid>
              <a:tr h="612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dash"/>
                    </a:lnL>
                    <a:lnR w="28575" cmpd="sng">
                      <a:solidFill>
                        <a:schemeClr val="tx1"/>
                      </a:solidFill>
                      <a:prstDash val="dash"/>
                    </a:lnR>
                    <a:lnT w="28575" cmpd="sng">
                      <a:solidFill>
                        <a:schemeClr val="tx1"/>
                      </a:solidFill>
                      <a:prstDash val="dash"/>
                    </a:lnT>
                    <a:lnB w="28575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76673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A3D9A654-A3AE-0C7B-5783-257F85FFC969}"/>
              </a:ext>
            </a:extLst>
          </p:cNvPr>
          <p:cNvSpPr txBox="1"/>
          <p:nvPr/>
        </p:nvSpPr>
        <p:spPr>
          <a:xfrm>
            <a:off x="1850678" y="4236167"/>
            <a:ext cx="54731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40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eject null hypothesis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9" name="Picture 8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64D287FB-CF2B-9EFA-44A4-F3B4D213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390" y="1554527"/>
            <a:ext cx="3486380" cy="24976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F0C84F-06F2-0AE0-5EAB-B29D51E33E3C}"/>
              </a:ext>
            </a:extLst>
          </p:cNvPr>
          <p:cNvSpPr txBox="1"/>
          <p:nvPr/>
        </p:nvSpPr>
        <p:spPr>
          <a:xfrm>
            <a:off x="1534001" y="2019441"/>
            <a:ext cx="41058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proportion of thalassemic students who discontinue their education is not equal to 0.30.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0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6"/>
          <p:cNvSpPr txBox="1">
            <a:spLocks noGrp="1"/>
          </p:cNvSpPr>
          <p:nvPr>
            <p:ph type="title"/>
          </p:nvPr>
        </p:nvSpPr>
        <p:spPr>
          <a:xfrm>
            <a:off x="679900" y="482364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dirty="0"/>
              <a:t>Q</a:t>
            </a:r>
            <a:r>
              <a:rPr lang="en" u="none" dirty="0"/>
              <a:t>uality of Life </a:t>
            </a:r>
            <a:endParaRPr u="none" dirty="0"/>
          </a:p>
        </p:txBody>
      </p:sp>
      <p:sp>
        <p:nvSpPr>
          <p:cNvPr id="864" name="Google Shape;864;p46"/>
          <p:cNvSpPr txBox="1">
            <a:spLocks noGrp="1"/>
          </p:cNvSpPr>
          <p:nvPr>
            <p:ph type="title" idx="4294967295"/>
          </p:nvPr>
        </p:nvSpPr>
        <p:spPr>
          <a:xfrm>
            <a:off x="778750" y="3061654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</a:t>
            </a:r>
            <a:r>
              <a:rPr lang="en" sz="2000" dirty="0"/>
              <a:t>sychological distress</a:t>
            </a:r>
            <a:endParaRPr sz="2000" dirty="0"/>
          </a:p>
        </p:txBody>
      </p:sp>
      <p:sp>
        <p:nvSpPr>
          <p:cNvPr id="865" name="Google Shape;865;p46"/>
          <p:cNvSpPr txBox="1">
            <a:spLocks noGrp="1"/>
          </p:cNvSpPr>
          <p:nvPr>
            <p:ph type="title" idx="4294967295"/>
          </p:nvPr>
        </p:nvSpPr>
        <p:spPr>
          <a:xfrm>
            <a:off x="2752675" y="3061654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</a:t>
            </a:r>
            <a:r>
              <a:rPr lang="en" sz="2000" dirty="0"/>
              <a:t>hysical Health</a:t>
            </a:r>
            <a:endParaRPr sz="2000" dirty="0"/>
          </a:p>
        </p:txBody>
      </p:sp>
      <p:sp>
        <p:nvSpPr>
          <p:cNvPr id="866" name="Google Shape;866;p46"/>
          <p:cNvSpPr txBox="1">
            <a:spLocks noGrp="1"/>
          </p:cNvSpPr>
          <p:nvPr>
            <p:ph type="title" idx="4294967295"/>
          </p:nvPr>
        </p:nvSpPr>
        <p:spPr>
          <a:xfrm>
            <a:off x="4726600" y="3061654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</a:t>
            </a:r>
            <a:r>
              <a:rPr lang="en" sz="2000" dirty="0"/>
              <a:t>inancial Burden</a:t>
            </a:r>
            <a:endParaRPr sz="2000" dirty="0"/>
          </a:p>
        </p:txBody>
      </p:sp>
      <p:sp>
        <p:nvSpPr>
          <p:cNvPr id="867" name="Google Shape;867;p46"/>
          <p:cNvSpPr txBox="1">
            <a:spLocks noGrp="1"/>
          </p:cNvSpPr>
          <p:nvPr>
            <p:ph type="title" idx="4294967295"/>
          </p:nvPr>
        </p:nvSpPr>
        <p:spPr>
          <a:xfrm>
            <a:off x="6527800" y="2756729"/>
            <a:ext cx="1964137" cy="11801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Social relations &amp; moral</a:t>
            </a:r>
            <a:r>
              <a:rPr lang="en" sz="2000" dirty="0"/>
              <a:t> dependency</a:t>
            </a:r>
            <a:endParaRPr sz="2000" dirty="0"/>
          </a:p>
        </p:txBody>
      </p:sp>
      <p:grpSp>
        <p:nvGrpSpPr>
          <p:cNvPr id="868" name="Google Shape;868;p46"/>
          <p:cNvGrpSpPr/>
          <p:nvPr/>
        </p:nvGrpSpPr>
        <p:grpSpPr>
          <a:xfrm>
            <a:off x="1433854" y="2054305"/>
            <a:ext cx="6285474" cy="623142"/>
            <a:chOff x="1452904" y="2293527"/>
            <a:chExt cx="6285474" cy="623142"/>
          </a:xfrm>
        </p:grpSpPr>
        <p:cxnSp>
          <p:nvCxnSpPr>
            <p:cNvPr id="869" name="Google Shape;869;p46"/>
            <p:cNvCxnSpPr/>
            <p:nvPr/>
          </p:nvCxnSpPr>
          <p:spPr>
            <a:xfrm>
              <a:off x="1603900" y="2625692"/>
              <a:ext cx="5907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70" name="Google Shape;870;p46"/>
            <p:cNvGrpSpPr/>
            <p:nvPr/>
          </p:nvGrpSpPr>
          <p:grpSpPr>
            <a:xfrm>
              <a:off x="3427129" y="2293527"/>
              <a:ext cx="362836" cy="623142"/>
              <a:chOff x="8142523" y="840353"/>
              <a:chExt cx="264980" cy="455048"/>
            </a:xfrm>
          </p:grpSpPr>
          <p:sp>
            <p:nvSpPr>
              <p:cNvPr id="871" name="Google Shape;871;p46"/>
              <p:cNvSpPr/>
              <p:nvPr/>
            </p:nvSpPr>
            <p:spPr>
              <a:xfrm>
                <a:off x="8142523" y="917791"/>
                <a:ext cx="225509" cy="377609"/>
              </a:xfrm>
              <a:custGeom>
                <a:avLst/>
                <a:gdLst/>
                <a:ahLst/>
                <a:cxnLst/>
                <a:rect l="l" t="t" r="r" b="b"/>
                <a:pathLst>
                  <a:path w="6236" h="10442" extrusionOk="0">
                    <a:moveTo>
                      <a:pt x="3118" y="1"/>
                    </a:moveTo>
                    <a:cubicBezTo>
                      <a:pt x="3118" y="1"/>
                      <a:pt x="0" y="5608"/>
                      <a:pt x="0" y="7324"/>
                    </a:cubicBezTo>
                    <a:cubicBezTo>
                      <a:pt x="0" y="9061"/>
                      <a:pt x="1402" y="10442"/>
                      <a:pt x="3118" y="10442"/>
                    </a:cubicBezTo>
                    <a:cubicBezTo>
                      <a:pt x="4833" y="10442"/>
                      <a:pt x="6235" y="9061"/>
                      <a:pt x="6235" y="7324"/>
                    </a:cubicBezTo>
                    <a:cubicBezTo>
                      <a:pt x="6235" y="5608"/>
                      <a:pt x="3118" y="1"/>
                      <a:pt x="3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6"/>
              <p:cNvSpPr/>
              <p:nvPr/>
            </p:nvSpPr>
            <p:spPr>
              <a:xfrm>
                <a:off x="8181233" y="840353"/>
                <a:ext cx="226269" cy="378368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0463" fill="none" extrusionOk="0">
                    <a:moveTo>
                      <a:pt x="6257" y="7345"/>
                    </a:moveTo>
                    <a:cubicBezTo>
                      <a:pt x="6257" y="9081"/>
                      <a:pt x="4855" y="10462"/>
                      <a:pt x="3118" y="10462"/>
                    </a:cubicBezTo>
                    <a:cubicBezTo>
                      <a:pt x="1402" y="10462"/>
                      <a:pt x="1" y="9060"/>
                      <a:pt x="1" y="7345"/>
                    </a:cubicBezTo>
                    <a:cubicBezTo>
                      <a:pt x="1" y="5608"/>
                      <a:pt x="3118" y="1"/>
                      <a:pt x="3118" y="1"/>
                    </a:cubicBezTo>
                    <a:cubicBezTo>
                      <a:pt x="3118" y="1"/>
                      <a:pt x="6257" y="5629"/>
                      <a:pt x="6257" y="7345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231F2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46"/>
            <p:cNvGrpSpPr/>
            <p:nvPr/>
          </p:nvGrpSpPr>
          <p:grpSpPr>
            <a:xfrm>
              <a:off x="5401342" y="2293527"/>
              <a:ext cx="362836" cy="623142"/>
              <a:chOff x="8142523" y="840353"/>
              <a:chExt cx="264980" cy="455048"/>
            </a:xfrm>
          </p:grpSpPr>
          <p:sp>
            <p:nvSpPr>
              <p:cNvPr id="874" name="Google Shape;874;p46"/>
              <p:cNvSpPr/>
              <p:nvPr/>
            </p:nvSpPr>
            <p:spPr>
              <a:xfrm>
                <a:off x="8142523" y="917791"/>
                <a:ext cx="225509" cy="377609"/>
              </a:xfrm>
              <a:custGeom>
                <a:avLst/>
                <a:gdLst/>
                <a:ahLst/>
                <a:cxnLst/>
                <a:rect l="l" t="t" r="r" b="b"/>
                <a:pathLst>
                  <a:path w="6236" h="10442" extrusionOk="0">
                    <a:moveTo>
                      <a:pt x="3118" y="1"/>
                    </a:moveTo>
                    <a:cubicBezTo>
                      <a:pt x="3118" y="1"/>
                      <a:pt x="0" y="5608"/>
                      <a:pt x="0" y="7324"/>
                    </a:cubicBezTo>
                    <a:cubicBezTo>
                      <a:pt x="0" y="9061"/>
                      <a:pt x="1402" y="10442"/>
                      <a:pt x="3118" y="10442"/>
                    </a:cubicBezTo>
                    <a:cubicBezTo>
                      <a:pt x="4833" y="10442"/>
                      <a:pt x="6235" y="9061"/>
                      <a:pt x="6235" y="7324"/>
                    </a:cubicBezTo>
                    <a:cubicBezTo>
                      <a:pt x="6235" y="5608"/>
                      <a:pt x="3118" y="1"/>
                      <a:pt x="3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6"/>
              <p:cNvSpPr/>
              <p:nvPr/>
            </p:nvSpPr>
            <p:spPr>
              <a:xfrm>
                <a:off x="8181233" y="840353"/>
                <a:ext cx="226269" cy="378368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0463" fill="none" extrusionOk="0">
                    <a:moveTo>
                      <a:pt x="6257" y="7345"/>
                    </a:moveTo>
                    <a:cubicBezTo>
                      <a:pt x="6257" y="9081"/>
                      <a:pt x="4855" y="10462"/>
                      <a:pt x="3118" y="10462"/>
                    </a:cubicBezTo>
                    <a:cubicBezTo>
                      <a:pt x="1402" y="10462"/>
                      <a:pt x="1" y="9060"/>
                      <a:pt x="1" y="7345"/>
                    </a:cubicBezTo>
                    <a:cubicBezTo>
                      <a:pt x="1" y="5608"/>
                      <a:pt x="3118" y="1"/>
                      <a:pt x="3118" y="1"/>
                    </a:cubicBezTo>
                    <a:cubicBezTo>
                      <a:pt x="3118" y="1"/>
                      <a:pt x="6257" y="5629"/>
                      <a:pt x="6257" y="7345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231F2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46"/>
            <p:cNvGrpSpPr/>
            <p:nvPr/>
          </p:nvGrpSpPr>
          <p:grpSpPr>
            <a:xfrm>
              <a:off x="7375542" y="2293527"/>
              <a:ext cx="362836" cy="623142"/>
              <a:chOff x="8142523" y="840353"/>
              <a:chExt cx="264980" cy="455048"/>
            </a:xfrm>
          </p:grpSpPr>
          <p:sp>
            <p:nvSpPr>
              <p:cNvPr id="877" name="Google Shape;877;p46"/>
              <p:cNvSpPr/>
              <p:nvPr/>
            </p:nvSpPr>
            <p:spPr>
              <a:xfrm>
                <a:off x="8142523" y="917791"/>
                <a:ext cx="225509" cy="377609"/>
              </a:xfrm>
              <a:custGeom>
                <a:avLst/>
                <a:gdLst/>
                <a:ahLst/>
                <a:cxnLst/>
                <a:rect l="l" t="t" r="r" b="b"/>
                <a:pathLst>
                  <a:path w="6236" h="10442" extrusionOk="0">
                    <a:moveTo>
                      <a:pt x="3118" y="1"/>
                    </a:moveTo>
                    <a:cubicBezTo>
                      <a:pt x="3118" y="1"/>
                      <a:pt x="0" y="5608"/>
                      <a:pt x="0" y="7324"/>
                    </a:cubicBezTo>
                    <a:cubicBezTo>
                      <a:pt x="0" y="9061"/>
                      <a:pt x="1402" y="10442"/>
                      <a:pt x="3118" y="10442"/>
                    </a:cubicBezTo>
                    <a:cubicBezTo>
                      <a:pt x="4833" y="10442"/>
                      <a:pt x="6235" y="9061"/>
                      <a:pt x="6235" y="7324"/>
                    </a:cubicBezTo>
                    <a:cubicBezTo>
                      <a:pt x="6235" y="5608"/>
                      <a:pt x="3118" y="1"/>
                      <a:pt x="3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6"/>
              <p:cNvSpPr/>
              <p:nvPr/>
            </p:nvSpPr>
            <p:spPr>
              <a:xfrm>
                <a:off x="8181233" y="840353"/>
                <a:ext cx="226269" cy="378368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0463" fill="none" extrusionOk="0">
                    <a:moveTo>
                      <a:pt x="6257" y="7345"/>
                    </a:moveTo>
                    <a:cubicBezTo>
                      <a:pt x="6257" y="9081"/>
                      <a:pt x="4855" y="10462"/>
                      <a:pt x="3118" y="10462"/>
                    </a:cubicBezTo>
                    <a:cubicBezTo>
                      <a:pt x="1402" y="10462"/>
                      <a:pt x="1" y="9060"/>
                      <a:pt x="1" y="7345"/>
                    </a:cubicBezTo>
                    <a:cubicBezTo>
                      <a:pt x="1" y="5608"/>
                      <a:pt x="3118" y="1"/>
                      <a:pt x="3118" y="1"/>
                    </a:cubicBezTo>
                    <a:cubicBezTo>
                      <a:pt x="3118" y="1"/>
                      <a:pt x="6257" y="5629"/>
                      <a:pt x="6257" y="7345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231F2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9" name="Google Shape;879;p46"/>
            <p:cNvGrpSpPr/>
            <p:nvPr/>
          </p:nvGrpSpPr>
          <p:grpSpPr>
            <a:xfrm>
              <a:off x="1452904" y="2293527"/>
              <a:ext cx="362836" cy="623142"/>
              <a:chOff x="8142523" y="840353"/>
              <a:chExt cx="264980" cy="455048"/>
            </a:xfrm>
          </p:grpSpPr>
          <p:sp>
            <p:nvSpPr>
              <p:cNvPr id="880" name="Google Shape;880;p46"/>
              <p:cNvSpPr/>
              <p:nvPr/>
            </p:nvSpPr>
            <p:spPr>
              <a:xfrm>
                <a:off x="8142523" y="917791"/>
                <a:ext cx="225509" cy="377609"/>
              </a:xfrm>
              <a:custGeom>
                <a:avLst/>
                <a:gdLst/>
                <a:ahLst/>
                <a:cxnLst/>
                <a:rect l="l" t="t" r="r" b="b"/>
                <a:pathLst>
                  <a:path w="6236" h="10442" extrusionOk="0">
                    <a:moveTo>
                      <a:pt x="3118" y="1"/>
                    </a:moveTo>
                    <a:cubicBezTo>
                      <a:pt x="3118" y="1"/>
                      <a:pt x="0" y="5608"/>
                      <a:pt x="0" y="7324"/>
                    </a:cubicBezTo>
                    <a:cubicBezTo>
                      <a:pt x="0" y="9061"/>
                      <a:pt x="1402" y="10442"/>
                      <a:pt x="3118" y="10442"/>
                    </a:cubicBezTo>
                    <a:cubicBezTo>
                      <a:pt x="4833" y="10442"/>
                      <a:pt x="6235" y="9061"/>
                      <a:pt x="6235" y="7324"/>
                    </a:cubicBezTo>
                    <a:cubicBezTo>
                      <a:pt x="6235" y="5608"/>
                      <a:pt x="3118" y="1"/>
                      <a:pt x="3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6"/>
              <p:cNvSpPr/>
              <p:nvPr/>
            </p:nvSpPr>
            <p:spPr>
              <a:xfrm>
                <a:off x="8181233" y="840353"/>
                <a:ext cx="226269" cy="378368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0463" fill="none" extrusionOk="0">
                    <a:moveTo>
                      <a:pt x="6257" y="7345"/>
                    </a:moveTo>
                    <a:cubicBezTo>
                      <a:pt x="6257" y="9081"/>
                      <a:pt x="4855" y="10462"/>
                      <a:pt x="3118" y="10462"/>
                    </a:cubicBezTo>
                    <a:cubicBezTo>
                      <a:pt x="1402" y="10462"/>
                      <a:pt x="1" y="9060"/>
                      <a:pt x="1" y="7345"/>
                    </a:cubicBezTo>
                    <a:cubicBezTo>
                      <a:pt x="1" y="5608"/>
                      <a:pt x="3118" y="1"/>
                      <a:pt x="3118" y="1"/>
                    </a:cubicBezTo>
                    <a:cubicBezTo>
                      <a:pt x="3118" y="1"/>
                      <a:pt x="6257" y="5629"/>
                      <a:pt x="6257" y="7345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231F2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4AFA71B-6A9D-50EE-0F3D-ED3ADA8C0748}"/>
              </a:ext>
            </a:extLst>
          </p:cNvPr>
          <p:cNvSpPr txBox="1"/>
          <p:nvPr/>
        </p:nvSpPr>
        <p:spPr>
          <a:xfrm>
            <a:off x="-82700" y="4307604"/>
            <a:ext cx="900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“Crafted with precision, our QOL questionnaire draws inspiration from the WHOQOL framework, illuminating the multifaceted dimensions of well-being.”</a:t>
            </a:r>
          </a:p>
        </p:txBody>
      </p:sp>
      <p:grpSp>
        <p:nvGrpSpPr>
          <p:cNvPr id="5" name="Google Shape;1380;p59">
            <a:extLst>
              <a:ext uri="{FF2B5EF4-FFF2-40B4-BE49-F238E27FC236}">
                <a16:creationId xmlns:a16="http://schemas.microsoft.com/office/drawing/2014/main" id="{508CB4D7-3CE0-0ABB-9099-6387908C80AF}"/>
              </a:ext>
            </a:extLst>
          </p:cNvPr>
          <p:cNvGrpSpPr/>
          <p:nvPr/>
        </p:nvGrpSpPr>
        <p:grpSpPr>
          <a:xfrm rot="20833821">
            <a:off x="370237" y="3898770"/>
            <a:ext cx="281826" cy="412773"/>
            <a:chOff x="4112169" y="4024153"/>
            <a:chExt cx="281826" cy="412773"/>
          </a:xfrm>
        </p:grpSpPr>
        <p:grpSp>
          <p:nvGrpSpPr>
            <p:cNvPr id="6" name="Google Shape;1381;p59">
              <a:extLst>
                <a:ext uri="{FF2B5EF4-FFF2-40B4-BE49-F238E27FC236}">
                  <a16:creationId xmlns:a16="http://schemas.microsoft.com/office/drawing/2014/main" id="{51F48DD8-C124-2BEC-7C11-21A54C76E028}"/>
                </a:ext>
              </a:extLst>
            </p:cNvPr>
            <p:cNvGrpSpPr/>
            <p:nvPr/>
          </p:nvGrpSpPr>
          <p:grpSpPr>
            <a:xfrm>
              <a:off x="4112169" y="4079725"/>
              <a:ext cx="234000" cy="357201"/>
              <a:chOff x="4112169" y="4079725"/>
              <a:chExt cx="234000" cy="357201"/>
            </a:xfrm>
          </p:grpSpPr>
          <p:sp>
            <p:nvSpPr>
              <p:cNvPr id="8" name="Google Shape;1382;p59">
                <a:extLst>
                  <a:ext uri="{FF2B5EF4-FFF2-40B4-BE49-F238E27FC236}">
                    <a16:creationId xmlns:a16="http://schemas.microsoft.com/office/drawing/2014/main" id="{1800130C-F8BC-6A39-77C2-50019FF63888}"/>
                  </a:ext>
                </a:extLst>
              </p:cNvPr>
              <p:cNvSpPr/>
              <p:nvPr/>
            </p:nvSpPr>
            <p:spPr>
              <a:xfrm>
                <a:off x="4179088" y="4284849"/>
                <a:ext cx="101449" cy="152077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825" extrusionOk="0">
                    <a:moveTo>
                      <a:pt x="942" y="0"/>
                    </a:moveTo>
                    <a:lnTo>
                      <a:pt x="126" y="1423"/>
                    </a:lnTo>
                    <a:cubicBezTo>
                      <a:pt x="42" y="1570"/>
                      <a:pt x="0" y="1716"/>
                      <a:pt x="0" y="1883"/>
                    </a:cubicBezTo>
                    <a:cubicBezTo>
                      <a:pt x="0" y="2407"/>
                      <a:pt x="440" y="2825"/>
                      <a:pt x="942" y="2825"/>
                    </a:cubicBezTo>
                    <a:cubicBezTo>
                      <a:pt x="1465" y="2825"/>
                      <a:pt x="1884" y="2407"/>
                      <a:pt x="1884" y="1883"/>
                    </a:cubicBezTo>
                    <a:cubicBezTo>
                      <a:pt x="1884" y="1716"/>
                      <a:pt x="1842" y="1570"/>
                      <a:pt x="1758" y="1423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383;p59">
                <a:extLst>
                  <a:ext uri="{FF2B5EF4-FFF2-40B4-BE49-F238E27FC236}">
                    <a16:creationId xmlns:a16="http://schemas.microsoft.com/office/drawing/2014/main" id="{4D70317A-16AB-14CD-E985-C1F667DC7D16}"/>
                  </a:ext>
                </a:extLst>
              </p:cNvPr>
              <p:cNvSpPr/>
              <p:nvPr/>
            </p:nvSpPr>
            <p:spPr>
              <a:xfrm>
                <a:off x="4112169" y="4079725"/>
                <a:ext cx="234000" cy="205200"/>
              </a:xfrm>
              <a:prstGeom prst="heart">
                <a:avLst/>
              </a:prstGeom>
              <a:solidFill>
                <a:srgbClr val="B2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1384;p59">
              <a:extLst>
                <a:ext uri="{FF2B5EF4-FFF2-40B4-BE49-F238E27FC236}">
                  <a16:creationId xmlns:a16="http://schemas.microsoft.com/office/drawing/2014/main" id="{151E12F3-F8AC-364A-903A-B3FD1FF12AF6}"/>
                </a:ext>
              </a:extLst>
            </p:cNvPr>
            <p:cNvSpPr/>
            <p:nvPr/>
          </p:nvSpPr>
          <p:spPr>
            <a:xfrm>
              <a:off x="4141022" y="4024153"/>
              <a:ext cx="252973" cy="388972"/>
            </a:xfrm>
            <a:custGeom>
              <a:avLst/>
              <a:gdLst/>
              <a:ahLst/>
              <a:cxnLst/>
              <a:rect l="l" t="t" r="r" b="b"/>
              <a:pathLst>
                <a:path w="6968" h="10714" extrusionOk="0">
                  <a:moveTo>
                    <a:pt x="5064" y="629"/>
                  </a:moveTo>
                  <a:cubicBezTo>
                    <a:pt x="5733" y="650"/>
                    <a:pt x="6277" y="1235"/>
                    <a:pt x="6319" y="2010"/>
                  </a:cubicBezTo>
                  <a:cubicBezTo>
                    <a:pt x="6361" y="3035"/>
                    <a:pt x="5482" y="3809"/>
                    <a:pt x="4059" y="5064"/>
                  </a:cubicBezTo>
                  <a:cubicBezTo>
                    <a:pt x="3871" y="5232"/>
                    <a:pt x="3683" y="5399"/>
                    <a:pt x="3495" y="5567"/>
                  </a:cubicBezTo>
                  <a:cubicBezTo>
                    <a:pt x="3285" y="5399"/>
                    <a:pt x="3097" y="5232"/>
                    <a:pt x="2930" y="5064"/>
                  </a:cubicBezTo>
                  <a:cubicBezTo>
                    <a:pt x="1486" y="3809"/>
                    <a:pt x="607" y="3035"/>
                    <a:pt x="670" y="2010"/>
                  </a:cubicBezTo>
                  <a:cubicBezTo>
                    <a:pt x="691" y="1235"/>
                    <a:pt x="1256" y="629"/>
                    <a:pt x="1904" y="629"/>
                  </a:cubicBezTo>
                  <a:lnTo>
                    <a:pt x="1925" y="629"/>
                  </a:lnTo>
                  <a:cubicBezTo>
                    <a:pt x="2302" y="629"/>
                    <a:pt x="2616" y="817"/>
                    <a:pt x="2888" y="1194"/>
                  </a:cubicBezTo>
                  <a:cubicBezTo>
                    <a:pt x="3160" y="1570"/>
                    <a:pt x="3202" y="1842"/>
                    <a:pt x="3495" y="2951"/>
                  </a:cubicBezTo>
                  <a:lnTo>
                    <a:pt x="3787" y="1821"/>
                  </a:lnTo>
                  <a:cubicBezTo>
                    <a:pt x="3787" y="1800"/>
                    <a:pt x="4122" y="629"/>
                    <a:pt x="5064" y="629"/>
                  </a:cubicBezTo>
                  <a:close/>
                  <a:moveTo>
                    <a:pt x="3495" y="7261"/>
                  </a:moveTo>
                  <a:lnTo>
                    <a:pt x="4311" y="8684"/>
                  </a:lnTo>
                  <a:cubicBezTo>
                    <a:pt x="4394" y="8831"/>
                    <a:pt x="4436" y="8998"/>
                    <a:pt x="4436" y="9145"/>
                  </a:cubicBezTo>
                  <a:cubicBezTo>
                    <a:pt x="4436" y="9668"/>
                    <a:pt x="3997" y="10086"/>
                    <a:pt x="3495" y="10086"/>
                  </a:cubicBezTo>
                  <a:cubicBezTo>
                    <a:pt x="2971" y="10086"/>
                    <a:pt x="2553" y="9668"/>
                    <a:pt x="2553" y="9145"/>
                  </a:cubicBezTo>
                  <a:cubicBezTo>
                    <a:pt x="2553" y="8998"/>
                    <a:pt x="2595" y="8831"/>
                    <a:pt x="2678" y="8684"/>
                  </a:cubicBezTo>
                  <a:lnTo>
                    <a:pt x="3495" y="7261"/>
                  </a:lnTo>
                  <a:close/>
                  <a:moveTo>
                    <a:pt x="1904" y="1"/>
                  </a:moveTo>
                  <a:cubicBezTo>
                    <a:pt x="900" y="1"/>
                    <a:pt x="84" y="880"/>
                    <a:pt x="42" y="1968"/>
                  </a:cubicBezTo>
                  <a:cubicBezTo>
                    <a:pt x="0" y="2595"/>
                    <a:pt x="230" y="3181"/>
                    <a:pt x="712" y="3809"/>
                  </a:cubicBezTo>
                  <a:cubicBezTo>
                    <a:pt x="1151" y="4332"/>
                    <a:pt x="1758" y="4876"/>
                    <a:pt x="2511" y="5546"/>
                  </a:cubicBezTo>
                  <a:cubicBezTo>
                    <a:pt x="2762" y="5755"/>
                    <a:pt x="3013" y="5985"/>
                    <a:pt x="3285" y="6215"/>
                  </a:cubicBezTo>
                  <a:lnTo>
                    <a:pt x="3327" y="6257"/>
                  </a:lnTo>
                  <a:lnTo>
                    <a:pt x="2134" y="8370"/>
                  </a:lnTo>
                  <a:cubicBezTo>
                    <a:pt x="1988" y="8601"/>
                    <a:pt x="1925" y="8873"/>
                    <a:pt x="1925" y="9145"/>
                  </a:cubicBezTo>
                  <a:cubicBezTo>
                    <a:pt x="1925" y="10023"/>
                    <a:pt x="2616" y="10714"/>
                    <a:pt x="3495" y="10714"/>
                  </a:cubicBezTo>
                  <a:cubicBezTo>
                    <a:pt x="4352" y="10714"/>
                    <a:pt x="5064" y="10023"/>
                    <a:pt x="5064" y="9145"/>
                  </a:cubicBezTo>
                  <a:cubicBezTo>
                    <a:pt x="5064" y="8873"/>
                    <a:pt x="5001" y="8601"/>
                    <a:pt x="4855" y="8370"/>
                  </a:cubicBezTo>
                  <a:lnTo>
                    <a:pt x="3662" y="6257"/>
                  </a:lnTo>
                  <a:lnTo>
                    <a:pt x="3704" y="6215"/>
                  </a:lnTo>
                  <a:cubicBezTo>
                    <a:pt x="3976" y="5985"/>
                    <a:pt x="4227" y="5755"/>
                    <a:pt x="4478" y="5546"/>
                  </a:cubicBezTo>
                  <a:cubicBezTo>
                    <a:pt x="5231" y="4876"/>
                    <a:pt x="5838" y="4332"/>
                    <a:pt x="6277" y="3809"/>
                  </a:cubicBezTo>
                  <a:cubicBezTo>
                    <a:pt x="6759" y="3181"/>
                    <a:pt x="6968" y="2595"/>
                    <a:pt x="6947" y="1968"/>
                  </a:cubicBezTo>
                  <a:cubicBezTo>
                    <a:pt x="6884" y="880"/>
                    <a:pt x="6068" y="1"/>
                    <a:pt x="5064" y="1"/>
                  </a:cubicBezTo>
                  <a:cubicBezTo>
                    <a:pt x="4373" y="1"/>
                    <a:pt x="3850" y="378"/>
                    <a:pt x="3495" y="963"/>
                  </a:cubicBezTo>
                  <a:cubicBezTo>
                    <a:pt x="3139" y="378"/>
                    <a:pt x="2595" y="1"/>
                    <a:pt x="1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2"/>
          <p:cNvSpPr txBox="1">
            <a:spLocks noGrp="1"/>
          </p:cNvSpPr>
          <p:nvPr>
            <p:ph type="title"/>
          </p:nvPr>
        </p:nvSpPr>
        <p:spPr>
          <a:xfrm>
            <a:off x="2227944" y="139225"/>
            <a:ext cx="4150138" cy="625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1. Physical Debilitation</a:t>
            </a:r>
            <a:endParaRPr sz="3200" dirty="0"/>
          </a:p>
        </p:txBody>
      </p:sp>
      <p:sp>
        <p:nvSpPr>
          <p:cNvPr id="756" name="Google Shape;756;p42"/>
          <p:cNvSpPr txBox="1">
            <a:spLocks noGrp="1"/>
          </p:cNvSpPr>
          <p:nvPr>
            <p:ph type="title" idx="4294967295"/>
          </p:nvPr>
        </p:nvSpPr>
        <p:spPr>
          <a:xfrm>
            <a:off x="162361" y="998495"/>
            <a:ext cx="1334123" cy="6828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2000" dirty="0"/>
              <a:t>HO: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sz="2000" dirty="0"/>
          </a:p>
        </p:txBody>
      </p:sp>
      <p:sp>
        <p:nvSpPr>
          <p:cNvPr id="757" name="Google Shape;757;p42"/>
          <p:cNvSpPr txBox="1">
            <a:spLocks noGrp="1"/>
          </p:cNvSpPr>
          <p:nvPr>
            <p:ph type="subTitle" idx="4294967295"/>
          </p:nvPr>
        </p:nvSpPr>
        <p:spPr>
          <a:xfrm>
            <a:off x="-3750885" y="-1197631"/>
            <a:ext cx="4909178" cy="989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mean dependency level for minors is equal to the mean dependency level for adults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58" name="Google Shape;758;p42"/>
          <p:cNvSpPr txBox="1">
            <a:spLocks noGrp="1"/>
          </p:cNvSpPr>
          <p:nvPr>
            <p:ph type="title" idx="4294967295"/>
          </p:nvPr>
        </p:nvSpPr>
        <p:spPr>
          <a:xfrm>
            <a:off x="859769" y="2118149"/>
            <a:ext cx="603054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H1: 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759" name="Google Shape;759;p42"/>
          <p:cNvSpPr txBox="1">
            <a:spLocks noGrp="1"/>
          </p:cNvSpPr>
          <p:nvPr>
            <p:ph type="subTitle" idx="4294967295"/>
          </p:nvPr>
        </p:nvSpPr>
        <p:spPr>
          <a:xfrm>
            <a:off x="1411658" y="1988050"/>
            <a:ext cx="3721062" cy="1464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a significant difference in the mean impact scores for physical health across different severity levels </a:t>
            </a:r>
          </a:p>
        </p:txBody>
      </p:sp>
      <p:grpSp>
        <p:nvGrpSpPr>
          <p:cNvPr id="761" name="Google Shape;761;p42"/>
          <p:cNvGrpSpPr/>
          <p:nvPr/>
        </p:nvGrpSpPr>
        <p:grpSpPr>
          <a:xfrm>
            <a:off x="575766" y="951921"/>
            <a:ext cx="242228" cy="392593"/>
            <a:chOff x="3097900" y="2179254"/>
            <a:chExt cx="242228" cy="392593"/>
          </a:xfrm>
        </p:grpSpPr>
        <p:sp>
          <p:nvSpPr>
            <p:cNvPr id="762" name="Google Shape;762;p42"/>
            <p:cNvSpPr/>
            <p:nvPr/>
          </p:nvSpPr>
          <p:spPr>
            <a:xfrm>
              <a:off x="3097900" y="2238125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3141254" y="2179254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4" name="Google Shape;764;p42"/>
          <p:cNvGrpSpPr/>
          <p:nvPr/>
        </p:nvGrpSpPr>
        <p:grpSpPr>
          <a:xfrm>
            <a:off x="594798" y="2156606"/>
            <a:ext cx="242228" cy="392593"/>
            <a:chOff x="3097900" y="3078313"/>
            <a:chExt cx="242228" cy="392593"/>
          </a:xfrm>
        </p:grpSpPr>
        <p:sp>
          <p:nvSpPr>
            <p:cNvPr id="765" name="Google Shape;765;p42"/>
            <p:cNvSpPr/>
            <p:nvPr/>
          </p:nvSpPr>
          <p:spPr>
            <a:xfrm>
              <a:off x="3097900" y="3137183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3141254" y="3078313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C7FCE3A-A52B-09E3-A0B1-910247F196B4}"/>
              </a:ext>
            </a:extLst>
          </p:cNvPr>
          <p:cNvSpPr txBox="1"/>
          <p:nvPr/>
        </p:nvSpPr>
        <p:spPr>
          <a:xfrm>
            <a:off x="-2510902" y="102017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9CFB5-D3B9-1965-80ED-1FFED5F72D0F}"/>
              </a:ext>
            </a:extLst>
          </p:cNvPr>
          <p:cNvSpPr txBox="1"/>
          <p:nvPr/>
        </p:nvSpPr>
        <p:spPr>
          <a:xfrm>
            <a:off x="389214" y="4157769"/>
            <a:ext cx="8781453" cy="119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 95% Confidence level ,we reject the null hypothesis</a:t>
            </a:r>
            <a:r>
              <a:rPr lang="en-US" sz="2400" b="1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a significant difference in mean impact scores.</a:t>
            </a:r>
            <a:endParaRPr lang="en-US" sz="2400" kern="1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39FC6-8AF5-2110-E16A-C679D7CA5B48}"/>
              </a:ext>
            </a:extLst>
          </p:cNvPr>
          <p:cNvSpPr txBox="1"/>
          <p:nvPr/>
        </p:nvSpPr>
        <p:spPr>
          <a:xfrm>
            <a:off x="321571" y="3281819"/>
            <a:ext cx="2181368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F-stats: 12.2679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E54ED-DC72-B615-1DD3-5E85E287F6FF}"/>
              </a:ext>
            </a:extLst>
          </p:cNvPr>
          <p:cNvSpPr txBox="1"/>
          <p:nvPr/>
        </p:nvSpPr>
        <p:spPr>
          <a:xfrm>
            <a:off x="2829977" y="3275429"/>
            <a:ext cx="2181368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p-value: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1.4e-05</a:t>
            </a: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EAC05B-FCE6-CBE0-E42F-F7D4C52F3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17262"/>
              </p:ext>
            </p:extLst>
          </p:nvPr>
        </p:nvGraphicFramePr>
        <p:xfrm>
          <a:off x="120942" y="4212614"/>
          <a:ext cx="8781453" cy="766042"/>
        </p:xfrm>
        <a:graphic>
          <a:graphicData uri="http://schemas.openxmlformats.org/drawingml/2006/table">
            <a:tbl>
              <a:tblPr/>
              <a:tblGrid>
                <a:gridCol w="8781453">
                  <a:extLst>
                    <a:ext uri="{9D8B030D-6E8A-4147-A177-3AD203B41FA5}">
                      <a16:colId xmlns:a16="http://schemas.microsoft.com/office/drawing/2014/main" val="2482436800"/>
                    </a:ext>
                  </a:extLst>
                </a:gridCol>
              </a:tblGrid>
              <a:tr h="7660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dash"/>
                    </a:lnL>
                    <a:lnR w="28575" cmpd="sng">
                      <a:solidFill>
                        <a:schemeClr val="tx1"/>
                      </a:solidFill>
                      <a:prstDash val="dash"/>
                    </a:lnR>
                    <a:lnT w="28575" cmpd="sng">
                      <a:solidFill>
                        <a:schemeClr val="tx1"/>
                      </a:solidFill>
                      <a:prstDash val="dash"/>
                    </a:lnT>
                    <a:lnB w="28575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7667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A56D92-7463-966F-5FA5-6D6DD0CEC8CA}"/>
              </a:ext>
            </a:extLst>
          </p:cNvPr>
          <p:cNvSpPr txBox="1"/>
          <p:nvPr/>
        </p:nvSpPr>
        <p:spPr>
          <a:xfrm>
            <a:off x="1412255" y="916394"/>
            <a:ext cx="39635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no significant difference in the mean impact scores for physical health across different severity levels.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83F97-49D6-E551-F2DE-A0DDBEA273A7}"/>
              </a:ext>
            </a:extLst>
          </p:cNvPr>
          <p:cNvSpPr txBox="1"/>
          <p:nvPr/>
        </p:nvSpPr>
        <p:spPr>
          <a:xfrm>
            <a:off x="1830674" y="3780730"/>
            <a:ext cx="1563337" cy="2654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Significance level= 0.05</a:t>
            </a:r>
          </a:p>
        </p:txBody>
      </p:sp>
      <p:pic>
        <p:nvPicPr>
          <p:cNvPr id="4" name="Picture 3" descr="A graph of a health level&#10;&#10;Description automatically generated with medium confidence">
            <a:extLst>
              <a:ext uri="{FF2B5EF4-FFF2-40B4-BE49-F238E27FC236}">
                <a16:creationId xmlns:a16="http://schemas.microsoft.com/office/drawing/2014/main" id="{CFDDF9C1-536D-C8DB-FD48-35A9C998D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20" y="1069353"/>
            <a:ext cx="4074129" cy="300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9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2"/>
          <p:cNvSpPr txBox="1">
            <a:spLocks noGrp="1"/>
          </p:cNvSpPr>
          <p:nvPr>
            <p:ph type="title"/>
          </p:nvPr>
        </p:nvSpPr>
        <p:spPr>
          <a:xfrm>
            <a:off x="2516733" y="125839"/>
            <a:ext cx="4537313" cy="625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2. PSYCHOLOGICAL STRAIN</a:t>
            </a:r>
            <a:endParaRPr sz="3200" dirty="0"/>
          </a:p>
        </p:txBody>
      </p:sp>
      <p:sp>
        <p:nvSpPr>
          <p:cNvPr id="756" name="Google Shape;756;p42"/>
          <p:cNvSpPr txBox="1">
            <a:spLocks noGrp="1"/>
          </p:cNvSpPr>
          <p:nvPr>
            <p:ph type="title" idx="4294967295"/>
          </p:nvPr>
        </p:nvSpPr>
        <p:spPr>
          <a:xfrm>
            <a:off x="293723" y="946245"/>
            <a:ext cx="1334123" cy="6828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2000" dirty="0"/>
              <a:t>HO: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sz="2000" dirty="0"/>
          </a:p>
        </p:txBody>
      </p:sp>
      <p:sp>
        <p:nvSpPr>
          <p:cNvPr id="757" name="Google Shape;757;p42"/>
          <p:cNvSpPr txBox="1">
            <a:spLocks noGrp="1"/>
          </p:cNvSpPr>
          <p:nvPr>
            <p:ph type="subTitle" idx="4294967295"/>
          </p:nvPr>
        </p:nvSpPr>
        <p:spPr>
          <a:xfrm>
            <a:off x="-3750885" y="-1197631"/>
            <a:ext cx="4909178" cy="989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mean dependency level for minors is equal to the mean dependency level for adults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58" name="Google Shape;758;p42"/>
          <p:cNvSpPr txBox="1">
            <a:spLocks noGrp="1"/>
          </p:cNvSpPr>
          <p:nvPr>
            <p:ph type="title" idx="4294967295"/>
          </p:nvPr>
        </p:nvSpPr>
        <p:spPr>
          <a:xfrm>
            <a:off x="995097" y="2262153"/>
            <a:ext cx="603054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H1: 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759" name="Google Shape;759;p42"/>
          <p:cNvSpPr txBox="1">
            <a:spLocks noGrp="1"/>
          </p:cNvSpPr>
          <p:nvPr>
            <p:ph type="subTitle" idx="4294967295"/>
          </p:nvPr>
        </p:nvSpPr>
        <p:spPr>
          <a:xfrm>
            <a:off x="1503736" y="2177574"/>
            <a:ext cx="4243576" cy="1344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 least two population mean of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psychological distress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scores is different across severity levels of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thalassemia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761" name="Google Shape;761;p42"/>
          <p:cNvGrpSpPr/>
          <p:nvPr/>
        </p:nvGrpSpPr>
        <p:grpSpPr>
          <a:xfrm>
            <a:off x="718557" y="820544"/>
            <a:ext cx="242228" cy="392593"/>
            <a:chOff x="3097900" y="2179254"/>
            <a:chExt cx="242228" cy="392593"/>
          </a:xfrm>
        </p:grpSpPr>
        <p:sp>
          <p:nvSpPr>
            <p:cNvPr id="762" name="Google Shape;762;p42"/>
            <p:cNvSpPr/>
            <p:nvPr/>
          </p:nvSpPr>
          <p:spPr>
            <a:xfrm>
              <a:off x="3097900" y="2238125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3141254" y="2179254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4" name="Google Shape;764;p42"/>
          <p:cNvGrpSpPr/>
          <p:nvPr/>
        </p:nvGrpSpPr>
        <p:grpSpPr>
          <a:xfrm>
            <a:off x="718557" y="2281251"/>
            <a:ext cx="242228" cy="392593"/>
            <a:chOff x="3097900" y="3078313"/>
            <a:chExt cx="242228" cy="392593"/>
          </a:xfrm>
        </p:grpSpPr>
        <p:sp>
          <p:nvSpPr>
            <p:cNvPr id="765" name="Google Shape;765;p42"/>
            <p:cNvSpPr/>
            <p:nvPr/>
          </p:nvSpPr>
          <p:spPr>
            <a:xfrm>
              <a:off x="3097900" y="3137183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3141254" y="3078313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C7FCE3A-A52B-09E3-A0B1-910247F196B4}"/>
              </a:ext>
            </a:extLst>
          </p:cNvPr>
          <p:cNvSpPr txBox="1"/>
          <p:nvPr/>
        </p:nvSpPr>
        <p:spPr>
          <a:xfrm>
            <a:off x="-2510902" y="102017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5A682-1818-7ABD-D762-5C0C5537A604}"/>
              </a:ext>
            </a:extLst>
          </p:cNvPr>
          <p:cNvSpPr txBox="1"/>
          <p:nvPr/>
        </p:nvSpPr>
        <p:spPr>
          <a:xfrm>
            <a:off x="1503738" y="848465"/>
            <a:ext cx="38883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population mean of psychological distress scores is the same across all severity levels of thalassemia.</a:t>
            </a:r>
          </a:p>
          <a:p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9CFB5-D3B9-1965-80ED-1FFED5F72D0F}"/>
              </a:ext>
            </a:extLst>
          </p:cNvPr>
          <p:cNvSpPr txBox="1"/>
          <p:nvPr/>
        </p:nvSpPr>
        <p:spPr>
          <a:xfrm>
            <a:off x="322174" y="4301996"/>
            <a:ext cx="8719604" cy="109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Fail to reject the null hypothesis. </a:t>
            </a:r>
            <a:r>
              <a:rPr lang="en-US" sz="1600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 95% Confidence level, we fail to reject our Null Hypothesis of equal mean, hence there is no significant difference in mean distress score</a:t>
            </a:r>
            <a:r>
              <a:rPr lang="en-US" sz="1800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39FC6-8AF5-2110-E16A-C679D7CA5B48}"/>
              </a:ext>
            </a:extLst>
          </p:cNvPr>
          <p:cNvSpPr txBox="1"/>
          <p:nvPr/>
        </p:nvSpPr>
        <p:spPr>
          <a:xfrm>
            <a:off x="266446" y="3631928"/>
            <a:ext cx="2128603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F-statistic: 1.5802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E54ED-DC72-B615-1DD3-5E85E287F6FF}"/>
              </a:ext>
            </a:extLst>
          </p:cNvPr>
          <p:cNvSpPr txBox="1"/>
          <p:nvPr/>
        </p:nvSpPr>
        <p:spPr>
          <a:xfrm>
            <a:off x="2699552" y="3634887"/>
            <a:ext cx="2181368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p-value: 0.2091</a:t>
            </a: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EAC05B-FCE6-CBE0-E42F-F7D4C52F3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69528"/>
              </p:ext>
            </p:extLst>
          </p:nvPr>
        </p:nvGraphicFramePr>
        <p:xfrm>
          <a:off x="235111" y="4255394"/>
          <a:ext cx="8771802" cy="820544"/>
        </p:xfrm>
        <a:graphic>
          <a:graphicData uri="http://schemas.openxmlformats.org/drawingml/2006/table">
            <a:tbl>
              <a:tblPr/>
              <a:tblGrid>
                <a:gridCol w="8771802">
                  <a:extLst>
                    <a:ext uri="{9D8B030D-6E8A-4147-A177-3AD203B41FA5}">
                      <a16:colId xmlns:a16="http://schemas.microsoft.com/office/drawing/2014/main" val="2482436800"/>
                    </a:ext>
                  </a:extLst>
                </a:gridCol>
              </a:tblGrid>
              <a:tr h="820544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dash"/>
                    </a:lnL>
                    <a:lnR w="28575" cmpd="sng">
                      <a:solidFill>
                        <a:schemeClr val="tx1"/>
                      </a:solidFill>
                      <a:prstDash val="dash"/>
                    </a:lnR>
                    <a:lnT w="28575" cmpd="sng">
                      <a:solidFill>
                        <a:schemeClr val="tx1"/>
                      </a:solidFill>
                      <a:prstDash val="dash"/>
                    </a:lnT>
                    <a:lnB w="28575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766733"/>
                  </a:ext>
                </a:extLst>
              </a:tr>
            </a:tbl>
          </a:graphicData>
        </a:graphic>
      </p:graphicFrame>
      <p:pic>
        <p:nvPicPr>
          <p:cNvPr id="9" name="Picture 8" descr="A graph of a psychological distress score&#10;&#10;Description automatically generated">
            <a:extLst>
              <a:ext uri="{FF2B5EF4-FFF2-40B4-BE49-F238E27FC236}">
                <a16:creationId xmlns:a16="http://schemas.microsoft.com/office/drawing/2014/main" id="{75EE4170-08E4-FFF2-15CD-7DAD3EEA8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188" y="1220705"/>
            <a:ext cx="3999812" cy="299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2"/>
          <p:cNvSpPr txBox="1">
            <a:spLocks noGrp="1"/>
          </p:cNvSpPr>
          <p:nvPr>
            <p:ph type="title"/>
          </p:nvPr>
        </p:nvSpPr>
        <p:spPr>
          <a:xfrm>
            <a:off x="1698598" y="298170"/>
            <a:ext cx="5466844" cy="670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ym typeface="Arial"/>
              </a:rPr>
              <a:t>3. Dependency Challenge</a:t>
            </a:r>
            <a:endParaRPr sz="3200" dirty="0">
              <a:sym typeface="Arial"/>
            </a:endParaRPr>
          </a:p>
        </p:txBody>
      </p:sp>
      <p:sp>
        <p:nvSpPr>
          <p:cNvPr id="756" name="Google Shape;756;p42"/>
          <p:cNvSpPr txBox="1">
            <a:spLocks noGrp="1"/>
          </p:cNvSpPr>
          <p:nvPr>
            <p:ph type="title" idx="4294967295"/>
          </p:nvPr>
        </p:nvSpPr>
        <p:spPr>
          <a:xfrm>
            <a:off x="304364" y="1404917"/>
            <a:ext cx="1334123" cy="6828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2000" dirty="0"/>
              <a:t>HO: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sz="2000" dirty="0"/>
          </a:p>
        </p:txBody>
      </p:sp>
      <p:sp>
        <p:nvSpPr>
          <p:cNvPr id="757" name="Google Shape;757;p42"/>
          <p:cNvSpPr txBox="1">
            <a:spLocks noGrp="1"/>
          </p:cNvSpPr>
          <p:nvPr>
            <p:ph type="subTitle" idx="4294967295"/>
          </p:nvPr>
        </p:nvSpPr>
        <p:spPr>
          <a:xfrm>
            <a:off x="-3750885" y="-1197631"/>
            <a:ext cx="4909178" cy="989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mean dependency level for minors is equal to the mean dependency level for adults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58" name="Google Shape;758;p42"/>
          <p:cNvSpPr txBox="1">
            <a:spLocks noGrp="1"/>
          </p:cNvSpPr>
          <p:nvPr>
            <p:ph type="title" idx="4294967295"/>
          </p:nvPr>
        </p:nvSpPr>
        <p:spPr>
          <a:xfrm>
            <a:off x="1021418" y="2315338"/>
            <a:ext cx="603054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H1: 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759" name="Google Shape;759;p42"/>
          <p:cNvSpPr txBox="1">
            <a:spLocks noGrp="1"/>
          </p:cNvSpPr>
          <p:nvPr>
            <p:ph type="subTitle" idx="4294967295"/>
          </p:nvPr>
        </p:nvSpPr>
        <p:spPr>
          <a:xfrm>
            <a:off x="1624472" y="2241631"/>
            <a:ext cx="6213242" cy="791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mean dependency level for minors is not equal to the mean dependency level for adults.</a:t>
            </a:r>
          </a:p>
        </p:txBody>
      </p:sp>
      <p:grpSp>
        <p:nvGrpSpPr>
          <p:cNvPr id="761" name="Google Shape;761;p42"/>
          <p:cNvGrpSpPr/>
          <p:nvPr/>
        </p:nvGrpSpPr>
        <p:grpSpPr>
          <a:xfrm>
            <a:off x="707521" y="1394973"/>
            <a:ext cx="242228" cy="392593"/>
            <a:chOff x="3097900" y="2179254"/>
            <a:chExt cx="242228" cy="392593"/>
          </a:xfrm>
        </p:grpSpPr>
        <p:sp>
          <p:nvSpPr>
            <p:cNvPr id="762" name="Google Shape;762;p42"/>
            <p:cNvSpPr/>
            <p:nvPr/>
          </p:nvSpPr>
          <p:spPr>
            <a:xfrm>
              <a:off x="3097900" y="2238125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3141254" y="2179254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4" name="Google Shape;764;p42"/>
          <p:cNvGrpSpPr/>
          <p:nvPr/>
        </p:nvGrpSpPr>
        <p:grpSpPr>
          <a:xfrm>
            <a:off x="729197" y="2328339"/>
            <a:ext cx="242228" cy="392593"/>
            <a:chOff x="3097900" y="3078313"/>
            <a:chExt cx="242228" cy="392593"/>
          </a:xfrm>
        </p:grpSpPr>
        <p:sp>
          <p:nvSpPr>
            <p:cNvPr id="765" name="Google Shape;765;p42"/>
            <p:cNvSpPr/>
            <p:nvPr/>
          </p:nvSpPr>
          <p:spPr>
            <a:xfrm>
              <a:off x="3097900" y="3137183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3141254" y="3078313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203954-B80B-8EB1-1171-E13AD87E8F9A}"/>
              </a:ext>
            </a:extLst>
          </p:cNvPr>
          <p:cNvSpPr txBox="1"/>
          <p:nvPr/>
        </p:nvSpPr>
        <p:spPr>
          <a:xfrm>
            <a:off x="1194013" y="3178358"/>
            <a:ext cx="2878683" cy="70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chemeClr val="accent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H0: </a:t>
            </a:r>
            <a:r>
              <a:rPr lang="en-US" sz="1800" b="1" kern="100" dirty="0" err="1">
                <a:solidFill>
                  <a:schemeClr val="accent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μ_minors</a:t>
            </a:r>
            <a:r>
              <a:rPr lang="en-US" sz="1800" b="1" kern="100" dirty="0">
                <a:solidFill>
                  <a:schemeClr val="accent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= </a:t>
            </a:r>
            <a:r>
              <a:rPr lang="en-US" sz="1800" b="1" kern="100" dirty="0" err="1">
                <a:solidFill>
                  <a:schemeClr val="accent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μ_adults</a:t>
            </a:r>
            <a:endParaRPr lang="en-US" sz="1800" b="1" kern="100" dirty="0">
              <a:solidFill>
                <a:schemeClr val="accent6"/>
              </a:solidFill>
              <a:effectLst/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4D3F3-55EA-76EE-F851-7E247D9ED71E}"/>
              </a:ext>
            </a:extLst>
          </p:cNvPr>
          <p:cNvSpPr txBox="1"/>
          <p:nvPr/>
        </p:nvSpPr>
        <p:spPr>
          <a:xfrm>
            <a:off x="5712215" y="3226516"/>
            <a:ext cx="2653721" cy="70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accent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H1: </a:t>
            </a:r>
            <a:r>
              <a:rPr lang="en-US" sz="1800" kern="100" dirty="0" err="1">
                <a:solidFill>
                  <a:schemeClr val="accent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μ_minors</a:t>
            </a:r>
            <a:r>
              <a:rPr lang="en-US" sz="1800" kern="100" dirty="0">
                <a:solidFill>
                  <a:schemeClr val="accent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≠ </a:t>
            </a:r>
            <a:r>
              <a:rPr lang="en-US" sz="1800" kern="100" dirty="0" err="1">
                <a:solidFill>
                  <a:schemeClr val="accent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μ_adults</a:t>
            </a:r>
            <a:endParaRPr lang="en-US" sz="1800" kern="100" dirty="0">
              <a:solidFill>
                <a:schemeClr val="accent6"/>
              </a:solidFill>
              <a:effectLst/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b="1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33C443-4D1F-FB7D-FD19-734F28B24EEF}"/>
              </a:ext>
            </a:extLst>
          </p:cNvPr>
          <p:cNvSpPr/>
          <p:nvPr/>
        </p:nvSpPr>
        <p:spPr>
          <a:xfrm>
            <a:off x="1465249" y="3788581"/>
            <a:ext cx="2153819" cy="489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FCE3A-A52B-09E3-A0B1-910247F196B4}"/>
              </a:ext>
            </a:extLst>
          </p:cNvPr>
          <p:cNvSpPr txBox="1"/>
          <p:nvPr/>
        </p:nvSpPr>
        <p:spPr>
          <a:xfrm>
            <a:off x="-2510902" y="102017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0B84FF-CDDA-A76B-36E5-3B6B458EFCDB}"/>
              </a:ext>
            </a:extLst>
          </p:cNvPr>
          <p:cNvSpPr txBox="1"/>
          <p:nvPr/>
        </p:nvSpPr>
        <p:spPr>
          <a:xfrm>
            <a:off x="1322945" y="3828273"/>
            <a:ext cx="2294620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t-statistic: 3.218 </a:t>
            </a:r>
            <a:endParaRPr lang="en-US" sz="2400" b="1" kern="1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08579-76D7-FAEC-3D30-1B018E83B47F}"/>
              </a:ext>
            </a:extLst>
          </p:cNvPr>
          <p:cNvSpPr/>
          <p:nvPr/>
        </p:nvSpPr>
        <p:spPr>
          <a:xfrm>
            <a:off x="5796169" y="3785647"/>
            <a:ext cx="2153818" cy="4922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-tabulated:1.97</a:t>
            </a:r>
            <a:endParaRPr lang="en-US" sz="1800" b="1" kern="1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5A682-1818-7ABD-D762-5C0C5537A604}"/>
              </a:ext>
            </a:extLst>
          </p:cNvPr>
          <p:cNvSpPr txBox="1"/>
          <p:nvPr/>
        </p:nvSpPr>
        <p:spPr>
          <a:xfrm>
            <a:off x="1638487" y="1326244"/>
            <a:ext cx="63806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mean dependency level for minors is equal to the mean dependency level for adults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9CFB5-D3B9-1965-80ED-1FFED5F72D0F}"/>
              </a:ext>
            </a:extLst>
          </p:cNvPr>
          <p:cNvSpPr txBox="1"/>
          <p:nvPr/>
        </p:nvSpPr>
        <p:spPr>
          <a:xfrm>
            <a:off x="166440" y="4518255"/>
            <a:ext cx="9310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Reject the null hypothesis. </a:t>
            </a:r>
            <a:r>
              <a:rPr lang="en-US" sz="2400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a significant difference in means.</a:t>
            </a:r>
          </a:p>
          <a:p>
            <a:endParaRPr lang="en-US"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CE934D-E236-C4E9-C1FB-9AFB1DE31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22421"/>
              </p:ext>
            </p:extLst>
          </p:nvPr>
        </p:nvGraphicFramePr>
        <p:xfrm>
          <a:off x="121212" y="4472758"/>
          <a:ext cx="8621616" cy="612599"/>
        </p:xfrm>
        <a:graphic>
          <a:graphicData uri="http://schemas.openxmlformats.org/drawingml/2006/table">
            <a:tbl>
              <a:tblPr/>
              <a:tblGrid>
                <a:gridCol w="8621616">
                  <a:extLst>
                    <a:ext uri="{9D8B030D-6E8A-4147-A177-3AD203B41FA5}">
                      <a16:colId xmlns:a16="http://schemas.microsoft.com/office/drawing/2014/main" val="2482436800"/>
                    </a:ext>
                  </a:extLst>
                </a:gridCol>
              </a:tblGrid>
              <a:tr h="612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dash"/>
                    </a:lnL>
                    <a:lnR w="28575" cmpd="sng">
                      <a:solidFill>
                        <a:schemeClr val="tx1"/>
                      </a:solidFill>
                      <a:prstDash val="dash"/>
                    </a:lnR>
                    <a:lnT w="28575" cmpd="sng">
                      <a:solidFill>
                        <a:schemeClr val="tx1"/>
                      </a:solidFill>
                      <a:prstDash val="dash"/>
                    </a:lnT>
                    <a:lnB w="28575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766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494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2"/>
          <p:cNvSpPr txBox="1">
            <a:spLocks noGrp="1"/>
          </p:cNvSpPr>
          <p:nvPr>
            <p:ph type="title"/>
          </p:nvPr>
        </p:nvSpPr>
        <p:spPr>
          <a:xfrm>
            <a:off x="2576981" y="155261"/>
            <a:ext cx="3882361" cy="625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4. Financial Burden </a:t>
            </a:r>
            <a:endParaRPr sz="3200" dirty="0"/>
          </a:p>
        </p:txBody>
      </p:sp>
      <p:sp>
        <p:nvSpPr>
          <p:cNvPr id="756" name="Google Shape;756;p42"/>
          <p:cNvSpPr txBox="1">
            <a:spLocks noGrp="1"/>
          </p:cNvSpPr>
          <p:nvPr>
            <p:ph type="title" idx="4294967295"/>
          </p:nvPr>
        </p:nvSpPr>
        <p:spPr>
          <a:xfrm>
            <a:off x="330823" y="1056331"/>
            <a:ext cx="1334123" cy="6828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2000" dirty="0"/>
              <a:t>HO: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sz="2000" dirty="0"/>
          </a:p>
        </p:txBody>
      </p:sp>
      <p:sp>
        <p:nvSpPr>
          <p:cNvPr id="757" name="Google Shape;757;p42"/>
          <p:cNvSpPr txBox="1">
            <a:spLocks noGrp="1"/>
          </p:cNvSpPr>
          <p:nvPr>
            <p:ph type="subTitle" idx="4294967295"/>
          </p:nvPr>
        </p:nvSpPr>
        <p:spPr>
          <a:xfrm>
            <a:off x="-3750885" y="-1197631"/>
            <a:ext cx="4909178" cy="989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mean dependency level for minors is equal to the mean dependency level for adults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58" name="Google Shape;758;p42"/>
          <p:cNvSpPr txBox="1">
            <a:spLocks noGrp="1"/>
          </p:cNvSpPr>
          <p:nvPr>
            <p:ph type="title" idx="4294967295"/>
          </p:nvPr>
        </p:nvSpPr>
        <p:spPr>
          <a:xfrm>
            <a:off x="997885" y="1850208"/>
            <a:ext cx="603054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H1: 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759" name="Google Shape;759;p42"/>
          <p:cNvSpPr txBox="1">
            <a:spLocks noGrp="1"/>
          </p:cNvSpPr>
          <p:nvPr>
            <p:ph type="subTitle" idx="4294967295"/>
          </p:nvPr>
        </p:nvSpPr>
        <p:spPr>
          <a:xfrm>
            <a:off x="1629980" y="1740841"/>
            <a:ext cx="6345620" cy="858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distribution of "Treatment Expense Level" is not independent of the "Finance Cycle."</a:t>
            </a:r>
          </a:p>
        </p:txBody>
      </p:sp>
      <p:grpSp>
        <p:nvGrpSpPr>
          <p:cNvPr id="761" name="Google Shape;761;p42"/>
          <p:cNvGrpSpPr/>
          <p:nvPr/>
        </p:nvGrpSpPr>
        <p:grpSpPr>
          <a:xfrm>
            <a:off x="721588" y="1046617"/>
            <a:ext cx="242228" cy="392593"/>
            <a:chOff x="3097900" y="2179254"/>
            <a:chExt cx="242228" cy="392593"/>
          </a:xfrm>
        </p:grpSpPr>
        <p:sp>
          <p:nvSpPr>
            <p:cNvPr id="762" name="Google Shape;762;p42"/>
            <p:cNvSpPr/>
            <p:nvPr/>
          </p:nvSpPr>
          <p:spPr>
            <a:xfrm>
              <a:off x="3097900" y="2238125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3141254" y="2179254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4" name="Google Shape;764;p42"/>
          <p:cNvGrpSpPr/>
          <p:nvPr/>
        </p:nvGrpSpPr>
        <p:grpSpPr>
          <a:xfrm>
            <a:off x="721588" y="1831474"/>
            <a:ext cx="242228" cy="392593"/>
            <a:chOff x="3097900" y="3078313"/>
            <a:chExt cx="242228" cy="392593"/>
          </a:xfrm>
        </p:grpSpPr>
        <p:sp>
          <p:nvSpPr>
            <p:cNvPr id="765" name="Google Shape;765;p42"/>
            <p:cNvSpPr/>
            <p:nvPr/>
          </p:nvSpPr>
          <p:spPr>
            <a:xfrm>
              <a:off x="3097900" y="3137183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3141254" y="3078313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C7FCE3A-A52B-09E3-A0B1-910247F196B4}"/>
              </a:ext>
            </a:extLst>
          </p:cNvPr>
          <p:cNvSpPr txBox="1"/>
          <p:nvPr/>
        </p:nvSpPr>
        <p:spPr>
          <a:xfrm>
            <a:off x="-2510902" y="102017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5A682-1818-7ABD-D762-5C0C5537A604}"/>
              </a:ext>
            </a:extLst>
          </p:cNvPr>
          <p:cNvSpPr txBox="1"/>
          <p:nvPr/>
        </p:nvSpPr>
        <p:spPr>
          <a:xfrm>
            <a:off x="1699651" y="953377"/>
            <a:ext cx="604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distribution of "Treatment Expense Level" is independent of the "Finance Cycle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9CFB5-D3B9-1965-80ED-1FFED5F72D0F}"/>
              </a:ext>
            </a:extLst>
          </p:cNvPr>
          <p:cNvSpPr txBox="1"/>
          <p:nvPr/>
        </p:nvSpPr>
        <p:spPr>
          <a:xfrm>
            <a:off x="235111" y="4264085"/>
            <a:ext cx="9440877" cy="1262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Fail to reject the null hypothesis. </a:t>
            </a:r>
            <a:r>
              <a:rPr lang="en-US" sz="2400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no significant difference in mean distress scores</a:t>
            </a:r>
            <a:r>
              <a:rPr lang="en-US" sz="2400" b="1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39FC6-8AF5-2110-E16A-C679D7CA5B48}"/>
              </a:ext>
            </a:extLst>
          </p:cNvPr>
          <p:cNvSpPr txBox="1"/>
          <p:nvPr/>
        </p:nvSpPr>
        <p:spPr>
          <a:xfrm>
            <a:off x="3200336" y="2657732"/>
            <a:ext cx="274332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Chi-square stats: 40.1024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E54ED-DC72-B615-1DD3-5E85E287F6FF}"/>
              </a:ext>
            </a:extLst>
          </p:cNvPr>
          <p:cNvSpPr txBox="1"/>
          <p:nvPr/>
        </p:nvSpPr>
        <p:spPr>
          <a:xfrm>
            <a:off x="3200337" y="3359930"/>
            <a:ext cx="2743326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p-value: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4.12e-08</a:t>
            </a: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EAC05B-FCE6-CBE0-E42F-F7D4C52F3C36}"/>
              </a:ext>
            </a:extLst>
          </p:cNvPr>
          <p:cNvGraphicFramePr>
            <a:graphicFrameLocks noGrp="1"/>
          </p:cNvGraphicFramePr>
          <p:nvPr/>
        </p:nvGraphicFramePr>
        <p:xfrm>
          <a:off x="127436" y="4322956"/>
          <a:ext cx="8781453" cy="766042"/>
        </p:xfrm>
        <a:graphic>
          <a:graphicData uri="http://schemas.openxmlformats.org/drawingml/2006/table">
            <a:tbl>
              <a:tblPr/>
              <a:tblGrid>
                <a:gridCol w="8781453">
                  <a:extLst>
                    <a:ext uri="{9D8B030D-6E8A-4147-A177-3AD203B41FA5}">
                      <a16:colId xmlns:a16="http://schemas.microsoft.com/office/drawing/2014/main" val="2482436800"/>
                    </a:ext>
                  </a:extLst>
                </a:gridCol>
              </a:tblGrid>
              <a:tr h="7660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dash"/>
                    </a:lnL>
                    <a:lnR w="28575" cmpd="sng">
                      <a:solidFill>
                        <a:schemeClr val="tx1"/>
                      </a:solidFill>
                      <a:prstDash val="dash"/>
                    </a:lnR>
                    <a:lnT w="28575" cmpd="sng">
                      <a:solidFill>
                        <a:schemeClr val="tx1"/>
                      </a:solidFill>
                      <a:prstDash val="dash"/>
                    </a:lnT>
                    <a:lnB w="28575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766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88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3891-009C-1DDD-032F-8D823BB91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0771" y="727273"/>
            <a:ext cx="5093566" cy="2334900"/>
          </a:xfrm>
        </p:spPr>
        <p:txBody>
          <a:bodyPr/>
          <a:lstStyle/>
          <a:p>
            <a:r>
              <a:rPr lang="en-US" dirty="0"/>
              <a:t>DONATE BLOOD!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9055F-4383-A9BA-5B26-2A1A86635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752" y="867525"/>
            <a:ext cx="2960795" cy="5172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Rajdhani"/>
                <a:cs typeface="Rajdhani"/>
                <a:sym typeface="Rajdhani"/>
              </a:rPr>
              <a:t>We urge you to</a:t>
            </a:r>
            <a:endParaRPr lang="en-PK" sz="2400" b="1" dirty="0">
              <a:solidFill>
                <a:schemeClr val="tx1"/>
              </a:solidFill>
              <a:latin typeface="Rajdhani"/>
              <a:cs typeface="Rajdhani"/>
              <a:sym typeface="Rajdhani"/>
            </a:endParaRPr>
          </a:p>
        </p:txBody>
      </p:sp>
      <p:grpSp>
        <p:nvGrpSpPr>
          <p:cNvPr id="4" name="Google Shape;1488;p59">
            <a:extLst>
              <a:ext uri="{FF2B5EF4-FFF2-40B4-BE49-F238E27FC236}">
                <a16:creationId xmlns:a16="http://schemas.microsoft.com/office/drawing/2014/main" id="{A02AB2E9-E07D-6549-8BCC-D1872A021D6D}"/>
              </a:ext>
            </a:extLst>
          </p:cNvPr>
          <p:cNvGrpSpPr/>
          <p:nvPr/>
        </p:nvGrpSpPr>
        <p:grpSpPr>
          <a:xfrm>
            <a:off x="6457081" y="3252623"/>
            <a:ext cx="389698" cy="389698"/>
            <a:chOff x="4062695" y="2782464"/>
            <a:chExt cx="389698" cy="389698"/>
          </a:xfrm>
        </p:grpSpPr>
        <p:sp>
          <p:nvSpPr>
            <p:cNvPr id="5" name="Google Shape;1489;p59">
              <a:extLst>
                <a:ext uri="{FF2B5EF4-FFF2-40B4-BE49-F238E27FC236}">
                  <a16:creationId xmlns:a16="http://schemas.microsoft.com/office/drawing/2014/main" id="{5182CA7E-95EC-3B66-071F-E7C9F2856DB9}"/>
                </a:ext>
              </a:extLst>
            </p:cNvPr>
            <p:cNvSpPr/>
            <p:nvPr/>
          </p:nvSpPr>
          <p:spPr>
            <a:xfrm rot="-2700000">
              <a:off x="4207159" y="2971339"/>
              <a:ext cx="97581" cy="1480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90;p59">
              <a:extLst>
                <a:ext uri="{FF2B5EF4-FFF2-40B4-BE49-F238E27FC236}">
                  <a16:creationId xmlns:a16="http://schemas.microsoft.com/office/drawing/2014/main" id="{07685EC0-8A28-9F70-7F37-1D041537AA0C}"/>
                </a:ext>
              </a:extLst>
            </p:cNvPr>
            <p:cNvSpPr/>
            <p:nvPr/>
          </p:nvSpPr>
          <p:spPr>
            <a:xfrm>
              <a:off x="4062695" y="2782464"/>
              <a:ext cx="389698" cy="389698"/>
            </a:xfrm>
            <a:custGeom>
              <a:avLst/>
              <a:gdLst/>
              <a:ahLst/>
              <a:cxnLst/>
              <a:rect l="l" t="t" r="r" b="b"/>
              <a:pathLst>
                <a:path w="10734" h="10734" extrusionOk="0">
                  <a:moveTo>
                    <a:pt x="3222" y="2783"/>
                  </a:moveTo>
                  <a:lnTo>
                    <a:pt x="4101" y="3683"/>
                  </a:lnTo>
                  <a:lnTo>
                    <a:pt x="3662" y="4122"/>
                  </a:lnTo>
                  <a:lnTo>
                    <a:pt x="2783" y="3243"/>
                  </a:lnTo>
                  <a:lnTo>
                    <a:pt x="3222" y="2783"/>
                  </a:lnTo>
                  <a:close/>
                  <a:moveTo>
                    <a:pt x="5001" y="3683"/>
                  </a:moveTo>
                  <a:lnTo>
                    <a:pt x="8118" y="6800"/>
                  </a:lnTo>
                  <a:lnTo>
                    <a:pt x="6779" y="8139"/>
                  </a:lnTo>
                  <a:lnTo>
                    <a:pt x="6340" y="7679"/>
                  </a:lnTo>
                  <a:lnTo>
                    <a:pt x="7009" y="7010"/>
                  </a:lnTo>
                  <a:lnTo>
                    <a:pt x="6549" y="6570"/>
                  </a:lnTo>
                  <a:lnTo>
                    <a:pt x="5880" y="7240"/>
                  </a:lnTo>
                  <a:lnTo>
                    <a:pt x="5440" y="6800"/>
                  </a:lnTo>
                  <a:lnTo>
                    <a:pt x="6110" y="6131"/>
                  </a:lnTo>
                  <a:lnTo>
                    <a:pt x="5670" y="5691"/>
                  </a:lnTo>
                  <a:lnTo>
                    <a:pt x="5001" y="6361"/>
                  </a:lnTo>
                  <a:lnTo>
                    <a:pt x="4561" y="5901"/>
                  </a:lnTo>
                  <a:lnTo>
                    <a:pt x="5231" y="5231"/>
                  </a:lnTo>
                  <a:lnTo>
                    <a:pt x="4771" y="4792"/>
                  </a:lnTo>
                  <a:lnTo>
                    <a:pt x="4101" y="5461"/>
                  </a:lnTo>
                  <a:lnTo>
                    <a:pt x="3662" y="5022"/>
                  </a:lnTo>
                  <a:lnTo>
                    <a:pt x="5001" y="3683"/>
                  </a:lnTo>
                  <a:close/>
                  <a:moveTo>
                    <a:pt x="8118" y="7679"/>
                  </a:moveTo>
                  <a:lnTo>
                    <a:pt x="9457" y="9018"/>
                  </a:lnTo>
                  <a:lnTo>
                    <a:pt x="8997" y="9458"/>
                  </a:lnTo>
                  <a:lnTo>
                    <a:pt x="7679" y="8139"/>
                  </a:lnTo>
                  <a:lnTo>
                    <a:pt x="8118" y="7679"/>
                  </a:lnTo>
                  <a:close/>
                  <a:moveTo>
                    <a:pt x="439" y="0"/>
                  </a:moveTo>
                  <a:lnTo>
                    <a:pt x="0" y="440"/>
                  </a:lnTo>
                  <a:lnTo>
                    <a:pt x="2343" y="2783"/>
                  </a:lnTo>
                  <a:lnTo>
                    <a:pt x="1883" y="3222"/>
                  </a:lnTo>
                  <a:lnTo>
                    <a:pt x="3222" y="4561"/>
                  </a:lnTo>
                  <a:lnTo>
                    <a:pt x="2783" y="5001"/>
                  </a:lnTo>
                  <a:lnTo>
                    <a:pt x="6340" y="8579"/>
                  </a:lnTo>
                  <a:lnTo>
                    <a:pt x="5566" y="9353"/>
                  </a:lnTo>
                  <a:lnTo>
                    <a:pt x="6005" y="9792"/>
                  </a:lnTo>
                  <a:lnTo>
                    <a:pt x="7240" y="8579"/>
                  </a:lnTo>
                  <a:lnTo>
                    <a:pt x="8558" y="9897"/>
                  </a:lnTo>
                  <a:lnTo>
                    <a:pt x="8181" y="10274"/>
                  </a:lnTo>
                  <a:lnTo>
                    <a:pt x="8621" y="10734"/>
                  </a:lnTo>
                  <a:lnTo>
                    <a:pt x="10734" y="8621"/>
                  </a:lnTo>
                  <a:lnTo>
                    <a:pt x="10274" y="8202"/>
                  </a:lnTo>
                  <a:lnTo>
                    <a:pt x="9897" y="8579"/>
                  </a:lnTo>
                  <a:lnTo>
                    <a:pt x="8558" y="7240"/>
                  </a:lnTo>
                  <a:lnTo>
                    <a:pt x="9792" y="6026"/>
                  </a:lnTo>
                  <a:lnTo>
                    <a:pt x="9332" y="5587"/>
                  </a:lnTo>
                  <a:lnTo>
                    <a:pt x="8558" y="6361"/>
                  </a:lnTo>
                  <a:lnTo>
                    <a:pt x="5001" y="2783"/>
                  </a:lnTo>
                  <a:lnTo>
                    <a:pt x="4561" y="3222"/>
                  </a:lnTo>
                  <a:lnTo>
                    <a:pt x="3222" y="1904"/>
                  </a:lnTo>
                  <a:lnTo>
                    <a:pt x="2783" y="234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352;p59">
            <a:extLst>
              <a:ext uri="{FF2B5EF4-FFF2-40B4-BE49-F238E27FC236}">
                <a16:creationId xmlns:a16="http://schemas.microsoft.com/office/drawing/2014/main" id="{8C920373-14D4-CDD6-0C25-1FA1A61958E4}"/>
              </a:ext>
            </a:extLst>
          </p:cNvPr>
          <p:cNvGrpSpPr/>
          <p:nvPr/>
        </p:nvGrpSpPr>
        <p:grpSpPr>
          <a:xfrm>
            <a:off x="2736252" y="4081108"/>
            <a:ext cx="253793" cy="389734"/>
            <a:chOff x="5533075" y="3999406"/>
            <a:chExt cx="253793" cy="389734"/>
          </a:xfrm>
        </p:grpSpPr>
        <p:sp>
          <p:nvSpPr>
            <p:cNvPr id="8" name="Google Shape;1353;p59">
              <a:extLst>
                <a:ext uri="{FF2B5EF4-FFF2-40B4-BE49-F238E27FC236}">
                  <a16:creationId xmlns:a16="http://schemas.microsoft.com/office/drawing/2014/main" id="{749FD3AA-0004-08C7-A0CF-F4C6D22AE87E}"/>
                </a:ext>
              </a:extLst>
            </p:cNvPr>
            <p:cNvSpPr/>
            <p:nvPr/>
          </p:nvSpPr>
          <p:spPr>
            <a:xfrm>
              <a:off x="5559675" y="4205150"/>
              <a:ext cx="114900" cy="12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54;p59">
              <a:extLst>
                <a:ext uri="{FF2B5EF4-FFF2-40B4-BE49-F238E27FC236}">
                  <a16:creationId xmlns:a16="http://schemas.microsoft.com/office/drawing/2014/main" id="{6347FB63-367B-AE5E-E965-7F8E430A2264}"/>
                </a:ext>
              </a:extLst>
            </p:cNvPr>
            <p:cNvSpPr/>
            <p:nvPr/>
          </p:nvSpPr>
          <p:spPr>
            <a:xfrm>
              <a:off x="5533075" y="4079150"/>
              <a:ext cx="165000" cy="64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55;p59">
              <a:extLst>
                <a:ext uri="{FF2B5EF4-FFF2-40B4-BE49-F238E27FC236}">
                  <a16:creationId xmlns:a16="http://schemas.microsoft.com/office/drawing/2014/main" id="{D0A5F8BF-33A1-8371-6B41-BBD9D62A80FA}"/>
                </a:ext>
              </a:extLst>
            </p:cNvPr>
            <p:cNvSpPr/>
            <p:nvPr/>
          </p:nvSpPr>
          <p:spPr>
            <a:xfrm>
              <a:off x="5650108" y="4182498"/>
              <a:ext cx="68399" cy="68399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629" y="0"/>
                  </a:moveTo>
                  <a:lnTo>
                    <a:pt x="629" y="628"/>
                  </a:lnTo>
                  <a:lnTo>
                    <a:pt x="1" y="628"/>
                  </a:lnTo>
                  <a:lnTo>
                    <a:pt x="1" y="1256"/>
                  </a:lnTo>
                  <a:lnTo>
                    <a:pt x="629" y="1256"/>
                  </a:lnTo>
                  <a:lnTo>
                    <a:pt x="629" y="1883"/>
                  </a:lnTo>
                  <a:lnTo>
                    <a:pt x="1256" y="1883"/>
                  </a:lnTo>
                  <a:lnTo>
                    <a:pt x="1256" y="1256"/>
                  </a:lnTo>
                  <a:lnTo>
                    <a:pt x="1884" y="1256"/>
                  </a:lnTo>
                  <a:lnTo>
                    <a:pt x="1884" y="628"/>
                  </a:lnTo>
                  <a:lnTo>
                    <a:pt x="1256" y="62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56;p59">
              <a:extLst>
                <a:ext uri="{FF2B5EF4-FFF2-40B4-BE49-F238E27FC236}">
                  <a16:creationId xmlns:a16="http://schemas.microsoft.com/office/drawing/2014/main" id="{683A4D2D-6412-A081-F0F2-F502CE477AC4}"/>
                </a:ext>
              </a:extLst>
            </p:cNvPr>
            <p:cNvSpPr/>
            <p:nvPr/>
          </p:nvSpPr>
          <p:spPr>
            <a:xfrm>
              <a:off x="5581744" y="3999406"/>
              <a:ext cx="205123" cy="389734"/>
            </a:xfrm>
            <a:custGeom>
              <a:avLst/>
              <a:gdLst/>
              <a:ahLst/>
              <a:cxnLst/>
              <a:rect l="l" t="t" r="r" b="b"/>
              <a:pathLst>
                <a:path w="5650" h="10735" extrusionOk="0">
                  <a:moveTo>
                    <a:pt x="1256" y="628"/>
                  </a:moveTo>
                  <a:lnTo>
                    <a:pt x="1256" y="1884"/>
                  </a:lnTo>
                  <a:lnTo>
                    <a:pt x="628" y="1884"/>
                  </a:lnTo>
                  <a:lnTo>
                    <a:pt x="628" y="628"/>
                  </a:lnTo>
                  <a:close/>
                  <a:moveTo>
                    <a:pt x="2512" y="628"/>
                  </a:moveTo>
                  <a:lnTo>
                    <a:pt x="2512" y="1884"/>
                  </a:lnTo>
                  <a:lnTo>
                    <a:pt x="1884" y="1884"/>
                  </a:lnTo>
                  <a:lnTo>
                    <a:pt x="1884" y="628"/>
                  </a:lnTo>
                  <a:close/>
                  <a:moveTo>
                    <a:pt x="3767" y="628"/>
                  </a:moveTo>
                  <a:lnTo>
                    <a:pt x="3767" y="1884"/>
                  </a:lnTo>
                  <a:lnTo>
                    <a:pt x="3139" y="1884"/>
                  </a:lnTo>
                  <a:lnTo>
                    <a:pt x="3139" y="628"/>
                  </a:lnTo>
                  <a:close/>
                  <a:moveTo>
                    <a:pt x="5022" y="628"/>
                  </a:moveTo>
                  <a:lnTo>
                    <a:pt x="5022" y="1884"/>
                  </a:lnTo>
                  <a:lnTo>
                    <a:pt x="4395" y="1884"/>
                  </a:lnTo>
                  <a:lnTo>
                    <a:pt x="4395" y="628"/>
                  </a:lnTo>
                  <a:close/>
                  <a:moveTo>
                    <a:pt x="4395" y="2512"/>
                  </a:moveTo>
                  <a:lnTo>
                    <a:pt x="4395" y="3788"/>
                  </a:lnTo>
                  <a:lnTo>
                    <a:pt x="1256" y="3788"/>
                  </a:lnTo>
                  <a:lnTo>
                    <a:pt x="1256" y="2512"/>
                  </a:lnTo>
                  <a:close/>
                  <a:moveTo>
                    <a:pt x="4395" y="4416"/>
                  </a:moveTo>
                  <a:lnTo>
                    <a:pt x="4395" y="7596"/>
                  </a:lnTo>
                  <a:lnTo>
                    <a:pt x="1256" y="7596"/>
                  </a:lnTo>
                  <a:lnTo>
                    <a:pt x="1256" y="4416"/>
                  </a:lnTo>
                  <a:close/>
                  <a:moveTo>
                    <a:pt x="4395" y="8224"/>
                  </a:moveTo>
                  <a:lnTo>
                    <a:pt x="4395" y="8538"/>
                  </a:lnTo>
                  <a:cubicBezTo>
                    <a:pt x="4395" y="9395"/>
                    <a:pt x="3683" y="10107"/>
                    <a:pt x="2825" y="10107"/>
                  </a:cubicBezTo>
                  <a:cubicBezTo>
                    <a:pt x="1947" y="10107"/>
                    <a:pt x="1256" y="9395"/>
                    <a:pt x="1256" y="8538"/>
                  </a:cubicBezTo>
                  <a:lnTo>
                    <a:pt x="1256" y="8224"/>
                  </a:lnTo>
                  <a:close/>
                  <a:moveTo>
                    <a:pt x="1" y="1"/>
                  </a:moveTo>
                  <a:lnTo>
                    <a:pt x="1" y="2512"/>
                  </a:lnTo>
                  <a:lnTo>
                    <a:pt x="628" y="2512"/>
                  </a:lnTo>
                  <a:lnTo>
                    <a:pt x="628" y="8538"/>
                  </a:lnTo>
                  <a:cubicBezTo>
                    <a:pt x="628" y="9751"/>
                    <a:pt x="1612" y="10735"/>
                    <a:pt x="2825" y="10735"/>
                  </a:cubicBezTo>
                  <a:cubicBezTo>
                    <a:pt x="4039" y="10735"/>
                    <a:pt x="5022" y="9751"/>
                    <a:pt x="5022" y="8538"/>
                  </a:cubicBezTo>
                  <a:lnTo>
                    <a:pt x="5022" y="2512"/>
                  </a:lnTo>
                  <a:lnTo>
                    <a:pt x="5650" y="2512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775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8"/>
          <p:cNvSpPr/>
          <p:nvPr/>
        </p:nvSpPr>
        <p:spPr>
          <a:xfrm rot="3600588">
            <a:off x="2068552" y="2662096"/>
            <a:ext cx="669198" cy="578889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8"/>
          <p:cNvSpPr txBox="1">
            <a:spLocks noGrp="1"/>
          </p:cNvSpPr>
          <p:nvPr>
            <p:ph type="body" idx="1"/>
          </p:nvPr>
        </p:nvSpPr>
        <p:spPr>
          <a:xfrm>
            <a:off x="2499252" y="2517061"/>
            <a:ext cx="4737006" cy="2295943"/>
          </a:xfrm>
          <a:prstGeom prst="rect">
            <a:avLst/>
          </a:prstGeom>
        </p:spPr>
        <p:txBody>
          <a:bodyPr spcFirstLastPara="1" wrap="square" lIns="274300" tIns="9142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"</a:t>
            </a:r>
            <a:r>
              <a:rPr lang="en-US" sz="2000" b="1" dirty="0">
                <a:solidFill>
                  <a:schemeClr val="bg1"/>
                </a:solidFill>
                <a:latin typeface="Rajdhani"/>
                <a:cs typeface="Rajdhani"/>
                <a:sym typeface="Rajdhani"/>
              </a:rPr>
              <a:t>Unite against thalassemia! Your contribution matters—whether it's joining the fight against this condition or donating blood to aid those affected. Together, we can make a difference in the lives of individuals battling thalassemia."</a:t>
            </a:r>
            <a:endParaRPr lang="en-US" sz="5400" b="1" dirty="0">
              <a:solidFill>
                <a:schemeClr val="bg1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619" name="Google Shape;619;p38"/>
          <p:cNvSpPr txBox="1">
            <a:spLocks noGrp="1"/>
          </p:cNvSpPr>
          <p:nvPr>
            <p:ph type="title"/>
          </p:nvPr>
        </p:nvSpPr>
        <p:spPr>
          <a:xfrm>
            <a:off x="778874" y="726878"/>
            <a:ext cx="77175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Messege</a:t>
            </a:r>
            <a:endParaRPr dirty="0"/>
          </a:p>
        </p:txBody>
      </p:sp>
      <p:grpSp>
        <p:nvGrpSpPr>
          <p:cNvPr id="620" name="Google Shape;620;p38"/>
          <p:cNvGrpSpPr/>
          <p:nvPr/>
        </p:nvGrpSpPr>
        <p:grpSpPr>
          <a:xfrm>
            <a:off x="148104" y="1615401"/>
            <a:ext cx="1130255" cy="1136752"/>
            <a:chOff x="1519695" y="2959150"/>
            <a:chExt cx="1130255" cy="1136752"/>
          </a:xfrm>
        </p:grpSpPr>
        <p:sp>
          <p:nvSpPr>
            <p:cNvPr id="621" name="Google Shape;621;p38"/>
            <p:cNvSpPr/>
            <p:nvPr/>
          </p:nvSpPr>
          <p:spPr>
            <a:xfrm>
              <a:off x="1519695" y="3991608"/>
              <a:ext cx="1032983" cy="104294"/>
            </a:xfrm>
            <a:custGeom>
              <a:avLst/>
              <a:gdLst/>
              <a:ahLst/>
              <a:cxnLst/>
              <a:rect l="l" t="t" r="r" b="b"/>
              <a:pathLst>
                <a:path w="118973" h="12012" extrusionOk="0">
                  <a:moveTo>
                    <a:pt x="101062" y="1"/>
                  </a:moveTo>
                  <a:lnTo>
                    <a:pt x="90307" y="1"/>
                  </a:lnTo>
                  <a:lnTo>
                    <a:pt x="77125" y="1"/>
                  </a:lnTo>
                  <a:lnTo>
                    <a:pt x="50887" y="1"/>
                  </a:lnTo>
                  <a:lnTo>
                    <a:pt x="39756" y="1"/>
                  </a:lnTo>
                  <a:lnTo>
                    <a:pt x="28624" y="1"/>
                  </a:lnTo>
                  <a:lnTo>
                    <a:pt x="4123" y="1"/>
                  </a:lnTo>
                  <a:lnTo>
                    <a:pt x="1" y="1"/>
                  </a:lnTo>
                  <a:lnTo>
                    <a:pt x="1" y="12011"/>
                  </a:lnTo>
                  <a:lnTo>
                    <a:pt x="118973" y="12011"/>
                  </a:lnTo>
                  <a:lnTo>
                    <a:pt x="118973" y="1"/>
                  </a:lnTo>
                  <a:lnTo>
                    <a:pt x="114851" y="1"/>
                  </a:lnTo>
                  <a:lnTo>
                    <a:pt x="1010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745700" y="3066116"/>
              <a:ext cx="253442" cy="253433"/>
            </a:xfrm>
            <a:custGeom>
              <a:avLst/>
              <a:gdLst/>
              <a:ahLst/>
              <a:cxnLst/>
              <a:rect l="l" t="t" r="r" b="b"/>
              <a:pathLst>
                <a:path w="29190" h="29189" extrusionOk="0">
                  <a:moveTo>
                    <a:pt x="29189" y="12576"/>
                  </a:moveTo>
                  <a:cubicBezTo>
                    <a:pt x="29189" y="5650"/>
                    <a:pt x="23540" y="0"/>
                    <a:pt x="16614" y="0"/>
                  </a:cubicBezTo>
                  <a:lnTo>
                    <a:pt x="12576" y="0"/>
                  </a:lnTo>
                  <a:cubicBezTo>
                    <a:pt x="5650" y="0"/>
                    <a:pt x="1" y="5650"/>
                    <a:pt x="1" y="12576"/>
                  </a:cubicBezTo>
                  <a:lnTo>
                    <a:pt x="1" y="17995"/>
                  </a:lnTo>
                  <a:lnTo>
                    <a:pt x="1" y="29189"/>
                  </a:lnTo>
                  <a:lnTo>
                    <a:pt x="12660" y="29189"/>
                  </a:lnTo>
                  <a:lnTo>
                    <a:pt x="29189" y="29189"/>
                  </a:lnTo>
                  <a:lnTo>
                    <a:pt x="29189" y="17995"/>
                  </a:lnTo>
                  <a:lnTo>
                    <a:pt x="29189" y="125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3" name="Google Shape;623;p38"/>
            <p:cNvGrpSpPr/>
            <p:nvPr/>
          </p:nvGrpSpPr>
          <p:grpSpPr>
            <a:xfrm>
              <a:off x="1555486" y="3315781"/>
              <a:ext cx="633857" cy="579713"/>
              <a:chOff x="1555486" y="3315781"/>
              <a:chExt cx="633857" cy="579713"/>
            </a:xfrm>
          </p:grpSpPr>
          <p:sp>
            <p:nvSpPr>
              <p:cNvPr id="624" name="Google Shape;624;p38"/>
              <p:cNvSpPr/>
              <p:nvPr/>
            </p:nvSpPr>
            <p:spPr>
              <a:xfrm>
                <a:off x="1734950" y="3727100"/>
                <a:ext cx="110700" cy="16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1555486" y="3315781"/>
                <a:ext cx="633857" cy="579713"/>
              </a:xfrm>
              <a:custGeom>
                <a:avLst/>
                <a:gdLst/>
                <a:ahLst/>
                <a:cxnLst/>
                <a:rect l="l" t="t" r="r" b="b"/>
                <a:pathLst>
                  <a:path w="73004" h="66768" extrusionOk="0">
                    <a:moveTo>
                      <a:pt x="51096" y="63"/>
                    </a:moveTo>
                    <a:lnTo>
                      <a:pt x="34567" y="63"/>
                    </a:lnTo>
                    <a:lnTo>
                      <a:pt x="21908" y="63"/>
                    </a:lnTo>
                    <a:lnTo>
                      <a:pt x="608" y="63"/>
                    </a:lnTo>
                    <a:cubicBezTo>
                      <a:pt x="398" y="63"/>
                      <a:pt x="210" y="42"/>
                      <a:pt x="1" y="21"/>
                    </a:cubicBezTo>
                    <a:lnTo>
                      <a:pt x="1" y="66767"/>
                    </a:lnTo>
                    <a:lnTo>
                      <a:pt x="24502" y="66767"/>
                    </a:lnTo>
                    <a:lnTo>
                      <a:pt x="24502" y="54297"/>
                    </a:lnTo>
                    <a:lnTo>
                      <a:pt x="35634" y="54297"/>
                    </a:lnTo>
                    <a:lnTo>
                      <a:pt x="46765" y="54297"/>
                    </a:lnTo>
                    <a:lnTo>
                      <a:pt x="46765" y="66767"/>
                    </a:lnTo>
                    <a:lnTo>
                      <a:pt x="73003" y="66767"/>
                    </a:lnTo>
                    <a:lnTo>
                      <a:pt x="73003" y="20924"/>
                    </a:lnTo>
                    <a:lnTo>
                      <a:pt x="73003" y="0"/>
                    </a:lnTo>
                    <a:cubicBezTo>
                      <a:pt x="72794" y="42"/>
                      <a:pt x="72606" y="63"/>
                      <a:pt x="72396" y="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6" name="Google Shape;626;p38"/>
            <p:cNvSpPr/>
            <p:nvPr/>
          </p:nvSpPr>
          <p:spPr>
            <a:xfrm>
              <a:off x="1877496" y="3042281"/>
              <a:ext cx="142254" cy="142254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8202" y="0"/>
                  </a:moveTo>
                  <a:cubicBezTo>
                    <a:pt x="6863" y="0"/>
                    <a:pt x="5775" y="1088"/>
                    <a:pt x="5775" y="2427"/>
                  </a:cubicBezTo>
                  <a:lnTo>
                    <a:pt x="5775" y="5775"/>
                  </a:lnTo>
                  <a:lnTo>
                    <a:pt x="2428" y="5775"/>
                  </a:lnTo>
                  <a:cubicBezTo>
                    <a:pt x="1088" y="5775"/>
                    <a:pt x="0" y="6842"/>
                    <a:pt x="0" y="8181"/>
                  </a:cubicBezTo>
                  <a:cubicBezTo>
                    <a:pt x="0" y="9520"/>
                    <a:pt x="1088" y="10608"/>
                    <a:pt x="2428" y="10608"/>
                  </a:cubicBezTo>
                  <a:lnTo>
                    <a:pt x="5775" y="10608"/>
                  </a:lnTo>
                  <a:lnTo>
                    <a:pt x="5775" y="13956"/>
                  </a:lnTo>
                  <a:cubicBezTo>
                    <a:pt x="5775" y="15295"/>
                    <a:pt x="6863" y="16383"/>
                    <a:pt x="8202" y="16383"/>
                  </a:cubicBezTo>
                  <a:cubicBezTo>
                    <a:pt x="9521" y="16383"/>
                    <a:pt x="10609" y="15295"/>
                    <a:pt x="10609" y="13956"/>
                  </a:cubicBezTo>
                  <a:lnTo>
                    <a:pt x="10609" y="10608"/>
                  </a:lnTo>
                  <a:lnTo>
                    <a:pt x="13956" y="10608"/>
                  </a:lnTo>
                  <a:cubicBezTo>
                    <a:pt x="15296" y="10608"/>
                    <a:pt x="16384" y="9520"/>
                    <a:pt x="16384" y="8181"/>
                  </a:cubicBezTo>
                  <a:cubicBezTo>
                    <a:pt x="16384" y="6842"/>
                    <a:pt x="15296" y="5775"/>
                    <a:pt x="13956" y="5775"/>
                  </a:cubicBezTo>
                  <a:lnTo>
                    <a:pt x="10609" y="5775"/>
                  </a:lnTo>
                  <a:lnTo>
                    <a:pt x="10609" y="2427"/>
                  </a:lnTo>
                  <a:cubicBezTo>
                    <a:pt x="10609" y="1088"/>
                    <a:pt x="9521" y="0"/>
                    <a:pt x="8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7" name="Google Shape;627;p38"/>
            <p:cNvGrpSpPr/>
            <p:nvPr/>
          </p:nvGrpSpPr>
          <p:grpSpPr>
            <a:xfrm>
              <a:off x="1725799" y="3313697"/>
              <a:ext cx="445652" cy="311224"/>
              <a:chOff x="1649599" y="3389897"/>
              <a:chExt cx="445652" cy="311224"/>
            </a:xfrm>
          </p:grpSpPr>
          <p:sp>
            <p:nvSpPr>
              <p:cNvPr id="628" name="Google Shape;628;p38"/>
              <p:cNvSpPr/>
              <p:nvPr/>
            </p:nvSpPr>
            <p:spPr>
              <a:xfrm>
                <a:off x="1649599" y="3389897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7" y="1"/>
                    </a:moveTo>
                    <a:cubicBezTo>
                      <a:pt x="1088" y="1"/>
                      <a:pt x="0" y="1068"/>
                      <a:pt x="0" y="2407"/>
                    </a:cubicBezTo>
                    <a:lnTo>
                      <a:pt x="0" y="5546"/>
                    </a:lnTo>
                    <a:cubicBezTo>
                      <a:pt x="0" y="6885"/>
                      <a:pt x="1088" y="7973"/>
                      <a:pt x="2427" y="7973"/>
                    </a:cubicBezTo>
                    <a:cubicBezTo>
                      <a:pt x="3766" y="7973"/>
                      <a:pt x="4834" y="6885"/>
                      <a:pt x="4834" y="5546"/>
                    </a:cubicBezTo>
                    <a:lnTo>
                      <a:pt x="4834" y="2407"/>
                    </a:lnTo>
                    <a:cubicBezTo>
                      <a:pt x="4834" y="1068"/>
                      <a:pt x="3766" y="1"/>
                      <a:pt x="24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1784217" y="3389897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07" y="1"/>
                    </a:moveTo>
                    <a:cubicBezTo>
                      <a:pt x="1068" y="1"/>
                      <a:pt x="1" y="1068"/>
                      <a:pt x="1" y="2407"/>
                    </a:cubicBezTo>
                    <a:lnTo>
                      <a:pt x="1" y="5546"/>
                    </a:lnTo>
                    <a:cubicBezTo>
                      <a:pt x="1" y="6885"/>
                      <a:pt x="1068" y="7973"/>
                      <a:pt x="2407" y="7973"/>
                    </a:cubicBezTo>
                    <a:cubicBezTo>
                      <a:pt x="3746" y="7973"/>
                      <a:pt x="4834" y="6885"/>
                      <a:pt x="4834" y="5546"/>
                    </a:cubicBezTo>
                    <a:lnTo>
                      <a:pt x="4834" y="2407"/>
                    </a:lnTo>
                    <a:cubicBezTo>
                      <a:pt x="4834" y="1068"/>
                      <a:pt x="3746" y="1"/>
                      <a:pt x="24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1918662" y="3389897"/>
                <a:ext cx="42154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7973" extrusionOk="0">
                    <a:moveTo>
                      <a:pt x="2427" y="1"/>
                    </a:moveTo>
                    <a:cubicBezTo>
                      <a:pt x="1088" y="1"/>
                      <a:pt x="0" y="1068"/>
                      <a:pt x="0" y="2407"/>
                    </a:cubicBezTo>
                    <a:lnTo>
                      <a:pt x="0" y="5546"/>
                    </a:lnTo>
                    <a:cubicBezTo>
                      <a:pt x="0" y="6885"/>
                      <a:pt x="1088" y="7973"/>
                      <a:pt x="2427" y="7973"/>
                    </a:cubicBezTo>
                    <a:cubicBezTo>
                      <a:pt x="3766" y="7973"/>
                      <a:pt x="4854" y="6885"/>
                      <a:pt x="4854" y="5546"/>
                    </a:cubicBezTo>
                    <a:lnTo>
                      <a:pt x="4854" y="2407"/>
                    </a:lnTo>
                    <a:cubicBezTo>
                      <a:pt x="4854" y="1068"/>
                      <a:pt x="3766" y="1"/>
                      <a:pt x="24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2053280" y="3389897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1"/>
                    </a:moveTo>
                    <a:cubicBezTo>
                      <a:pt x="1089" y="1"/>
                      <a:pt x="0" y="1068"/>
                      <a:pt x="0" y="2407"/>
                    </a:cubicBezTo>
                    <a:lnTo>
                      <a:pt x="0" y="5546"/>
                    </a:lnTo>
                    <a:cubicBezTo>
                      <a:pt x="0" y="6885"/>
                      <a:pt x="1089" y="7973"/>
                      <a:pt x="2428" y="7973"/>
                    </a:cubicBezTo>
                    <a:cubicBezTo>
                      <a:pt x="3767" y="7973"/>
                      <a:pt x="4834" y="6885"/>
                      <a:pt x="4834" y="5546"/>
                    </a:cubicBezTo>
                    <a:lnTo>
                      <a:pt x="4834" y="2407"/>
                    </a:lnTo>
                    <a:cubicBezTo>
                      <a:pt x="4834" y="1068"/>
                      <a:pt x="3767" y="1"/>
                      <a:pt x="24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1649599" y="3510901"/>
                <a:ext cx="41971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2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06"/>
                    </a:cubicBezTo>
                    <a:lnTo>
                      <a:pt x="0" y="5545"/>
                    </a:lnTo>
                    <a:cubicBezTo>
                      <a:pt x="0" y="6884"/>
                      <a:pt x="1088" y="7972"/>
                      <a:pt x="2427" y="7972"/>
                    </a:cubicBezTo>
                    <a:cubicBezTo>
                      <a:pt x="3766" y="7972"/>
                      <a:pt x="4834" y="6884"/>
                      <a:pt x="4834" y="5545"/>
                    </a:cubicBezTo>
                    <a:lnTo>
                      <a:pt x="4834" y="2406"/>
                    </a:lnTo>
                    <a:cubicBezTo>
                      <a:pt x="483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1784217" y="3510901"/>
                <a:ext cx="41971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2" extrusionOk="0">
                    <a:moveTo>
                      <a:pt x="2407" y="0"/>
                    </a:moveTo>
                    <a:cubicBezTo>
                      <a:pt x="1068" y="0"/>
                      <a:pt x="1" y="1088"/>
                      <a:pt x="1" y="2406"/>
                    </a:cubicBezTo>
                    <a:lnTo>
                      <a:pt x="1" y="5545"/>
                    </a:lnTo>
                    <a:cubicBezTo>
                      <a:pt x="1" y="6884"/>
                      <a:pt x="1068" y="7972"/>
                      <a:pt x="2407" y="7972"/>
                    </a:cubicBezTo>
                    <a:cubicBezTo>
                      <a:pt x="3746" y="7972"/>
                      <a:pt x="4834" y="6884"/>
                      <a:pt x="4834" y="5545"/>
                    </a:cubicBezTo>
                    <a:lnTo>
                      <a:pt x="4834" y="2406"/>
                    </a:lnTo>
                    <a:cubicBezTo>
                      <a:pt x="4834" y="1088"/>
                      <a:pt x="3746" y="0"/>
                      <a:pt x="24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1918662" y="3510901"/>
                <a:ext cx="42154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7972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06"/>
                    </a:cubicBezTo>
                    <a:lnTo>
                      <a:pt x="0" y="5545"/>
                    </a:lnTo>
                    <a:cubicBezTo>
                      <a:pt x="0" y="6884"/>
                      <a:pt x="1088" y="7972"/>
                      <a:pt x="2427" y="7972"/>
                    </a:cubicBezTo>
                    <a:cubicBezTo>
                      <a:pt x="3766" y="7972"/>
                      <a:pt x="4854" y="6884"/>
                      <a:pt x="4854" y="5545"/>
                    </a:cubicBezTo>
                    <a:lnTo>
                      <a:pt x="4854" y="2406"/>
                    </a:lnTo>
                    <a:cubicBezTo>
                      <a:pt x="485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2053280" y="3510901"/>
                <a:ext cx="41971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2" extrusionOk="0">
                    <a:moveTo>
                      <a:pt x="2428" y="0"/>
                    </a:moveTo>
                    <a:cubicBezTo>
                      <a:pt x="1089" y="0"/>
                      <a:pt x="0" y="1088"/>
                      <a:pt x="0" y="2406"/>
                    </a:cubicBezTo>
                    <a:lnTo>
                      <a:pt x="0" y="5545"/>
                    </a:lnTo>
                    <a:cubicBezTo>
                      <a:pt x="0" y="6884"/>
                      <a:pt x="1089" y="7972"/>
                      <a:pt x="2428" y="7972"/>
                    </a:cubicBezTo>
                    <a:cubicBezTo>
                      <a:pt x="3767" y="7972"/>
                      <a:pt x="4834" y="6884"/>
                      <a:pt x="4834" y="5545"/>
                    </a:cubicBezTo>
                    <a:lnTo>
                      <a:pt x="4834" y="2406"/>
                    </a:lnTo>
                    <a:cubicBezTo>
                      <a:pt x="4834" y="108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1649599" y="3631896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27"/>
                    </a:cubicBezTo>
                    <a:lnTo>
                      <a:pt x="0" y="5566"/>
                    </a:lnTo>
                    <a:cubicBezTo>
                      <a:pt x="0" y="6905"/>
                      <a:pt x="1088" y="7972"/>
                      <a:pt x="2427" y="7972"/>
                    </a:cubicBezTo>
                    <a:cubicBezTo>
                      <a:pt x="3766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1784217" y="3631896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07" y="0"/>
                    </a:moveTo>
                    <a:cubicBezTo>
                      <a:pt x="1068" y="0"/>
                      <a:pt x="1" y="1088"/>
                      <a:pt x="1" y="2427"/>
                    </a:cubicBezTo>
                    <a:lnTo>
                      <a:pt x="1" y="5566"/>
                    </a:lnTo>
                    <a:cubicBezTo>
                      <a:pt x="1" y="6905"/>
                      <a:pt x="1068" y="7972"/>
                      <a:pt x="2407" y="7972"/>
                    </a:cubicBezTo>
                    <a:cubicBezTo>
                      <a:pt x="3746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46" y="0"/>
                      <a:pt x="24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1918662" y="3631896"/>
                <a:ext cx="42154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7973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27"/>
                    </a:cubicBezTo>
                    <a:lnTo>
                      <a:pt x="0" y="5566"/>
                    </a:lnTo>
                    <a:cubicBezTo>
                      <a:pt x="0" y="6905"/>
                      <a:pt x="1088" y="7972"/>
                      <a:pt x="2427" y="7972"/>
                    </a:cubicBezTo>
                    <a:cubicBezTo>
                      <a:pt x="3766" y="7972"/>
                      <a:pt x="4854" y="6905"/>
                      <a:pt x="4854" y="5566"/>
                    </a:cubicBezTo>
                    <a:lnTo>
                      <a:pt x="4854" y="2427"/>
                    </a:lnTo>
                    <a:cubicBezTo>
                      <a:pt x="485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2053280" y="3631896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0"/>
                    </a:moveTo>
                    <a:cubicBezTo>
                      <a:pt x="1089" y="0"/>
                      <a:pt x="0" y="1088"/>
                      <a:pt x="0" y="2427"/>
                    </a:cubicBezTo>
                    <a:lnTo>
                      <a:pt x="0" y="5566"/>
                    </a:lnTo>
                    <a:cubicBezTo>
                      <a:pt x="0" y="6905"/>
                      <a:pt x="1089" y="7972"/>
                      <a:pt x="2428" y="7972"/>
                    </a:cubicBezTo>
                    <a:cubicBezTo>
                      <a:pt x="3767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8"/>
            <p:cNvGrpSpPr/>
            <p:nvPr/>
          </p:nvGrpSpPr>
          <p:grpSpPr>
            <a:xfrm>
              <a:off x="2340950" y="3510094"/>
              <a:ext cx="176598" cy="190403"/>
              <a:chOff x="2264750" y="3586294"/>
              <a:chExt cx="176598" cy="190403"/>
            </a:xfrm>
          </p:grpSpPr>
          <p:sp>
            <p:nvSpPr>
              <p:cNvPr id="641" name="Google Shape;641;p38"/>
              <p:cNvSpPr/>
              <p:nvPr/>
            </p:nvSpPr>
            <p:spPr>
              <a:xfrm>
                <a:off x="2264750" y="3586294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0"/>
                    </a:moveTo>
                    <a:cubicBezTo>
                      <a:pt x="1089" y="0"/>
                      <a:pt x="1" y="1088"/>
                      <a:pt x="1" y="2427"/>
                    </a:cubicBezTo>
                    <a:lnTo>
                      <a:pt x="1" y="5566"/>
                    </a:lnTo>
                    <a:cubicBezTo>
                      <a:pt x="1" y="6905"/>
                      <a:pt x="1089" y="7972"/>
                      <a:pt x="2428" y="7972"/>
                    </a:cubicBezTo>
                    <a:cubicBezTo>
                      <a:pt x="3767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2399368" y="3586294"/>
                <a:ext cx="41980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7973" extrusionOk="0">
                    <a:moveTo>
                      <a:pt x="2428" y="0"/>
                    </a:moveTo>
                    <a:cubicBezTo>
                      <a:pt x="1089" y="0"/>
                      <a:pt x="1" y="1088"/>
                      <a:pt x="1" y="2427"/>
                    </a:cubicBezTo>
                    <a:lnTo>
                      <a:pt x="1" y="5566"/>
                    </a:lnTo>
                    <a:cubicBezTo>
                      <a:pt x="1" y="6905"/>
                      <a:pt x="1089" y="7972"/>
                      <a:pt x="2428" y="7972"/>
                    </a:cubicBezTo>
                    <a:cubicBezTo>
                      <a:pt x="3746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46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2264750" y="3707471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0"/>
                    </a:moveTo>
                    <a:cubicBezTo>
                      <a:pt x="1089" y="0"/>
                      <a:pt x="1" y="1068"/>
                      <a:pt x="1" y="2407"/>
                    </a:cubicBezTo>
                    <a:lnTo>
                      <a:pt x="1" y="5545"/>
                    </a:lnTo>
                    <a:cubicBezTo>
                      <a:pt x="1" y="6884"/>
                      <a:pt x="1089" y="7972"/>
                      <a:pt x="2428" y="7972"/>
                    </a:cubicBezTo>
                    <a:cubicBezTo>
                      <a:pt x="3767" y="7972"/>
                      <a:pt x="4834" y="6884"/>
                      <a:pt x="4834" y="5545"/>
                    </a:cubicBezTo>
                    <a:lnTo>
                      <a:pt x="4834" y="2407"/>
                    </a:lnTo>
                    <a:cubicBezTo>
                      <a:pt x="4834" y="106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2399368" y="3707471"/>
                <a:ext cx="41980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7973" extrusionOk="0">
                    <a:moveTo>
                      <a:pt x="2428" y="0"/>
                    </a:moveTo>
                    <a:cubicBezTo>
                      <a:pt x="1089" y="0"/>
                      <a:pt x="1" y="1068"/>
                      <a:pt x="1" y="2407"/>
                    </a:cubicBezTo>
                    <a:lnTo>
                      <a:pt x="1" y="5545"/>
                    </a:lnTo>
                    <a:cubicBezTo>
                      <a:pt x="1" y="6884"/>
                      <a:pt x="1089" y="7972"/>
                      <a:pt x="2428" y="7972"/>
                    </a:cubicBezTo>
                    <a:cubicBezTo>
                      <a:pt x="3746" y="7972"/>
                      <a:pt x="4834" y="6884"/>
                      <a:pt x="4834" y="5545"/>
                    </a:cubicBezTo>
                    <a:lnTo>
                      <a:pt x="4834" y="2407"/>
                    </a:lnTo>
                    <a:cubicBezTo>
                      <a:pt x="4834" y="1068"/>
                      <a:pt x="3746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5" name="Google Shape;645;p38"/>
            <p:cNvSpPr/>
            <p:nvPr/>
          </p:nvSpPr>
          <p:spPr>
            <a:xfrm>
              <a:off x="1845495" y="3706075"/>
              <a:ext cx="193140" cy="204386"/>
            </a:xfrm>
            <a:custGeom>
              <a:avLst/>
              <a:gdLst/>
              <a:ahLst/>
              <a:cxnLst/>
              <a:rect l="l" t="t" r="r" b="b"/>
              <a:pathLst>
                <a:path w="11132" h="23540" extrusionOk="0">
                  <a:moveTo>
                    <a:pt x="11132" y="12450"/>
                  </a:moveTo>
                  <a:lnTo>
                    <a:pt x="11132" y="1"/>
                  </a:lnTo>
                  <a:lnTo>
                    <a:pt x="1" y="1"/>
                  </a:lnTo>
                  <a:lnTo>
                    <a:pt x="1" y="23540"/>
                  </a:lnTo>
                  <a:lnTo>
                    <a:pt x="11132" y="23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1574822" y="2959150"/>
              <a:ext cx="1075128" cy="1075128"/>
            </a:xfrm>
            <a:custGeom>
              <a:avLst/>
              <a:gdLst/>
              <a:ahLst/>
              <a:cxnLst/>
              <a:rect l="l" t="t" r="r" b="b"/>
              <a:pathLst>
                <a:path w="123827" h="123827" extrusionOk="0">
                  <a:moveTo>
                    <a:pt x="26051" y="22828"/>
                  </a:moveTo>
                  <a:lnTo>
                    <a:pt x="26051" y="29189"/>
                  </a:lnTo>
                  <a:lnTo>
                    <a:pt x="7157" y="29189"/>
                  </a:lnTo>
                  <a:cubicBezTo>
                    <a:pt x="6382" y="29189"/>
                    <a:pt x="5734" y="28540"/>
                    <a:pt x="5734" y="27766"/>
                  </a:cubicBezTo>
                  <a:lnTo>
                    <a:pt x="5734" y="24272"/>
                  </a:lnTo>
                  <a:cubicBezTo>
                    <a:pt x="5734" y="23497"/>
                    <a:pt x="6382" y="22828"/>
                    <a:pt x="7157" y="22828"/>
                  </a:cubicBezTo>
                  <a:close/>
                  <a:moveTo>
                    <a:pt x="45070" y="4834"/>
                  </a:moveTo>
                  <a:cubicBezTo>
                    <a:pt x="50678" y="4834"/>
                    <a:pt x="55239" y="9395"/>
                    <a:pt x="55239" y="15003"/>
                  </a:cubicBezTo>
                  <a:lnTo>
                    <a:pt x="55239" y="29189"/>
                  </a:lnTo>
                  <a:lnTo>
                    <a:pt x="30884" y="29189"/>
                  </a:lnTo>
                  <a:lnTo>
                    <a:pt x="30884" y="15003"/>
                  </a:lnTo>
                  <a:cubicBezTo>
                    <a:pt x="30884" y="9395"/>
                    <a:pt x="35445" y="4834"/>
                    <a:pt x="41032" y="4834"/>
                  </a:cubicBezTo>
                  <a:close/>
                  <a:moveTo>
                    <a:pt x="78945" y="22828"/>
                  </a:moveTo>
                  <a:cubicBezTo>
                    <a:pt x="79720" y="22828"/>
                    <a:pt x="80368" y="23497"/>
                    <a:pt x="80368" y="24272"/>
                  </a:cubicBezTo>
                  <a:lnTo>
                    <a:pt x="80368" y="27766"/>
                  </a:lnTo>
                  <a:cubicBezTo>
                    <a:pt x="80368" y="28540"/>
                    <a:pt x="79720" y="29189"/>
                    <a:pt x="78945" y="29189"/>
                  </a:cubicBezTo>
                  <a:lnTo>
                    <a:pt x="60072" y="29189"/>
                  </a:lnTo>
                  <a:lnTo>
                    <a:pt x="60072" y="22828"/>
                  </a:lnTo>
                  <a:close/>
                  <a:moveTo>
                    <a:pt x="77125" y="34043"/>
                  </a:moveTo>
                  <a:lnTo>
                    <a:pt x="77125" y="95893"/>
                  </a:lnTo>
                  <a:lnTo>
                    <a:pt x="55741" y="95893"/>
                  </a:lnTo>
                  <a:lnTo>
                    <a:pt x="55741" y="88277"/>
                  </a:lnTo>
                  <a:lnTo>
                    <a:pt x="59759" y="88277"/>
                  </a:lnTo>
                  <a:cubicBezTo>
                    <a:pt x="61098" y="88277"/>
                    <a:pt x="62186" y="87189"/>
                    <a:pt x="62186" y="85850"/>
                  </a:cubicBezTo>
                  <a:cubicBezTo>
                    <a:pt x="62186" y="84511"/>
                    <a:pt x="61098" y="83444"/>
                    <a:pt x="59759" y="83444"/>
                  </a:cubicBezTo>
                  <a:lnTo>
                    <a:pt x="24607" y="83444"/>
                  </a:lnTo>
                  <a:cubicBezTo>
                    <a:pt x="23268" y="83444"/>
                    <a:pt x="22180" y="84511"/>
                    <a:pt x="22180" y="85850"/>
                  </a:cubicBezTo>
                  <a:cubicBezTo>
                    <a:pt x="22180" y="87189"/>
                    <a:pt x="23268" y="88277"/>
                    <a:pt x="24607" y="88277"/>
                  </a:cubicBezTo>
                  <a:lnTo>
                    <a:pt x="28624" y="88277"/>
                  </a:lnTo>
                  <a:lnTo>
                    <a:pt x="28624" y="95893"/>
                  </a:lnTo>
                  <a:lnTo>
                    <a:pt x="8977" y="95893"/>
                  </a:lnTo>
                  <a:lnTo>
                    <a:pt x="8977" y="34043"/>
                  </a:lnTo>
                  <a:close/>
                  <a:moveTo>
                    <a:pt x="28624" y="100727"/>
                  </a:moveTo>
                  <a:lnTo>
                    <a:pt x="28624" y="106962"/>
                  </a:lnTo>
                  <a:lnTo>
                    <a:pt x="8977" y="106962"/>
                  </a:lnTo>
                  <a:lnTo>
                    <a:pt x="8977" y="100727"/>
                  </a:lnTo>
                  <a:close/>
                  <a:moveTo>
                    <a:pt x="39756" y="88277"/>
                  </a:moveTo>
                  <a:lnTo>
                    <a:pt x="39756" y="106962"/>
                  </a:lnTo>
                  <a:lnTo>
                    <a:pt x="33478" y="106962"/>
                  </a:lnTo>
                  <a:lnTo>
                    <a:pt x="33478" y="88277"/>
                  </a:lnTo>
                  <a:close/>
                  <a:moveTo>
                    <a:pt x="50908" y="88277"/>
                  </a:moveTo>
                  <a:lnTo>
                    <a:pt x="50908" y="106962"/>
                  </a:lnTo>
                  <a:lnTo>
                    <a:pt x="44610" y="106962"/>
                  </a:lnTo>
                  <a:lnTo>
                    <a:pt x="44610" y="88277"/>
                  </a:lnTo>
                  <a:close/>
                  <a:moveTo>
                    <a:pt x="77125" y="100727"/>
                  </a:moveTo>
                  <a:lnTo>
                    <a:pt x="77125" y="106962"/>
                  </a:lnTo>
                  <a:lnTo>
                    <a:pt x="55741" y="106962"/>
                  </a:lnTo>
                  <a:lnTo>
                    <a:pt x="55741" y="100727"/>
                  </a:lnTo>
                  <a:close/>
                  <a:moveTo>
                    <a:pt x="101083" y="96395"/>
                  </a:moveTo>
                  <a:lnTo>
                    <a:pt x="101083" y="106962"/>
                  </a:lnTo>
                  <a:lnTo>
                    <a:pt x="95161" y="106962"/>
                  </a:lnTo>
                  <a:lnTo>
                    <a:pt x="95161" y="96395"/>
                  </a:lnTo>
                  <a:close/>
                  <a:moveTo>
                    <a:pt x="114788" y="54883"/>
                  </a:moveTo>
                  <a:cubicBezTo>
                    <a:pt x="114809" y="54883"/>
                    <a:pt x="114850" y="54925"/>
                    <a:pt x="114850" y="54946"/>
                  </a:cubicBezTo>
                  <a:lnTo>
                    <a:pt x="114850" y="106962"/>
                  </a:lnTo>
                  <a:lnTo>
                    <a:pt x="105916" y="106962"/>
                  </a:lnTo>
                  <a:lnTo>
                    <a:pt x="105916" y="96395"/>
                  </a:lnTo>
                  <a:lnTo>
                    <a:pt x="106920" y="96395"/>
                  </a:lnTo>
                  <a:cubicBezTo>
                    <a:pt x="108259" y="96395"/>
                    <a:pt x="109327" y="95307"/>
                    <a:pt x="109327" y="93968"/>
                  </a:cubicBezTo>
                  <a:cubicBezTo>
                    <a:pt x="109327" y="92629"/>
                    <a:pt x="108259" y="91541"/>
                    <a:pt x="106920" y="91541"/>
                  </a:cubicBezTo>
                  <a:lnTo>
                    <a:pt x="89324" y="91541"/>
                  </a:lnTo>
                  <a:cubicBezTo>
                    <a:pt x="87984" y="91541"/>
                    <a:pt x="86896" y="92629"/>
                    <a:pt x="86896" y="93968"/>
                  </a:cubicBezTo>
                  <a:cubicBezTo>
                    <a:pt x="86896" y="95307"/>
                    <a:pt x="87984" y="96395"/>
                    <a:pt x="89324" y="96395"/>
                  </a:cubicBezTo>
                  <a:lnTo>
                    <a:pt x="90328" y="96395"/>
                  </a:lnTo>
                  <a:lnTo>
                    <a:pt x="90328" y="106962"/>
                  </a:lnTo>
                  <a:lnTo>
                    <a:pt x="81958" y="106962"/>
                  </a:lnTo>
                  <a:lnTo>
                    <a:pt x="81958" y="54883"/>
                  </a:lnTo>
                  <a:close/>
                  <a:moveTo>
                    <a:pt x="118993" y="111795"/>
                  </a:moveTo>
                  <a:lnTo>
                    <a:pt x="118993" y="118993"/>
                  </a:lnTo>
                  <a:lnTo>
                    <a:pt x="4834" y="118993"/>
                  </a:lnTo>
                  <a:lnTo>
                    <a:pt x="4834" y="111795"/>
                  </a:lnTo>
                  <a:close/>
                  <a:moveTo>
                    <a:pt x="41053" y="0"/>
                  </a:moveTo>
                  <a:cubicBezTo>
                    <a:pt x="32767" y="0"/>
                    <a:pt x="26051" y="6738"/>
                    <a:pt x="26051" y="15003"/>
                  </a:cubicBezTo>
                  <a:lnTo>
                    <a:pt x="26051" y="17995"/>
                  </a:lnTo>
                  <a:lnTo>
                    <a:pt x="7157" y="17995"/>
                  </a:lnTo>
                  <a:cubicBezTo>
                    <a:pt x="3704" y="17995"/>
                    <a:pt x="900" y="20819"/>
                    <a:pt x="900" y="24272"/>
                  </a:cubicBezTo>
                  <a:lnTo>
                    <a:pt x="900" y="27766"/>
                  </a:lnTo>
                  <a:cubicBezTo>
                    <a:pt x="900" y="30130"/>
                    <a:pt x="2219" y="32181"/>
                    <a:pt x="4144" y="33248"/>
                  </a:cubicBezTo>
                  <a:lnTo>
                    <a:pt x="4144" y="106962"/>
                  </a:lnTo>
                  <a:lnTo>
                    <a:pt x="2428" y="106962"/>
                  </a:lnTo>
                  <a:cubicBezTo>
                    <a:pt x="1089" y="106962"/>
                    <a:pt x="1" y="108050"/>
                    <a:pt x="1" y="109389"/>
                  </a:cubicBezTo>
                  <a:lnTo>
                    <a:pt x="1" y="121420"/>
                  </a:lnTo>
                  <a:cubicBezTo>
                    <a:pt x="1" y="122738"/>
                    <a:pt x="1089" y="123826"/>
                    <a:pt x="2428" y="123826"/>
                  </a:cubicBezTo>
                  <a:lnTo>
                    <a:pt x="121420" y="123826"/>
                  </a:lnTo>
                  <a:cubicBezTo>
                    <a:pt x="122760" y="123826"/>
                    <a:pt x="123827" y="122738"/>
                    <a:pt x="123827" y="121420"/>
                  </a:cubicBezTo>
                  <a:lnTo>
                    <a:pt x="123827" y="109389"/>
                  </a:lnTo>
                  <a:cubicBezTo>
                    <a:pt x="123827" y="108050"/>
                    <a:pt x="122739" y="106962"/>
                    <a:pt x="121420" y="106962"/>
                  </a:cubicBezTo>
                  <a:lnTo>
                    <a:pt x="119684" y="106962"/>
                  </a:lnTo>
                  <a:lnTo>
                    <a:pt x="119684" y="54946"/>
                  </a:lnTo>
                  <a:cubicBezTo>
                    <a:pt x="119684" y="52247"/>
                    <a:pt x="117487" y="50050"/>
                    <a:pt x="114788" y="50050"/>
                  </a:cubicBezTo>
                  <a:lnTo>
                    <a:pt x="81958" y="50050"/>
                  </a:lnTo>
                  <a:lnTo>
                    <a:pt x="81958" y="33248"/>
                  </a:lnTo>
                  <a:cubicBezTo>
                    <a:pt x="83904" y="32181"/>
                    <a:pt x="85202" y="30130"/>
                    <a:pt x="85202" y="27766"/>
                  </a:cubicBezTo>
                  <a:lnTo>
                    <a:pt x="85202" y="24272"/>
                  </a:lnTo>
                  <a:cubicBezTo>
                    <a:pt x="85202" y="20819"/>
                    <a:pt x="82398" y="17995"/>
                    <a:pt x="78945" y="17995"/>
                  </a:cubicBezTo>
                  <a:lnTo>
                    <a:pt x="60072" y="17995"/>
                  </a:lnTo>
                  <a:lnTo>
                    <a:pt x="60072" y="15003"/>
                  </a:lnTo>
                  <a:cubicBezTo>
                    <a:pt x="60072" y="6738"/>
                    <a:pt x="53335" y="0"/>
                    <a:pt x="450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58"/>
          <p:cNvSpPr txBox="1">
            <a:spLocks noGrp="1"/>
          </p:cNvSpPr>
          <p:nvPr>
            <p:ph type="title"/>
          </p:nvPr>
        </p:nvSpPr>
        <p:spPr>
          <a:xfrm>
            <a:off x="1655575" y="619076"/>
            <a:ext cx="5832900" cy="11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none" dirty="0"/>
              <a:t>Thank</a:t>
            </a:r>
            <a:r>
              <a:rPr lang="en" dirty="0"/>
              <a:t>s!</a:t>
            </a:r>
            <a:endParaRPr u="none" dirty="0"/>
          </a:p>
        </p:txBody>
      </p:sp>
      <p:sp>
        <p:nvSpPr>
          <p:cNvPr id="1234" name="Google Shape;1234;p58"/>
          <p:cNvSpPr txBox="1">
            <a:spLocks noGrp="1"/>
          </p:cNvSpPr>
          <p:nvPr>
            <p:ph type="subTitle" idx="1"/>
          </p:nvPr>
        </p:nvSpPr>
        <p:spPr>
          <a:xfrm>
            <a:off x="1883687" y="2702682"/>
            <a:ext cx="5225405" cy="689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Rajdhani" panose="020B0604020202020204" charset="0"/>
                <a:cs typeface="Rajdhani" panose="020B0604020202020204" charset="0"/>
              </a:rPr>
              <a:t>Do you have any questions?</a:t>
            </a:r>
            <a:br>
              <a:rPr lang="en" sz="2800" b="1" dirty="0">
                <a:latin typeface="Rajdhani" panose="020B0604020202020204" charset="0"/>
                <a:cs typeface="Rajdhani" panose="020B0604020202020204" charset="0"/>
              </a:rPr>
            </a:br>
            <a:endParaRPr sz="28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816F3-3FF9-2517-EB5C-C98A7436D085}"/>
              </a:ext>
            </a:extLst>
          </p:cNvPr>
          <p:cNvSpPr txBox="1"/>
          <p:nvPr/>
        </p:nvSpPr>
        <p:spPr>
          <a:xfrm>
            <a:off x="2205074" y="3829080"/>
            <a:ext cx="4582632" cy="523220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" u="none" dirty="0">
                <a:solidFill>
                  <a:schemeClr val="bg1"/>
                </a:solidFill>
              </a:rPr>
              <a:t>Tha</a:t>
            </a:r>
            <a:r>
              <a:rPr lang="en" dirty="0">
                <a:solidFill>
                  <a:schemeClr val="bg1"/>
                </a:solidFill>
              </a:rPr>
              <a:t>asdfghjkjtrewefghnhgfdssdfgbfeweeffewedffewedfgfedffgfgbgfefgbfefgbgefgefgefgefgref</a:t>
            </a:r>
            <a:r>
              <a:rPr lang="en" u="none" dirty="0">
                <a:solidFill>
                  <a:schemeClr val="bg1"/>
                </a:solidFill>
              </a:rPr>
              <a:t>nk</a:t>
            </a:r>
            <a:r>
              <a:rPr lang="en" dirty="0">
                <a:solidFill>
                  <a:schemeClr val="bg1"/>
                </a:solidFill>
              </a:rPr>
              <a:t>s</a:t>
            </a:r>
            <a:endParaRPr lang="en-PK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"/>
          <p:cNvSpPr txBox="1">
            <a:spLocks noGrp="1"/>
          </p:cNvSpPr>
          <p:nvPr>
            <p:ph type="body" idx="1"/>
          </p:nvPr>
        </p:nvSpPr>
        <p:spPr>
          <a:xfrm>
            <a:off x="708250" y="1291149"/>
            <a:ext cx="7728000" cy="2565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165100" lvl="0" indent="0" algn="ct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2400" dirty="0"/>
              <a:t>ZAINAB JUNAID : BDSF22M005</a:t>
            </a:r>
          </a:p>
          <a:p>
            <a:pPr marL="165100" lvl="0" indent="0" algn="ct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2400" dirty="0"/>
              <a:t>LARAIB ZAFAR : BDSF22M012</a:t>
            </a:r>
            <a:endParaRPr sz="2400" b="1" dirty="0"/>
          </a:p>
          <a:p>
            <a:pPr marL="165100" lvl="0" indent="0" algn="ct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2400" dirty="0"/>
              <a:t>USWAH FATIMA : BDSF22M015</a:t>
            </a:r>
            <a:endParaRPr sz="2400" dirty="0"/>
          </a:p>
          <a:p>
            <a:pPr marL="165100" lvl="0" indent="0" algn="ct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2400" dirty="0"/>
              <a:t> MUBASHRA IFTIKHAR : BDSF22M022</a:t>
            </a:r>
            <a:endParaRPr sz="2400" dirty="0"/>
          </a:p>
          <a:p>
            <a:pPr marL="165100" lvl="0" indent="0" algn="ct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2400" dirty="0">
                <a:uFill>
                  <a:no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IQRA ISHAQ : BDSF22M023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08" name="Google Shape;508;p34"/>
          <p:cNvSpPr txBox="1">
            <a:spLocks noGrp="1"/>
          </p:cNvSpPr>
          <p:nvPr>
            <p:ph type="title"/>
          </p:nvPr>
        </p:nvSpPr>
        <p:spPr>
          <a:xfrm>
            <a:off x="712307" y="593690"/>
            <a:ext cx="7718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grpSp>
        <p:nvGrpSpPr>
          <p:cNvPr id="509" name="Google Shape;509;p34"/>
          <p:cNvGrpSpPr/>
          <p:nvPr/>
        </p:nvGrpSpPr>
        <p:grpSpPr>
          <a:xfrm>
            <a:off x="8323490" y="711765"/>
            <a:ext cx="461778" cy="464563"/>
            <a:chOff x="8323490" y="355935"/>
            <a:chExt cx="461778" cy="464563"/>
          </a:xfrm>
        </p:grpSpPr>
        <p:sp>
          <p:nvSpPr>
            <p:cNvPr id="510" name="Google Shape;510;p34"/>
            <p:cNvSpPr/>
            <p:nvPr/>
          </p:nvSpPr>
          <p:spPr>
            <a:xfrm>
              <a:off x="8323490" y="404836"/>
              <a:ext cx="416089" cy="415662"/>
            </a:xfrm>
            <a:custGeom>
              <a:avLst/>
              <a:gdLst/>
              <a:ahLst/>
              <a:cxnLst/>
              <a:rect l="l" t="t" r="r" b="b"/>
              <a:pathLst>
                <a:path w="10735" h="10724" extrusionOk="0">
                  <a:moveTo>
                    <a:pt x="2470" y="0"/>
                  </a:moveTo>
                  <a:cubicBezTo>
                    <a:pt x="2067" y="0"/>
                    <a:pt x="1664" y="157"/>
                    <a:pt x="1361" y="471"/>
                  </a:cubicBezTo>
                  <a:lnTo>
                    <a:pt x="482" y="1350"/>
                  </a:lnTo>
                  <a:cubicBezTo>
                    <a:pt x="168" y="1643"/>
                    <a:pt x="22" y="2040"/>
                    <a:pt x="22" y="2459"/>
                  </a:cubicBezTo>
                  <a:cubicBezTo>
                    <a:pt x="22" y="2877"/>
                    <a:pt x="168" y="3275"/>
                    <a:pt x="482" y="3568"/>
                  </a:cubicBezTo>
                  <a:lnTo>
                    <a:pt x="2261" y="5367"/>
                  </a:lnTo>
                  <a:lnTo>
                    <a:pt x="482" y="7167"/>
                  </a:lnTo>
                  <a:cubicBezTo>
                    <a:pt x="168" y="7460"/>
                    <a:pt x="1" y="7857"/>
                    <a:pt x="1" y="8276"/>
                  </a:cubicBezTo>
                  <a:cubicBezTo>
                    <a:pt x="1" y="8694"/>
                    <a:pt x="168" y="9092"/>
                    <a:pt x="461" y="9385"/>
                  </a:cubicBezTo>
                  <a:lnTo>
                    <a:pt x="1361" y="10263"/>
                  </a:lnTo>
                  <a:cubicBezTo>
                    <a:pt x="1675" y="10577"/>
                    <a:pt x="2072" y="10724"/>
                    <a:pt x="2470" y="10724"/>
                  </a:cubicBezTo>
                  <a:cubicBezTo>
                    <a:pt x="2867" y="10724"/>
                    <a:pt x="3265" y="10577"/>
                    <a:pt x="3579" y="10284"/>
                  </a:cubicBezTo>
                  <a:lnTo>
                    <a:pt x="5378" y="8485"/>
                  </a:lnTo>
                  <a:lnTo>
                    <a:pt x="7157" y="10263"/>
                  </a:lnTo>
                  <a:cubicBezTo>
                    <a:pt x="7471" y="10577"/>
                    <a:pt x="7868" y="10724"/>
                    <a:pt x="8287" y="10724"/>
                  </a:cubicBezTo>
                  <a:cubicBezTo>
                    <a:pt x="8684" y="10724"/>
                    <a:pt x="9082" y="10577"/>
                    <a:pt x="9396" y="10263"/>
                  </a:cubicBezTo>
                  <a:lnTo>
                    <a:pt x="10274" y="9385"/>
                  </a:lnTo>
                  <a:cubicBezTo>
                    <a:pt x="10567" y="9092"/>
                    <a:pt x="10735" y="8694"/>
                    <a:pt x="10735" y="8276"/>
                  </a:cubicBezTo>
                  <a:cubicBezTo>
                    <a:pt x="10735" y="7857"/>
                    <a:pt x="10567" y="7460"/>
                    <a:pt x="10274" y="7167"/>
                  </a:cubicBezTo>
                  <a:lnTo>
                    <a:pt x="8496" y="5367"/>
                  </a:lnTo>
                  <a:lnTo>
                    <a:pt x="10274" y="3568"/>
                  </a:lnTo>
                  <a:cubicBezTo>
                    <a:pt x="10567" y="3275"/>
                    <a:pt x="10735" y="2877"/>
                    <a:pt x="10735" y="2459"/>
                  </a:cubicBezTo>
                  <a:cubicBezTo>
                    <a:pt x="10735" y="2040"/>
                    <a:pt x="10567" y="1643"/>
                    <a:pt x="10274" y="1350"/>
                  </a:cubicBezTo>
                  <a:lnTo>
                    <a:pt x="9396" y="471"/>
                  </a:lnTo>
                  <a:cubicBezTo>
                    <a:pt x="9082" y="157"/>
                    <a:pt x="8679" y="0"/>
                    <a:pt x="8279" y="0"/>
                  </a:cubicBezTo>
                  <a:cubicBezTo>
                    <a:pt x="7879" y="0"/>
                    <a:pt x="7481" y="157"/>
                    <a:pt x="7178" y="471"/>
                  </a:cubicBezTo>
                  <a:lnTo>
                    <a:pt x="5378" y="2250"/>
                  </a:lnTo>
                  <a:lnTo>
                    <a:pt x="3579" y="471"/>
                  </a:lnTo>
                  <a:cubicBezTo>
                    <a:pt x="3275" y="157"/>
                    <a:pt x="2873" y="0"/>
                    <a:pt x="2470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 rot="2700000">
              <a:off x="8507984" y="485686"/>
              <a:ext cx="148917" cy="14891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8369180" y="355935"/>
              <a:ext cx="416089" cy="415856"/>
            </a:xfrm>
            <a:custGeom>
              <a:avLst/>
              <a:gdLst/>
              <a:ahLst/>
              <a:cxnLst/>
              <a:rect l="l" t="t" r="r" b="b"/>
              <a:pathLst>
                <a:path w="10735" h="10729" extrusionOk="0">
                  <a:moveTo>
                    <a:pt x="2469" y="623"/>
                  </a:moveTo>
                  <a:cubicBezTo>
                    <a:pt x="2700" y="623"/>
                    <a:pt x="2951" y="727"/>
                    <a:pt x="3139" y="895"/>
                  </a:cubicBezTo>
                  <a:lnTo>
                    <a:pt x="4917" y="2694"/>
                  </a:lnTo>
                  <a:lnTo>
                    <a:pt x="2700" y="4912"/>
                  </a:lnTo>
                  <a:lnTo>
                    <a:pt x="900" y="3133"/>
                  </a:lnTo>
                  <a:cubicBezTo>
                    <a:pt x="733" y="2945"/>
                    <a:pt x="628" y="2715"/>
                    <a:pt x="628" y="2464"/>
                  </a:cubicBezTo>
                  <a:cubicBezTo>
                    <a:pt x="628" y="2213"/>
                    <a:pt x="733" y="1962"/>
                    <a:pt x="900" y="1794"/>
                  </a:cubicBezTo>
                  <a:lnTo>
                    <a:pt x="1800" y="895"/>
                  </a:lnTo>
                  <a:cubicBezTo>
                    <a:pt x="1988" y="727"/>
                    <a:pt x="2218" y="623"/>
                    <a:pt x="2469" y="623"/>
                  </a:cubicBezTo>
                  <a:close/>
                  <a:moveTo>
                    <a:pt x="8265" y="633"/>
                  </a:moveTo>
                  <a:cubicBezTo>
                    <a:pt x="8506" y="633"/>
                    <a:pt x="8747" y="727"/>
                    <a:pt x="8935" y="915"/>
                  </a:cubicBezTo>
                  <a:lnTo>
                    <a:pt x="9835" y="1794"/>
                  </a:lnTo>
                  <a:cubicBezTo>
                    <a:pt x="10002" y="1983"/>
                    <a:pt x="10107" y="2213"/>
                    <a:pt x="10107" y="2464"/>
                  </a:cubicBezTo>
                  <a:cubicBezTo>
                    <a:pt x="10107" y="2715"/>
                    <a:pt x="10002" y="2966"/>
                    <a:pt x="9835" y="3133"/>
                  </a:cubicBezTo>
                  <a:lnTo>
                    <a:pt x="8035" y="4933"/>
                  </a:lnTo>
                  <a:lnTo>
                    <a:pt x="5796" y="2694"/>
                  </a:lnTo>
                  <a:lnTo>
                    <a:pt x="7596" y="915"/>
                  </a:lnTo>
                  <a:cubicBezTo>
                    <a:pt x="7784" y="727"/>
                    <a:pt x="8025" y="633"/>
                    <a:pt x="8265" y="633"/>
                  </a:cubicBezTo>
                  <a:close/>
                  <a:moveTo>
                    <a:pt x="5357" y="3133"/>
                  </a:moveTo>
                  <a:lnTo>
                    <a:pt x="7596" y="5372"/>
                  </a:lnTo>
                  <a:lnTo>
                    <a:pt x="5378" y="7590"/>
                  </a:lnTo>
                  <a:lnTo>
                    <a:pt x="3139" y="5351"/>
                  </a:lnTo>
                  <a:lnTo>
                    <a:pt x="5357" y="3133"/>
                  </a:lnTo>
                  <a:close/>
                  <a:moveTo>
                    <a:pt x="2700" y="5791"/>
                  </a:moveTo>
                  <a:lnTo>
                    <a:pt x="4938" y="8030"/>
                  </a:lnTo>
                  <a:lnTo>
                    <a:pt x="3139" y="9829"/>
                  </a:lnTo>
                  <a:cubicBezTo>
                    <a:pt x="2951" y="10007"/>
                    <a:pt x="2705" y="10096"/>
                    <a:pt x="2462" y="10096"/>
                  </a:cubicBezTo>
                  <a:cubicBezTo>
                    <a:pt x="2218" y="10096"/>
                    <a:pt x="1978" y="10007"/>
                    <a:pt x="1800" y="9829"/>
                  </a:cubicBezTo>
                  <a:lnTo>
                    <a:pt x="900" y="8929"/>
                  </a:lnTo>
                  <a:cubicBezTo>
                    <a:pt x="733" y="8762"/>
                    <a:pt x="628" y="8532"/>
                    <a:pt x="628" y="8260"/>
                  </a:cubicBezTo>
                  <a:cubicBezTo>
                    <a:pt x="628" y="8009"/>
                    <a:pt x="733" y="7778"/>
                    <a:pt x="900" y="7611"/>
                  </a:cubicBezTo>
                  <a:lnTo>
                    <a:pt x="2700" y="5791"/>
                  </a:lnTo>
                  <a:close/>
                  <a:moveTo>
                    <a:pt x="8035" y="5812"/>
                  </a:moveTo>
                  <a:lnTo>
                    <a:pt x="9814" y="7611"/>
                  </a:lnTo>
                  <a:cubicBezTo>
                    <a:pt x="10002" y="7778"/>
                    <a:pt x="10107" y="8030"/>
                    <a:pt x="10107" y="8281"/>
                  </a:cubicBezTo>
                  <a:cubicBezTo>
                    <a:pt x="10107" y="8511"/>
                    <a:pt x="10002" y="8762"/>
                    <a:pt x="9835" y="8929"/>
                  </a:cubicBezTo>
                  <a:lnTo>
                    <a:pt x="8935" y="9829"/>
                  </a:lnTo>
                  <a:cubicBezTo>
                    <a:pt x="8747" y="10007"/>
                    <a:pt x="8506" y="10096"/>
                    <a:pt x="8265" y="10096"/>
                  </a:cubicBezTo>
                  <a:cubicBezTo>
                    <a:pt x="8025" y="10096"/>
                    <a:pt x="7784" y="10007"/>
                    <a:pt x="7596" y="9829"/>
                  </a:cubicBezTo>
                  <a:lnTo>
                    <a:pt x="5817" y="8050"/>
                  </a:lnTo>
                  <a:lnTo>
                    <a:pt x="8035" y="5812"/>
                  </a:lnTo>
                  <a:close/>
                  <a:moveTo>
                    <a:pt x="2469" y="0"/>
                  </a:moveTo>
                  <a:cubicBezTo>
                    <a:pt x="2067" y="0"/>
                    <a:pt x="1664" y="152"/>
                    <a:pt x="1360" y="455"/>
                  </a:cubicBezTo>
                  <a:lnTo>
                    <a:pt x="461" y="1355"/>
                  </a:lnTo>
                  <a:cubicBezTo>
                    <a:pt x="168" y="1648"/>
                    <a:pt x="0" y="2045"/>
                    <a:pt x="0" y="2464"/>
                  </a:cubicBezTo>
                  <a:cubicBezTo>
                    <a:pt x="0" y="2882"/>
                    <a:pt x="168" y="3280"/>
                    <a:pt x="461" y="3573"/>
                  </a:cubicBezTo>
                  <a:lnTo>
                    <a:pt x="2239" y="5351"/>
                  </a:lnTo>
                  <a:lnTo>
                    <a:pt x="461" y="7151"/>
                  </a:lnTo>
                  <a:cubicBezTo>
                    <a:pt x="168" y="7444"/>
                    <a:pt x="0" y="7841"/>
                    <a:pt x="0" y="8260"/>
                  </a:cubicBezTo>
                  <a:cubicBezTo>
                    <a:pt x="0" y="8678"/>
                    <a:pt x="168" y="9076"/>
                    <a:pt x="461" y="9390"/>
                  </a:cubicBezTo>
                  <a:lnTo>
                    <a:pt x="1360" y="10268"/>
                  </a:lnTo>
                  <a:cubicBezTo>
                    <a:pt x="1653" y="10582"/>
                    <a:pt x="2072" y="10729"/>
                    <a:pt x="2469" y="10729"/>
                  </a:cubicBezTo>
                  <a:cubicBezTo>
                    <a:pt x="2867" y="10729"/>
                    <a:pt x="3265" y="10582"/>
                    <a:pt x="3578" y="10268"/>
                  </a:cubicBezTo>
                  <a:lnTo>
                    <a:pt x="5378" y="8490"/>
                  </a:lnTo>
                  <a:lnTo>
                    <a:pt x="7156" y="10268"/>
                  </a:lnTo>
                  <a:cubicBezTo>
                    <a:pt x="7470" y="10582"/>
                    <a:pt x="7868" y="10729"/>
                    <a:pt x="8265" y="10729"/>
                  </a:cubicBezTo>
                  <a:cubicBezTo>
                    <a:pt x="8684" y="10729"/>
                    <a:pt x="9081" y="10582"/>
                    <a:pt x="9374" y="10268"/>
                  </a:cubicBezTo>
                  <a:lnTo>
                    <a:pt x="10274" y="9390"/>
                  </a:lnTo>
                  <a:cubicBezTo>
                    <a:pt x="10567" y="9076"/>
                    <a:pt x="10734" y="8699"/>
                    <a:pt x="10734" y="8260"/>
                  </a:cubicBezTo>
                  <a:cubicBezTo>
                    <a:pt x="10734" y="7841"/>
                    <a:pt x="10567" y="7465"/>
                    <a:pt x="10274" y="7151"/>
                  </a:cubicBezTo>
                  <a:lnTo>
                    <a:pt x="8495" y="5372"/>
                  </a:lnTo>
                  <a:lnTo>
                    <a:pt x="10274" y="3573"/>
                  </a:lnTo>
                  <a:cubicBezTo>
                    <a:pt x="10567" y="3280"/>
                    <a:pt x="10734" y="2882"/>
                    <a:pt x="10734" y="2464"/>
                  </a:cubicBezTo>
                  <a:cubicBezTo>
                    <a:pt x="10734" y="2045"/>
                    <a:pt x="10567" y="1648"/>
                    <a:pt x="10274" y="1355"/>
                  </a:cubicBezTo>
                  <a:lnTo>
                    <a:pt x="9374" y="455"/>
                  </a:lnTo>
                  <a:cubicBezTo>
                    <a:pt x="9071" y="152"/>
                    <a:pt x="8668" y="0"/>
                    <a:pt x="8265" y="0"/>
                  </a:cubicBezTo>
                  <a:cubicBezTo>
                    <a:pt x="7862" y="0"/>
                    <a:pt x="7460" y="152"/>
                    <a:pt x="7156" y="455"/>
                  </a:cubicBezTo>
                  <a:lnTo>
                    <a:pt x="5357" y="2255"/>
                  </a:lnTo>
                  <a:lnTo>
                    <a:pt x="3578" y="455"/>
                  </a:lnTo>
                  <a:cubicBezTo>
                    <a:pt x="3275" y="152"/>
                    <a:pt x="2872" y="0"/>
                    <a:pt x="2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8455149" y="615240"/>
              <a:ext cx="34884" cy="35737"/>
            </a:xfrm>
            <a:custGeom>
              <a:avLst/>
              <a:gdLst/>
              <a:ahLst/>
              <a:cxnLst/>
              <a:rect l="l" t="t" r="r" b="b"/>
              <a:pathLst>
                <a:path w="900" h="922" extrusionOk="0">
                  <a:moveTo>
                    <a:pt x="440" y="0"/>
                  </a:moveTo>
                  <a:lnTo>
                    <a:pt x="0" y="440"/>
                  </a:lnTo>
                  <a:lnTo>
                    <a:pt x="461" y="921"/>
                  </a:lnTo>
                  <a:lnTo>
                    <a:pt x="900" y="482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8490033" y="650938"/>
              <a:ext cx="34070" cy="33256"/>
            </a:xfrm>
            <a:custGeom>
              <a:avLst/>
              <a:gdLst/>
              <a:ahLst/>
              <a:cxnLst/>
              <a:rect l="l" t="t" r="r" b="b"/>
              <a:pathLst>
                <a:path w="879" h="858" extrusionOk="0">
                  <a:moveTo>
                    <a:pt x="460" y="0"/>
                  </a:moveTo>
                  <a:lnTo>
                    <a:pt x="0" y="439"/>
                  </a:lnTo>
                  <a:lnTo>
                    <a:pt x="419" y="858"/>
                  </a:lnTo>
                  <a:lnTo>
                    <a:pt x="879" y="419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8420265" y="649310"/>
              <a:ext cx="35737" cy="35698"/>
            </a:xfrm>
            <a:custGeom>
              <a:avLst/>
              <a:gdLst/>
              <a:ahLst/>
              <a:cxnLst/>
              <a:rect l="l" t="t" r="r" b="b"/>
              <a:pathLst>
                <a:path w="922" h="921" extrusionOk="0">
                  <a:moveTo>
                    <a:pt x="440" y="0"/>
                  </a:moveTo>
                  <a:lnTo>
                    <a:pt x="1" y="461"/>
                  </a:lnTo>
                  <a:lnTo>
                    <a:pt x="482" y="921"/>
                  </a:lnTo>
                  <a:lnTo>
                    <a:pt x="921" y="481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8455963" y="684969"/>
              <a:ext cx="33295" cy="33295"/>
            </a:xfrm>
            <a:custGeom>
              <a:avLst/>
              <a:gdLst/>
              <a:ahLst/>
              <a:cxnLst/>
              <a:rect l="l" t="t" r="r" b="b"/>
              <a:pathLst>
                <a:path w="859" h="859" extrusionOk="0">
                  <a:moveTo>
                    <a:pt x="440" y="1"/>
                  </a:moveTo>
                  <a:lnTo>
                    <a:pt x="0" y="440"/>
                  </a:lnTo>
                  <a:lnTo>
                    <a:pt x="419" y="859"/>
                  </a:lnTo>
                  <a:lnTo>
                    <a:pt x="858" y="419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8662748" y="407602"/>
              <a:ext cx="35737" cy="34923"/>
            </a:xfrm>
            <a:custGeom>
              <a:avLst/>
              <a:gdLst/>
              <a:ahLst/>
              <a:cxnLst/>
              <a:rect l="l" t="t" r="r" b="b"/>
              <a:pathLst>
                <a:path w="922" h="901" extrusionOk="0">
                  <a:moveTo>
                    <a:pt x="440" y="1"/>
                  </a:moveTo>
                  <a:lnTo>
                    <a:pt x="1" y="440"/>
                  </a:lnTo>
                  <a:lnTo>
                    <a:pt x="482" y="901"/>
                  </a:lnTo>
                  <a:lnTo>
                    <a:pt x="921" y="46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8698446" y="442486"/>
              <a:ext cx="33295" cy="34109"/>
            </a:xfrm>
            <a:custGeom>
              <a:avLst/>
              <a:gdLst/>
              <a:ahLst/>
              <a:cxnLst/>
              <a:rect l="l" t="t" r="r" b="b"/>
              <a:pathLst>
                <a:path w="859" h="880" extrusionOk="0">
                  <a:moveTo>
                    <a:pt x="440" y="1"/>
                  </a:moveTo>
                  <a:lnTo>
                    <a:pt x="0" y="461"/>
                  </a:lnTo>
                  <a:lnTo>
                    <a:pt x="419" y="879"/>
                  </a:lnTo>
                  <a:lnTo>
                    <a:pt x="858" y="419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8628678" y="441672"/>
              <a:ext cx="34923" cy="35737"/>
            </a:xfrm>
            <a:custGeom>
              <a:avLst/>
              <a:gdLst/>
              <a:ahLst/>
              <a:cxnLst/>
              <a:rect l="l" t="t" r="r" b="b"/>
              <a:pathLst>
                <a:path w="901" h="922" extrusionOk="0">
                  <a:moveTo>
                    <a:pt x="440" y="1"/>
                  </a:moveTo>
                  <a:lnTo>
                    <a:pt x="1" y="440"/>
                  </a:lnTo>
                  <a:lnTo>
                    <a:pt x="461" y="921"/>
                  </a:lnTo>
                  <a:lnTo>
                    <a:pt x="901" y="482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8663562" y="477370"/>
              <a:ext cx="34109" cy="33295"/>
            </a:xfrm>
            <a:custGeom>
              <a:avLst/>
              <a:gdLst/>
              <a:ahLst/>
              <a:cxnLst/>
              <a:rect l="l" t="t" r="r" b="b"/>
              <a:pathLst>
                <a:path w="880" h="859" extrusionOk="0">
                  <a:moveTo>
                    <a:pt x="461" y="0"/>
                  </a:moveTo>
                  <a:lnTo>
                    <a:pt x="1" y="440"/>
                  </a:lnTo>
                  <a:lnTo>
                    <a:pt x="419" y="858"/>
                  </a:lnTo>
                  <a:lnTo>
                    <a:pt x="879" y="419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8663562" y="615240"/>
              <a:ext cx="35737" cy="35737"/>
            </a:xfrm>
            <a:custGeom>
              <a:avLst/>
              <a:gdLst/>
              <a:ahLst/>
              <a:cxnLst/>
              <a:rect l="l" t="t" r="r" b="b"/>
              <a:pathLst>
                <a:path w="922" h="922" extrusionOk="0">
                  <a:moveTo>
                    <a:pt x="482" y="0"/>
                  </a:moveTo>
                  <a:lnTo>
                    <a:pt x="1" y="482"/>
                  </a:lnTo>
                  <a:lnTo>
                    <a:pt x="461" y="921"/>
                  </a:lnTo>
                  <a:lnTo>
                    <a:pt x="921" y="461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8630306" y="650938"/>
              <a:ext cx="33295" cy="33256"/>
            </a:xfrm>
            <a:custGeom>
              <a:avLst/>
              <a:gdLst/>
              <a:ahLst/>
              <a:cxnLst/>
              <a:rect l="l" t="t" r="r" b="b"/>
              <a:pathLst>
                <a:path w="859" h="858" extrusionOk="0">
                  <a:moveTo>
                    <a:pt x="419" y="0"/>
                  </a:moveTo>
                  <a:lnTo>
                    <a:pt x="1" y="419"/>
                  </a:lnTo>
                  <a:lnTo>
                    <a:pt x="440" y="858"/>
                  </a:lnTo>
                  <a:lnTo>
                    <a:pt x="859" y="43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8698446" y="650124"/>
              <a:ext cx="34923" cy="34884"/>
            </a:xfrm>
            <a:custGeom>
              <a:avLst/>
              <a:gdLst/>
              <a:ahLst/>
              <a:cxnLst/>
              <a:rect l="l" t="t" r="r" b="b"/>
              <a:pathLst>
                <a:path w="901" h="900" extrusionOk="0">
                  <a:moveTo>
                    <a:pt x="461" y="0"/>
                  </a:moveTo>
                  <a:lnTo>
                    <a:pt x="0" y="460"/>
                  </a:lnTo>
                  <a:lnTo>
                    <a:pt x="440" y="900"/>
                  </a:lnTo>
                  <a:lnTo>
                    <a:pt x="900" y="440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8664376" y="684969"/>
              <a:ext cx="34109" cy="34109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440" y="1"/>
                  </a:moveTo>
                  <a:lnTo>
                    <a:pt x="1" y="440"/>
                  </a:lnTo>
                  <a:lnTo>
                    <a:pt x="461" y="880"/>
                  </a:lnTo>
                  <a:lnTo>
                    <a:pt x="879" y="46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8455963" y="407602"/>
              <a:ext cx="34884" cy="34923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461" y="1"/>
                  </a:moveTo>
                  <a:lnTo>
                    <a:pt x="0" y="461"/>
                  </a:lnTo>
                  <a:lnTo>
                    <a:pt x="440" y="901"/>
                  </a:lnTo>
                  <a:lnTo>
                    <a:pt x="900" y="440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421893" y="442486"/>
              <a:ext cx="34109" cy="34109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440" y="1"/>
                  </a:moveTo>
                  <a:lnTo>
                    <a:pt x="0" y="440"/>
                  </a:lnTo>
                  <a:lnTo>
                    <a:pt x="461" y="879"/>
                  </a:lnTo>
                  <a:lnTo>
                    <a:pt x="879" y="46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8490033" y="442486"/>
              <a:ext cx="35698" cy="34923"/>
            </a:xfrm>
            <a:custGeom>
              <a:avLst/>
              <a:gdLst/>
              <a:ahLst/>
              <a:cxnLst/>
              <a:rect l="l" t="t" r="r" b="b"/>
              <a:pathLst>
                <a:path w="921" h="901" extrusionOk="0">
                  <a:moveTo>
                    <a:pt x="481" y="1"/>
                  </a:moveTo>
                  <a:lnTo>
                    <a:pt x="0" y="461"/>
                  </a:lnTo>
                  <a:lnTo>
                    <a:pt x="460" y="900"/>
                  </a:lnTo>
                  <a:lnTo>
                    <a:pt x="921" y="440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8456777" y="477370"/>
              <a:ext cx="33256" cy="33295"/>
            </a:xfrm>
            <a:custGeom>
              <a:avLst/>
              <a:gdLst/>
              <a:ahLst/>
              <a:cxnLst/>
              <a:rect l="l" t="t" r="r" b="b"/>
              <a:pathLst>
                <a:path w="858" h="859" extrusionOk="0">
                  <a:moveTo>
                    <a:pt x="419" y="0"/>
                  </a:moveTo>
                  <a:lnTo>
                    <a:pt x="0" y="419"/>
                  </a:lnTo>
                  <a:lnTo>
                    <a:pt x="440" y="858"/>
                  </a:lnTo>
                  <a:lnTo>
                    <a:pt x="858" y="440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5"/>
          <p:cNvSpPr txBox="1">
            <a:spLocks noGrp="1"/>
          </p:cNvSpPr>
          <p:nvPr>
            <p:ph type="title" idx="8"/>
          </p:nvPr>
        </p:nvSpPr>
        <p:spPr>
          <a:xfrm>
            <a:off x="843516" y="284291"/>
            <a:ext cx="7456967" cy="829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Surveyed Thalassemia Centers</a:t>
            </a:r>
            <a:endParaRPr dirty="0"/>
          </a:p>
        </p:txBody>
      </p:sp>
      <p:grpSp>
        <p:nvGrpSpPr>
          <p:cNvPr id="534" name="Google Shape;534;p35"/>
          <p:cNvGrpSpPr/>
          <p:nvPr/>
        </p:nvGrpSpPr>
        <p:grpSpPr>
          <a:xfrm>
            <a:off x="6696988" y="1481700"/>
            <a:ext cx="810460" cy="333712"/>
            <a:chOff x="5863712" y="1742147"/>
            <a:chExt cx="968176" cy="398652"/>
          </a:xfrm>
        </p:grpSpPr>
        <p:sp>
          <p:nvSpPr>
            <p:cNvPr id="535" name="Google Shape;535;p35"/>
            <p:cNvSpPr/>
            <p:nvPr/>
          </p:nvSpPr>
          <p:spPr>
            <a:xfrm>
              <a:off x="5863712" y="1742147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6229012" y="1742147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6594312" y="1742147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35"/>
          <p:cNvSpPr txBox="1">
            <a:spLocks noGrp="1"/>
          </p:cNvSpPr>
          <p:nvPr>
            <p:ph type="title"/>
          </p:nvPr>
        </p:nvSpPr>
        <p:spPr>
          <a:xfrm>
            <a:off x="257463" y="2211599"/>
            <a:ext cx="3164199" cy="576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/>
              <a:t>FATMID </a:t>
            </a:r>
            <a:r>
              <a:rPr lang="en-US" sz="3200" u="sng" dirty="0"/>
              <a:t>FOUNDATION</a:t>
            </a:r>
            <a:endParaRPr sz="1800" u="sng"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subTitle" idx="1"/>
          </p:nvPr>
        </p:nvSpPr>
        <p:spPr>
          <a:xfrm>
            <a:off x="1439014" y="4307524"/>
            <a:ext cx="6395535" cy="576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itka Text Semibold" pitchFamily="2" charset="0"/>
              </a:rPr>
              <a:t>In the heart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itka Text Semibold" pitchFamily="2" charset="0"/>
              </a:rPr>
              <a:t>these 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itka Text Semibold" pitchFamily="2" charset="0"/>
              </a:rPr>
              <a:t>Thalassemic Centers, hope meets care, fostering strength and resilience for those on a journey of healing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.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0" name="Google Shape;540;p35"/>
          <p:cNvSpPr txBox="1">
            <a:spLocks noGrp="1"/>
          </p:cNvSpPr>
          <p:nvPr>
            <p:ph type="title" idx="2"/>
          </p:nvPr>
        </p:nvSpPr>
        <p:spPr>
          <a:xfrm>
            <a:off x="2592905" y="1789682"/>
            <a:ext cx="3233100" cy="9624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/>
              <a:t>SUNDAS FOUNDATION</a:t>
            </a:r>
            <a:endParaRPr sz="2800" u="sng" dirty="0"/>
          </a:p>
        </p:txBody>
      </p:sp>
      <p:sp>
        <p:nvSpPr>
          <p:cNvPr id="544" name="Google Shape;544;p35"/>
          <p:cNvSpPr txBox="1">
            <a:spLocks noGrp="1"/>
          </p:cNvSpPr>
          <p:nvPr>
            <p:ph type="title" idx="6"/>
          </p:nvPr>
        </p:nvSpPr>
        <p:spPr>
          <a:xfrm>
            <a:off x="5368406" y="1898997"/>
            <a:ext cx="3357581" cy="8149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/>
              <a:t>THALASSAEMIA FEDERATION PAKISTAN</a:t>
            </a:r>
            <a:endParaRPr sz="2400" u="sng" dirty="0"/>
          </a:p>
        </p:txBody>
      </p:sp>
      <p:sp>
        <p:nvSpPr>
          <p:cNvPr id="546" name="Google Shape;546;p35"/>
          <p:cNvSpPr/>
          <p:nvPr/>
        </p:nvSpPr>
        <p:spPr>
          <a:xfrm>
            <a:off x="1756361" y="1481689"/>
            <a:ext cx="198874" cy="333723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35"/>
          <p:cNvGrpSpPr/>
          <p:nvPr/>
        </p:nvGrpSpPr>
        <p:grpSpPr>
          <a:xfrm>
            <a:off x="3941166" y="1498326"/>
            <a:ext cx="504668" cy="333712"/>
            <a:chOff x="2500462" y="3258495"/>
            <a:chExt cx="602876" cy="398652"/>
          </a:xfrm>
        </p:grpSpPr>
        <p:sp>
          <p:nvSpPr>
            <p:cNvPr id="548" name="Google Shape;548;p35"/>
            <p:cNvSpPr/>
            <p:nvPr/>
          </p:nvSpPr>
          <p:spPr>
            <a:xfrm>
              <a:off x="25004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28657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5"/>
          <p:cNvSpPr/>
          <p:nvPr/>
        </p:nvSpPr>
        <p:spPr>
          <a:xfrm>
            <a:off x="1694635" y="1481689"/>
            <a:ext cx="198874" cy="333723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6" name="Google Shape;556;p35"/>
          <p:cNvGrpSpPr/>
          <p:nvPr/>
        </p:nvGrpSpPr>
        <p:grpSpPr>
          <a:xfrm>
            <a:off x="3887707" y="1489414"/>
            <a:ext cx="504668" cy="333712"/>
            <a:chOff x="2500462" y="3258495"/>
            <a:chExt cx="602876" cy="398652"/>
          </a:xfrm>
        </p:grpSpPr>
        <p:sp>
          <p:nvSpPr>
            <p:cNvPr id="557" name="Google Shape;557;p35"/>
            <p:cNvSpPr/>
            <p:nvPr/>
          </p:nvSpPr>
          <p:spPr>
            <a:xfrm>
              <a:off x="25004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28657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5"/>
          <p:cNvGrpSpPr/>
          <p:nvPr/>
        </p:nvGrpSpPr>
        <p:grpSpPr>
          <a:xfrm>
            <a:off x="6641966" y="1485192"/>
            <a:ext cx="810460" cy="333712"/>
            <a:chOff x="5863712" y="1742147"/>
            <a:chExt cx="968176" cy="398652"/>
          </a:xfrm>
        </p:grpSpPr>
        <p:sp>
          <p:nvSpPr>
            <p:cNvPr id="565" name="Google Shape;565;p35"/>
            <p:cNvSpPr/>
            <p:nvPr/>
          </p:nvSpPr>
          <p:spPr>
            <a:xfrm>
              <a:off x="5863712" y="1742147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6229012" y="1742147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6594312" y="1742147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logo for a charity&#10;&#10;Description automatically generated">
            <a:extLst>
              <a:ext uri="{FF2B5EF4-FFF2-40B4-BE49-F238E27FC236}">
                <a16:creationId xmlns:a16="http://schemas.microsoft.com/office/drawing/2014/main" id="{BE522361-8D16-9681-779E-0FDB4901A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895" y="2752143"/>
            <a:ext cx="1467390" cy="1342126"/>
          </a:xfrm>
          <a:prstGeom prst="rect">
            <a:avLst/>
          </a:prstGeom>
        </p:spPr>
      </p:pic>
      <p:pic>
        <p:nvPicPr>
          <p:cNvPr id="7" name="Picture 6" descr="A logo of a fire flame&#10;&#10;Description automatically generated">
            <a:extLst>
              <a:ext uri="{FF2B5EF4-FFF2-40B4-BE49-F238E27FC236}">
                <a16:creationId xmlns:a16="http://schemas.microsoft.com/office/drawing/2014/main" id="{63BB1712-8595-F704-2A3C-CB2D29E0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444" y="2745826"/>
            <a:ext cx="1236236" cy="1326351"/>
          </a:xfrm>
          <a:prstGeom prst="rect">
            <a:avLst/>
          </a:prstGeom>
        </p:spPr>
      </p:pic>
      <p:pic>
        <p:nvPicPr>
          <p:cNvPr id="11" name="Picture 10" descr="A red circle with white text&#10;&#10;Description automatically generated">
            <a:extLst>
              <a:ext uri="{FF2B5EF4-FFF2-40B4-BE49-F238E27FC236}">
                <a16:creationId xmlns:a16="http://schemas.microsoft.com/office/drawing/2014/main" id="{B941ECBB-B4BD-71CF-0614-01369901F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686" y="2797519"/>
            <a:ext cx="1317730" cy="132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9"/>
          <p:cNvSpPr txBox="1">
            <a:spLocks noGrp="1"/>
          </p:cNvSpPr>
          <p:nvPr>
            <p:ph type="title"/>
          </p:nvPr>
        </p:nvSpPr>
        <p:spPr>
          <a:xfrm>
            <a:off x="2360644" y="20895"/>
            <a:ext cx="4422711" cy="874966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DEMOGRAPHICS</a:t>
            </a:r>
            <a:endParaRPr dirty="0"/>
          </a:p>
        </p:txBody>
      </p:sp>
      <p:sp>
        <p:nvSpPr>
          <p:cNvPr id="652" name="Google Shape;652;p39"/>
          <p:cNvSpPr txBox="1">
            <a:spLocks noGrp="1"/>
          </p:cNvSpPr>
          <p:nvPr>
            <p:ph type="subTitle" idx="1"/>
          </p:nvPr>
        </p:nvSpPr>
        <p:spPr>
          <a:xfrm>
            <a:off x="5600783" y="833444"/>
            <a:ext cx="2982276" cy="752293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ajdhani" panose="020B0604020202020204" charset="0"/>
                <a:ea typeface="Segoe UI Black" panose="020B0A02040204020203" pitchFamily="34" charset="0"/>
                <a:cs typeface="Rajdhani" panose="020B0604020202020204" charset="0"/>
              </a:rPr>
              <a:t>Gender</a:t>
            </a:r>
            <a:endParaRPr sz="3200" u="sng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654" name="Google Shape;654;p39"/>
          <p:cNvSpPr txBox="1">
            <a:spLocks noGrp="1"/>
          </p:cNvSpPr>
          <p:nvPr>
            <p:ph type="subTitle" idx="3"/>
          </p:nvPr>
        </p:nvSpPr>
        <p:spPr>
          <a:xfrm>
            <a:off x="723968" y="844218"/>
            <a:ext cx="2982276" cy="756512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  <a:latin typeface="Rajdhani" panose="020B0604020202020204" charset="0"/>
                <a:ea typeface="Segoe UI Black" panose="020B0A02040204020203" pitchFamily="34" charset="0"/>
                <a:cs typeface="Rajdhani" panose="020B0604020202020204" charset="0"/>
              </a:rPr>
              <a:t>Sample Size</a:t>
            </a:r>
            <a:r>
              <a:rPr lang="en-US" sz="3600" b="1" i="1" u="sng" dirty="0">
                <a:latin typeface="Rajdhani" panose="020B0604020202020204" charset="0"/>
                <a:cs typeface="Rajdhani" panose="020B0604020202020204" charset="0"/>
              </a:rPr>
              <a:t> </a:t>
            </a:r>
          </a:p>
        </p:txBody>
      </p:sp>
      <p:grpSp>
        <p:nvGrpSpPr>
          <p:cNvPr id="655" name="Google Shape;655;p39"/>
          <p:cNvGrpSpPr/>
          <p:nvPr/>
        </p:nvGrpSpPr>
        <p:grpSpPr>
          <a:xfrm>
            <a:off x="4110336" y="824075"/>
            <a:ext cx="5033664" cy="5414165"/>
            <a:chOff x="4182511" y="392269"/>
            <a:chExt cx="5453681" cy="5942771"/>
          </a:xfrm>
        </p:grpSpPr>
        <p:grpSp>
          <p:nvGrpSpPr>
            <p:cNvPr id="656" name="Google Shape;656;p39"/>
            <p:cNvGrpSpPr/>
            <p:nvPr/>
          </p:nvGrpSpPr>
          <p:grpSpPr>
            <a:xfrm>
              <a:off x="4182511" y="392269"/>
              <a:ext cx="783625" cy="1644589"/>
              <a:chOff x="4182511" y="439425"/>
              <a:chExt cx="783625" cy="1614875"/>
            </a:xfrm>
          </p:grpSpPr>
          <p:sp>
            <p:nvSpPr>
              <p:cNvPr id="657" name="Google Shape;657;p39"/>
              <p:cNvSpPr/>
              <p:nvPr/>
            </p:nvSpPr>
            <p:spPr>
              <a:xfrm>
                <a:off x="4207682" y="1079198"/>
                <a:ext cx="718225" cy="870450"/>
              </a:xfrm>
              <a:custGeom>
                <a:avLst/>
                <a:gdLst/>
                <a:ahLst/>
                <a:cxnLst/>
                <a:rect l="l" t="t" r="r" b="b"/>
                <a:pathLst>
                  <a:path w="28729" h="34818" extrusionOk="0">
                    <a:moveTo>
                      <a:pt x="1" y="0"/>
                    </a:moveTo>
                    <a:lnTo>
                      <a:pt x="1" y="22117"/>
                    </a:lnTo>
                    <a:cubicBezTo>
                      <a:pt x="1" y="25192"/>
                      <a:pt x="1758" y="27871"/>
                      <a:pt x="4332" y="29189"/>
                    </a:cubicBezTo>
                    <a:cubicBezTo>
                      <a:pt x="6529" y="32599"/>
                      <a:pt x="10191" y="34817"/>
                      <a:pt x="14354" y="34817"/>
                    </a:cubicBezTo>
                    <a:cubicBezTo>
                      <a:pt x="18518" y="34817"/>
                      <a:pt x="22201" y="32599"/>
                      <a:pt x="24377" y="29189"/>
                    </a:cubicBezTo>
                    <a:cubicBezTo>
                      <a:pt x="26950" y="27871"/>
                      <a:pt x="28729" y="25192"/>
                      <a:pt x="28729" y="22117"/>
                    </a:cubicBezTo>
                    <a:lnTo>
                      <a:pt x="28729" y="0"/>
                    </a:ln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8" name="Google Shape;658;p39"/>
              <p:cNvSpPr/>
              <p:nvPr/>
            </p:nvSpPr>
            <p:spPr>
              <a:xfrm>
                <a:off x="4182511" y="827100"/>
                <a:ext cx="783625" cy="1227200"/>
              </a:xfrm>
              <a:custGeom>
                <a:avLst/>
                <a:gdLst/>
                <a:ahLst/>
                <a:cxnLst/>
                <a:rect l="l" t="t" r="r" b="b"/>
                <a:pathLst>
                  <a:path w="31345" h="49088" extrusionOk="0">
                    <a:moveTo>
                      <a:pt x="15672" y="1779"/>
                    </a:moveTo>
                    <a:cubicBezTo>
                      <a:pt x="16405" y="1779"/>
                      <a:pt x="16970" y="2365"/>
                      <a:pt x="16970" y="3077"/>
                    </a:cubicBezTo>
                    <a:cubicBezTo>
                      <a:pt x="16970" y="3788"/>
                      <a:pt x="16405" y="4374"/>
                      <a:pt x="15672" y="4374"/>
                    </a:cubicBezTo>
                    <a:cubicBezTo>
                      <a:pt x="14961" y="4374"/>
                      <a:pt x="14375" y="3788"/>
                      <a:pt x="14375" y="3077"/>
                    </a:cubicBezTo>
                    <a:cubicBezTo>
                      <a:pt x="14375" y="2365"/>
                      <a:pt x="14961" y="1779"/>
                      <a:pt x="15672" y="1779"/>
                    </a:cubicBezTo>
                    <a:close/>
                    <a:moveTo>
                      <a:pt x="8663" y="1"/>
                    </a:moveTo>
                    <a:cubicBezTo>
                      <a:pt x="3892" y="1"/>
                      <a:pt x="1" y="3893"/>
                      <a:pt x="1" y="8663"/>
                    </a:cubicBezTo>
                    <a:lnTo>
                      <a:pt x="1" y="33772"/>
                    </a:lnTo>
                    <a:cubicBezTo>
                      <a:pt x="1" y="37350"/>
                      <a:pt x="2177" y="40404"/>
                      <a:pt x="5252" y="41723"/>
                    </a:cubicBezTo>
                    <a:cubicBezTo>
                      <a:pt x="7219" y="44422"/>
                      <a:pt x="10211" y="46326"/>
                      <a:pt x="13664" y="46870"/>
                    </a:cubicBezTo>
                    <a:lnTo>
                      <a:pt x="13664" y="49088"/>
                    </a:lnTo>
                    <a:lnTo>
                      <a:pt x="17702" y="49088"/>
                    </a:lnTo>
                    <a:lnTo>
                      <a:pt x="17702" y="46870"/>
                    </a:lnTo>
                    <a:cubicBezTo>
                      <a:pt x="21133" y="46326"/>
                      <a:pt x="24126" y="44422"/>
                      <a:pt x="26092" y="41723"/>
                    </a:cubicBezTo>
                    <a:cubicBezTo>
                      <a:pt x="29189" y="40404"/>
                      <a:pt x="31344" y="37329"/>
                      <a:pt x="31344" y="33772"/>
                    </a:cubicBezTo>
                    <a:lnTo>
                      <a:pt x="31344" y="8663"/>
                    </a:lnTo>
                    <a:cubicBezTo>
                      <a:pt x="31344" y="3872"/>
                      <a:pt x="27473" y="1"/>
                      <a:pt x="22682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9" name="Google Shape;659;p39"/>
              <p:cNvGrpSpPr/>
              <p:nvPr/>
            </p:nvGrpSpPr>
            <p:grpSpPr>
              <a:xfrm>
                <a:off x="4256061" y="975006"/>
                <a:ext cx="85800" cy="782973"/>
                <a:chOff x="1270825" y="1135225"/>
                <a:chExt cx="85800" cy="558150"/>
              </a:xfrm>
            </p:grpSpPr>
            <p:sp>
              <p:nvSpPr>
                <p:cNvPr id="660" name="Google Shape;660;p39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9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9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9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9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9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9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9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9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9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9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9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9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9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9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9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9"/>
                <p:cNvSpPr/>
                <p:nvPr/>
              </p:nvSpPr>
              <p:spPr>
                <a:xfrm>
                  <a:off x="1270825" y="117235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9"/>
                <p:cNvSpPr/>
                <p:nvPr/>
              </p:nvSpPr>
              <p:spPr>
                <a:xfrm>
                  <a:off x="1270825" y="124662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9"/>
                <p:cNvSpPr/>
                <p:nvPr/>
              </p:nvSpPr>
              <p:spPr>
                <a:xfrm>
                  <a:off x="1270825" y="132142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9"/>
                <p:cNvSpPr/>
                <p:nvPr/>
              </p:nvSpPr>
              <p:spPr>
                <a:xfrm>
                  <a:off x="1270825" y="139570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9"/>
                <p:cNvSpPr/>
                <p:nvPr/>
              </p:nvSpPr>
              <p:spPr>
                <a:xfrm>
                  <a:off x="1270825" y="147000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9"/>
                <p:cNvSpPr/>
                <p:nvPr/>
              </p:nvSpPr>
              <p:spPr>
                <a:xfrm>
                  <a:off x="1270825" y="154427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9"/>
                <p:cNvSpPr/>
                <p:nvPr/>
              </p:nvSpPr>
              <p:spPr>
                <a:xfrm>
                  <a:off x="1270825" y="161907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9"/>
                <p:cNvSpPr/>
                <p:nvPr/>
              </p:nvSpPr>
              <p:spPr>
                <a:xfrm>
                  <a:off x="1270825" y="169335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684" name="Google Shape;684;p39"/>
              <p:cNvCxnSpPr/>
              <p:nvPr/>
            </p:nvCxnSpPr>
            <p:spPr>
              <a:xfrm rot="10800000">
                <a:off x="4577717" y="439425"/>
                <a:ext cx="0" cy="382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5" name="Google Shape;685;p39"/>
            <p:cNvGrpSpPr/>
            <p:nvPr/>
          </p:nvGrpSpPr>
          <p:grpSpPr>
            <a:xfrm>
              <a:off x="4572009" y="2037900"/>
              <a:ext cx="5064183" cy="4297140"/>
              <a:chOff x="4572009" y="2037900"/>
              <a:chExt cx="5064183" cy="4297140"/>
            </a:xfrm>
          </p:grpSpPr>
          <p:sp>
            <p:nvSpPr>
              <p:cNvPr id="686" name="Google Shape;686;p39"/>
              <p:cNvSpPr/>
              <p:nvPr/>
            </p:nvSpPr>
            <p:spPr>
              <a:xfrm>
                <a:off x="4572009" y="4172241"/>
                <a:ext cx="416007" cy="739363"/>
              </a:xfrm>
              <a:custGeom>
                <a:avLst/>
                <a:gdLst/>
                <a:ahLst/>
                <a:cxnLst/>
                <a:rect l="l" t="t" r="r" b="b"/>
                <a:pathLst>
                  <a:path w="16217" h="27160" fill="none" extrusionOk="0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87" name="Google Shape;687;p39"/>
              <p:cNvCxnSpPr/>
              <p:nvPr/>
            </p:nvCxnSpPr>
            <p:spPr>
              <a:xfrm>
                <a:off x="4988025" y="4911176"/>
                <a:ext cx="338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88" name="Google Shape;688;p39"/>
              <p:cNvGrpSpPr/>
              <p:nvPr/>
            </p:nvGrpSpPr>
            <p:grpSpPr>
              <a:xfrm>
                <a:off x="8380074" y="4911635"/>
                <a:ext cx="1256119" cy="1423405"/>
                <a:chOff x="8322234" y="2899598"/>
                <a:chExt cx="1261797" cy="1423405"/>
              </a:xfrm>
            </p:grpSpPr>
            <p:sp>
              <p:nvSpPr>
                <p:cNvPr id="689" name="Google Shape;689;p39"/>
                <p:cNvSpPr/>
                <p:nvPr/>
              </p:nvSpPr>
              <p:spPr>
                <a:xfrm rot="10800000">
                  <a:off x="8322234" y="2899598"/>
                  <a:ext cx="416007" cy="84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9"/>
                <p:cNvSpPr/>
                <p:nvPr/>
              </p:nvSpPr>
              <p:spPr>
                <a:xfrm rot="5400000" flipH="1">
                  <a:off x="8953384" y="3692356"/>
                  <a:ext cx="416007" cy="84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91" name="Google Shape;691;p39"/>
                <p:cNvCxnSpPr/>
                <p:nvPr/>
              </p:nvCxnSpPr>
              <p:spPr>
                <a:xfrm>
                  <a:off x="8738746" y="3727225"/>
                  <a:ext cx="0" cy="21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92" name="Google Shape;692;p39"/>
              <p:cNvCxnSpPr/>
              <p:nvPr/>
            </p:nvCxnSpPr>
            <p:spPr>
              <a:xfrm>
                <a:off x="4573650" y="2037900"/>
                <a:ext cx="0" cy="2136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93" name="Google Shape;693;p39"/>
          <p:cNvGrpSpPr/>
          <p:nvPr/>
        </p:nvGrpSpPr>
        <p:grpSpPr>
          <a:xfrm>
            <a:off x="4960896" y="833444"/>
            <a:ext cx="450612" cy="392234"/>
            <a:chOff x="6115143" y="3416767"/>
            <a:chExt cx="450612" cy="392234"/>
          </a:xfrm>
        </p:grpSpPr>
        <p:sp>
          <p:nvSpPr>
            <p:cNvPr id="694" name="Google Shape;694;p39"/>
            <p:cNvSpPr/>
            <p:nvPr/>
          </p:nvSpPr>
          <p:spPr>
            <a:xfrm>
              <a:off x="6115143" y="3462579"/>
              <a:ext cx="395797" cy="346422"/>
            </a:xfrm>
            <a:custGeom>
              <a:avLst/>
              <a:gdLst/>
              <a:ahLst/>
              <a:cxnLst/>
              <a:rect l="l" t="t" r="r" b="b"/>
              <a:pathLst>
                <a:path w="10902" h="9542" extrusionOk="0">
                  <a:moveTo>
                    <a:pt x="2909" y="0"/>
                  </a:moveTo>
                  <a:cubicBezTo>
                    <a:pt x="1382" y="21"/>
                    <a:pt x="168" y="1339"/>
                    <a:pt x="85" y="2909"/>
                  </a:cubicBezTo>
                  <a:cubicBezTo>
                    <a:pt x="1" y="4876"/>
                    <a:pt x="1549" y="6215"/>
                    <a:pt x="3893" y="8202"/>
                  </a:cubicBezTo>
                  <a:cubicBezTo>
                    <a:pt x="4332" y="8579"/>
                    <a:pt x="4771" y="8956"/>
                    <a:pt x="5232" y="9353"/>
                  </a:cubicBezTo>
                  <a:lnTo>
                    <a:pt x="5441" y="9541"/>
                  </a:lnTo>
                  <a:lnTo>
                    <a:pt x="5650" y="9353"/>
                  </a:lnTo>
                  <a:cubicBezTo>
                    <a:pt x="6131" y="8935"/>
                    <a:pt x="6571" y="8579"/>
                    <a:pt x="6989" y="8202"/>
                  </a:cubicBezTo>
                  <a:cubicBezTo>
                    <a:pt x="9333" y="6215"/>
                    <a:pt x="10902" y="4876"/>
                    <a:pt x="10797" y="2909"/>
                  </a:cubicBezTo>
                  <a:cubicBezTo>
                    <a:pt x="10735" y="1339"/>
                    <a:pt x="9521" y="21"/>
                    <a:pt x="7973" y="0"/>
                  </a:cubicBezTo>
                  <a:cubicBezTo>
                    <a:pt x="7094" y="0"/>
                    <a:pt x="6320" y="419"/>
                    <a:pt x="5734" y="1235"/>
                  </a:cubicBezTo>
                  <a:cubicBezTo>
                    <a:pt x="5608" y="1402"/>
                    <a:pt x="5525" y="1549"/>
                    <a:pt x="5441" y="1716"/>
                  </a:cubicBezTo>
                  <a:cubicBezTo>
                    <a:pt x="5357" y="1549"/>
                    <a:pt x="5274" y="1402"/>
                    <a:pt x="5169" y="1235"/>
                  </a:cubicBezTo>
                  <a:cubicBezTo>
                    <a:pt x="4583" y="440"/>
                    <a:pt x="3830" y="0"/>
                    <a:pt x="2930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6194809" y="3441293"/>
              <a:ext cx="344958" cy="165635"/>
            </a:xfrm>
            <a:custGeom>
              <a:avLst/>
              <a:gdLst/>
              <a:ahLst/>
              <a:cxnLst/>
              <a:rect l="l" t="t" r="r" b="b"/>
              <a:pathLst>
                <a:path w="9501" h="4562" extrusionOk="0">
                  <a:moveTo>
                    <a:pt x="2219" y="0"/>
                  </a:moveTo>
                  <a:cubicBezTo>
                    <a:pt x="1047" y="0"/>
                    <a:pt x="85" y="1025"/>
                    <a:pt x="22" y="2302"/>
                  </a:cubicBezTo>
                  <a:cubicBezTo>
                    <a:pt x="1" y="2804"/>
                    <a:pt x="106" y="3285"/>
                    <a:pt x="378" y="3766"/>
                  </a:cubicBezTo>
                  <a:lnTo>
                    <a:pt x="2010" y="3766"/>
                  </a:lnTo>
                  <a:lnTo>
                    <a:pt x="2847" y="1276"/>
                  </a:lnTo>
                  <a:lnTo>
                    <a:pt x="4165" y="4561"/>
                  </a:lnTo>
                  <a:lnTo>
                    <a:pt x="4562" y="3766"/>
                  </a:lnTo>
                  <a:lnTo>
                    <a:pt x="9145" y="3766"/>
                  </a:lnTo>
                  <a:cubicBezTo>
                    <a:pt x="9396" y="3264"/>
                    <a:pt x="9500" y="2804"/>
                    <a:pt x="9479" y="2302"/>
                  </a:cubicBezTo>
                  <a:cubicBezTo>
                    <a:pt x="9417" y="1004"/>
                    <a:pt x="8454" y="0"/>
                    <a:pt x="7282" y="0"/>
                  </a:cubicBezTo>
                  <a:lnTo>
                    <a:pt x="7261" y="0"/>
                  </a:lnTo>
                  <a:cubicBezTo>
                    <a:pt x="5608" y="0"/>
                    <a:pt x="5064" y="1946"/>
                    <a:pt x="5064" y="1967"/>
                  </a:cubicBezTo>
                  <a:lnTo>
                    <a:pt x="4751" y="3076"/>
                  </a:lnTo>
                  <a:lnTo>
                    <a:pt x="4458" y="1967"/>
                  </a:lnTo>
                  <a:cubicBezTo>
                    <a:pt x="4437" y="1967"/>
                    <a:pt x="4290" y="1444"/>
                    <a:pt x="3935" y="942"/>
                  </a:cubicBezTo>
                  <a:cubicBezTo>
                    <a:pt x="3495" y="314"/>
                    <a:pt x="2909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6169959" y="3416767"/>
              <a:ext cx="395797" cy="346422"/>
            </a:xfrm>
            <a:custGeom>
              <a:avLst/>
              <a:gdLst/>
              <a:ahLst/>
              <a:cxnLst/>
              <a:rect l="l" t="t" r="r" b="b"/>
              <a:pathLst>
                <a:path w="10902" h="9542" extrusionOk="0">
                  <a:moveTo>
                    <a:pt x="7972" y="628"/>
                  </a:moveTo>
                  <a:cubicBezTo>
                    <a:pt x="9144" y="649"/>
                    <a:pt x="10107" y="1653"/>
                    <a:pt x="10169" y="2930"/>
                  </a:cubicBezTo>
                  <a:cubicBezTo>
                    <a:pt x="10190" y="3432"/>
                    <a:pt x="10086" y="3913"/>
                    <a:pt x="9835" y="4394"/>
                  </a:cubicBezTo>
                  <a:lnTo>
                    <a:pt x="5252" y="4394"/>
                  </a:lnTo>
                  <a:lnTo>
                    <a:pt x="4834" y="5210"/>
                  </a:lnTo>
                  <a:lnTo>
                    <a:pt x="3516" y="1925"/>
                  </a:lnTo>
                  <a:lnTo>
                    <a:pt x="2700" y="4394"/>
                  </a:lnTo>
                  <a:lnTo>
                    <a:pt x="1047" y="4394"/>
                  </a:lnTo>
                  <a:cubicBezTo>
                    <a:pt x="796" y="3913"/>
                    <a:pt x="691" y="3453"/>
                    <a:pt x="712" y="2930"/>
                  </a:cubicBezTo>
                  <a:cubicBezTo>
                    <a:pt x="775" y="1653"/>
                    <a:pt x="1737" y="649"/>
                    <a:pt x="2909" y="628"/>
                  </a:cubicBezTo>
                  <a:lnTo>
                    <a:pt x="2930" y="628"/>
                  </a:lnTo>
                  <a:cubicBezTo>
                    <a:pt x="3599" y="628"/>
                    <a:pt x="4164" y="963"/>
                    <a:pt x="4625" y="1591"/>
                  </a:cubicBezTo>
                  <a:cubicBezTo>
                    <a:pt x="4980" y="2072"/>
                    <a:pt x="5127" y="2595"/>
                    <a:pt x="5127" y="2595"/>
                  </a:cubicBezTo>
                  <a:lnTo>
                    <a:pt x="5441" y="3704"/>
                  </a:lnTo>
                  <a:lnTo>
                    <a:pt x="5734" y="2595"/>
                  </a:lnTo>
                  <a:cubicBezTo>
                    <a:pt x="5734" y="2574"/>
                    <a:pt x="6298" y="628"/>
                    <a:pt x="7951" y="628"/>
                  </a:cubicBezTo>
                  <a:close/>
                  <a:moveTo>
                    <a:pt x="3578" y="3746"/>
                  </a:moveTo>
                  <a:lnTo>
                    <a:pt x="4771" y="6738"/>
                  </a:lnTo>
                  <a:lnTo>
                    <a:pt x="5629" y="5022"/>
                  </a:lnTo>
                  <a:lnTo>
                    <a:pt x="9416" y="5022"/>
                  </a:lnTo>
                  <a:cubicBezTo>
                    <a:pt x="8788" y="5838"/>
                    <a:pt x="7805" y="6675"/>
                    <a:pt x="6570" y="7721"/>
                  </a:cubicBezTo>
                  <a:cubicBezTo>
                    <a:pt x="6215" y="8035"/>
                    <a:pt x="5838" y="8349"/>
                    <a:pt x="5441" y="8705"/>
                  </a:cubicBezTo>
                  <a:cubicBezTo>
                    <a:pt x="5043" y="8349"/>
                    <a:pt x="4666" y="8035"/>
                    <a:pt x="4290" y="7721"/>
                  </a:cubicBezTo>
                  <a:cubicBezTo>
                    <a:pt x="3076" y="6675"/>
                    <a:pt x="2093" y="5838"/>
                    <a:pt x="1465" y="5022"/>
                  </a:cubicBezTo>
                  <a:lnTo>
                    <a:pt x="3160" y="5022"/>
                  </a:lnTo>
                  <a:lnTo>
                    <a:pt x="3578" y="3746"/>
                  </a:lnTo>
                  <a:close/>
                  <a:moveTo>
                    <a:pt x="2909" y="0"/>
                  </a:moveTo>
                  <a:cubicBezTo>
                    <a:pt x="1360" y="21"/>
                    <a:pt x="147" y="1339"/>
                    <a:pt x="84" y="2909"/>
                  </a:cubicBezTo>
                  <a:cubicBezTo>
                    <a:pt x="0" y="4876"/>
                    <a:pt x="1549" y="6194"/>
                    <a:pt x="3892" y="8202"/>
                  </a:cubicBezTo>
                  <a:cubicBezTo>
                    <a:pt x="4332" y="8558"/>
                    <a:pt x="4771" y="8935"/>
                    <a:pt x="5231" y="9353"/>
                  </a:cubicBezTo>
                  <a:lnTo>
                    <a:pt x="5441" y="9542"/>
                  </a:lnTo>
                  <a:lnTo>
                    <a:pt x="5650" y="9353"/>
                  </a:lnTo>
                  <a:cubicBezTo>
                    <a:pt x="6110" y="8935"/>
                    <a:pt x="6550" y="8558"/>
                    <a:pt x="6989" y="8202"/>
                  </a:cubicBezTo>
                  <a:cubicBezTo>
                    <a:pt x="9332" y="6194"/>
                    <a:pt x="10902" y="4876"/>
                    <a:pt x="10797" y="2909"/>
                  </a:cubicBezTo>
                  <a:cubicBezTo>
                    <a:pt x="10713" y="1339"/>
                    <a:pt x="9521" y="21"/>
                    <a:pt x="7972" y="0"/>
                  </a:cubicBezTo>
                  <a:cubicBezTo>
                    <a:pt x="7073" y="0"/>
                    <a:pt x="6298" y="419"/>
                    <a:pt x="5734" y="1235"/>
                  </a:cubicBezTo>
                  <a:cubicBezTo>
                    <a:pt x="5608" y="1381"/>
                    <a:pt x="5524" y="1549"/>
                    <a:pt x="5441" y="1695"/>
                  </a:cubicBezTo>
                  <a:cubicBezTo>
                    <a:pt x="5357" y="1549"/>
                    <a:pt x="5273" y="1381"/>
                    <a:pt x="5148" y="1235"/>
                  </a:cubicBezTo>
                  <a:cubicBezTo>
                    <a:pt x="4583" y="419"/>
                    <a:pt x="3809" y="0"/>
                    <a:pt x="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9"/>
          <p:cNvGrpSpPr/>
          <p:nvPr/>
        </p:nvGrpSpPr>
        <p:grpSpPr>
          <a:xfrm>
            <a:off x="123617" y="824075"/>
            <a:ext cx="443131" cy="399059"/>
            <a:chOff x="4009262" y="1648300"/>
            <a:chExt cx="443131" cy="399059"/>
          </a:xfrm>
        </p:grpSpPr>
        <p:sp>
          <p:nvSpPr>
            <p:cNvPr id="698" name="Google Shape;698;p39"/>
            <p:cNvSpPr/>
            <p:nvPr/>
          </p:nvSpPr>
          <p:spPr>
            <a:xfrm>
              <a:off x="4009262" y="1694112"/>
              <a:ext cx="400372" cy="353248"/>
            </a:xfrm>
            <a:custGeom>
              <a:avLst/>
              <a:gdLst/>
              <a:ahLst/>
              <a:cxnLst/>
              <a:rect l="l" t="t" r="r" b="b"/>
              <a:pathLst>
                <a:path w="11028" h="9730" extrusionOk="0">
                  <a:moveTo>
                    <a:pt x="3901" y="0"/>
                  </a:moveTo>
                  <a:cubicBezTo>
                    <a:pt x="3773" y="0"/>
                    <a:pt x="3645" y="7"/>
                    <a:pt x="3516" y="21"/>
                  </a:cubicBezTo>
                  <a:cubicBezTo>
                    <a:pt x="2679" y="126"/>
                    <a:pt x="1905" y="523"/>
                    <a:pt x="1319" y="1151"/>
                  </a:cubicBezTo>
                  <a:lnTo>
                    <a:pt x="1068" y="1444"/>
                  </a:lnTo>
                  <a:cubicBezTo>
                    <a:pt x="0" y="2637"/>
                    <a:pt x="42" y="4478"/>
                    <a:pt x="1193" y="5629"/>
                  </a:cubicBezTo>
                  <a:lnTo>
                    <a:pt x="2344" y="6800"/>
                  </a:lnTo>
                  <a:cubicBezTo>
                    <a:pt x="2511" y="6947"/>
                    <a:pt x="2721" y="7051"/>
                    <a:pt x="2972" y="7072"/>
                  </a:cubicBezTo>
                  <a:cubicBezTo>
                    <a:pt x="2972" y="7302"/>
                    <a:pt x="3076" y="7512"/>
                    <a:pt x="3244" y="7679"/>
                  </a:cubicBezTo>
                  <a:cubicBezTo>
                    <a:pt x="3411" y="7846"/>
                    <a:pt x="3620" y="7951"/>
                    <a:pt x="3850" y="7951"/>
                  </a:cubicBezTo>
                  <a:cubicBezTo>
                    <a:pt x="3871" y="8181"/>
                    <a:pt x="3955" y="8411"/>
                    <a:pt x="4122" y="8579"/>
                  </a:cubicBezTo>
                  <a:cubicBezTo>
                    <a:pt x="4290" y="8746"/>
                    <a:pt x="4520" y="8830"/>
                    <a:pt x="4750" y="8851"/>
                  </a:cubicBezTo>
                  <a:cubicBezTo>
                    <a:pt x="4750" y="9081"/>
                    <a:pt x="4855" y="9290"/>
                    <a:pt x="5022" y="9458"/>
                  </a:cubicBezTo>
                  <a:cubicBezTo>
                    <a:pt x="5190" y="9646"/>
                    <a:pt x="5441" y="9730"/>
                    <a:pt x="5692" y="9730"/>
                  </a:cubicBezTo>
                  <a:cubicBezTo>
                    <a:pt x="5922" y="9730"/>
                    <a:pt x="6173" y="9646"/>
                    <a:pt x="6340" y="9458"/>
                  </a:cubicBezTo>
                  <a:lnTo>
                    <a:pt x="7240" y="8579"/>
                  </a:lnTo>
                  <a:cubicBezTo>
                    <a:pt x="7407" y="8411"/>
                    <a:pt x="7491" y="8181"/>
                    <a:pt x="7512" y="7951"/>
                  </a:cubicBezTo>
                  <a:cubicBezTo>
                    <a:pt x="7742" y="7951"/>
                    <a:pt x="7951" y="7846"/>
                    <a:pt x="8119" y="7679"/>
                  </a:cubicBezTo>
                  <a:cubicBezTo>
                    <a:pt x="8286" y="7512"/>
                    <a:pt x="8391" y="7302"/>
                    <a:pt x="8412" y="7072"/>
                  </a:cubicBezTo>
                  <a:cubicBezTo>
                    <a:pt x="8621" y="7051"/>
                    <a:pt x="8851" y="6968"/>
                    <a:pt x="9019" y="6800"/>
                  </a:cubicBezTo>
                  <a:cubicBezTo>
                    <a:pt x="9186" y="6633"/>
                    <a:pt x="9270" y="6403"/>
                    <a:pt x="9291" y="6173"/>
                  </a:cubicBezTo>
                  <a:cubicBezTo>
                    <a:pt x="9521" y="6173"/>
                    <a:pt x="9730" y="6068"/>
                    <a:pt x="9897" y="5901"/>
                  </a:cubicBezTo>
                  <a:lnTo>
                    <a:pt x="10065" y="5754"/>
                  </a:lnTo>
                  <a:cubicBezTo>
                    <a:pt x="10672" y="5126"/>
                    <a:pt x="11027" y="4310"/>
                    <a:pt x="11027" y="3473"/>
                  </a:cubicBezTo>
                  <a:cubicBezTo>
                    <a:pt x="11027" y="2616"/>
                    <a:pt x="10672" y="1820"/>
                    <a:pt x="10065" y="1193"/>
                  </a:cubicBezTo>
                  <a:lnTo>
                    <a:pt x="9667" y="795"/>
                  </a:lnTo>
                  <a:lnTo>
                    <a:pt x="9646" y="795"/>
                  </a:lnTo>
                  <a:cubicBezTo>
                    <a:pt x="9044" y="287"/>
                    <a:pt x="8289" y="33"/>
                    <a:pt x="7503" y="33"/>
                  </a:cubicBezTo>
                  <a:cubicBezTo>
                    <a:pt x="7416" y="33"/>
                    <a:pt x="7328" y="36"/>
                    <a:pt x="7240" y="42"/>
                  </a:cubicBezTo>
                  <a:cubicBezTo>
                    <a:pt x="6696" y="84"/>
                    <a:pt x="6173" y="251"/>
                    <a:pt x="5713" y="523"/>
                  </a:cubicBezTo>
                  <a:cubicBezTo>
                    <a:pt x="5155" y="174"/>
                    <a:pt x="4539" y="0"/>
                    <a:pt x="3901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197187" y="1672762"/>
              <a:ext cx="239323" cy="148487"/>
            </a:xfrm>
            <a:custGeom>
              <a:avLst/>
              <a:gdLst/>
              <a:ahLst/>
              <a:cxnLst/>
              <a:rect l="l" t="t" r="r" b="b"/>
              <a:pathLst>
                <a:path w="6592" h="4090" extrusionOk="0">
                  <a:moveTo>
                    <a:pt x="3476" y="1"/>
                  </a:moveTo>
                  <a:cubicBezTo>
                    <a:pt x="2709" y="1"/>
                    <a:pt x="1929" y="308"/>
                    <a:pt x="1340" y="909"/>
                  </a:cubicBezTo>
                  <a:lnTo>
                    <a:pt x="147" y="2101"/>
                  </a:lnTo>
                  <a:cubicBezTo>
                    <a:pt x="0" y="2248"/>
                    <a:pt x="0" y="2478"/>
                    <a:pt x="147" y="2624"/>
                  </a:cubicBezTo>
                  <a:cubicBezTo>
                    <a:pt x="218" y="2696"/>
                    <a:pt x="310" y="2733"/>
                    <a:pt x="406" y="2733"/>
                  </a:cubicBezTo>
                  <a:cubicBezTo>
                    <a:pt x="480" y="2733"/>
                    <a:pt x="556" y="2712"/>
                    <a:pt x="628" y="2666"/>
                  </a:cubicBezTo>
                  <a:lnTo>
                    <a:pt x="2323" y="1536"/>
                  </a:lnTo>
                  <a:cubicBezTo>
                    <a:pt x="2491" y="1421"/>
                    <a:pt x="2686" y="1366"/>
                    <a:pt x="2881" y="1366"/>
                  </a:cubicBezTo>
                  <a:cubicBezTo>
                    <a:pt x="3147" y="1366"/>
                    <a:pt x="3415" y="1469"/>
                    <a:pt x="3620" y="1662"/>
                  </a:cubicBezTo>
                  <a:cubicBezTo>
                    <a:pt x="3705" y="1747"/>
                    <a:pt x="3825" y="1804"/>
                    <a:pt x="3944" y="1804"/>
                  </a:cubicBezTo>
                  <a:cubicBezTo>
                    <a:pt x="4030" y="1804"/>
                    <a:pt x="4115" y="1774"/>
                    <a:pt x="4185" y="1704"/>
                  </a:cubicBezTo>
                  <a:lnTo>
                    <a:pt x="4541" y="1327"/>
                  </a:lnTo>
                  <a:lnTo>
                    <a:pt x="5001" y="1767"/>
                  </a:lnTo>
                  <a:lnTo>
                    <a:pt x="4625" y="2143"/>
                  </a:lnTo>
                  <a:cubicBezTo>
                    <a:pt x="4520" y="2227"/>
                    <a:pt x="4415" y="2311"/>
                    <a:pt x="4311" y="2352"/>
                  </a:cubicBezTo>
                  <a:lnTo>
                    <a:pt x="5880" y="3922"/>
                  </a:lnTo>
                  <a:cubicBezTo>
                    <a:pt x="5922" y="3964"/>
                    <a:pt x="5964" y="4026"/>
                    <a:pt x="6006" y="4089"/>
                  </a:cubicBezTo>
                  <a:cubicBezTo>
                    <a:pt x="6591" y="3106"/>
                    <a:pt x="6445" y="1850"/>
                    <a:pt x="5587" y="971"/>
                  </a:cubicBezTo>
                  <a:lnTo>
                    <a:pt x="5210" y="616"/>
                  </a:lnTo>
                  <a:cubicBezTo>
                    <a:pt x="4714" y="203"/>
                    <a:pt x="4099" y="1"/>
                    <a:pt x="3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144273" y="1824986"/>
              <a:ext cx="62228" cy="59803"/>
            </a:xfrm>
            <a:custGeom>
              <a:avLst/>
              <a:gdLst/>
              <a:ahLst/>
              <a:cxnLst/>
              <a:rect l="l" t="t" r="r" b="b"/>
              <a:pathLst>
                <a:path w="1591" h="1529" extrusionOk="0">
                  <a:moveTo>
                    <a:pt x="1235" y="1"/>
                  </a:moveTo>
                  <a:cubicBezTo>
                    <a:pt x="1151" y="1"/>
                    <a:pt x="1067" y="32"/>
                    <a:pt x="1005" y="95"/>
                  </a:cubicBezTo>
                  <a:lnTo>
                    <a:pt x="126" y="974"/>
                  </a:lnTo>
                  <a:cubicBezTo>
                    <a:pt x="0" y="1099"/>
                    <a:pt x="0" y="1309"/>
                    <a:pt x="126" y="1434"/>
                  </a:cubicBezTo>
                  <a:cubicBezTo>
                    <a:pt x="189" y="1497"/>
                    <a:pt x="267" y="1528"/>
                    <a:pt x="346" y="1528"/>
                  </a:cubicBezTo>
                  <a:cubicBezTo>
                    <a:pt x="424" y="1528"/>
                    <a:pt x="503" y="1497"/>
                    <a:pt x="565" y="1434"/>
                  </a:cubicBezTo>
                  <a:lnTo>
                    <a:pt x="1465" y="535"/>
                  </a:lnTo>
                  <a:cubicBezTo>
                    <a:pt x="1591" y="409"/>
                    <a:pt x="1591" y="221"/>
                    <a:pt x="1465" y="95"/>
                  </a:cubicBezTo>
                  <a:cubicBezTo>
                    <a:pt x="1402" y="32"/>
                    <a:pt x="1319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178741" y="1856604"/>
              <a:ext cx="61407" cy="59803"/>
            </a:xfrm>
            <a:custGeom>
              <a:avLst/>
              <a:gdLst/>
              <a:ahLst/>
              <a:cxnLst/>
              <a:rect l="l" t="t" r="r" b="b"/>
              <a:pathLst>
                <a:path w="1570" h="1529" extrusionOk="0">
                  <a:moveTo>
                    <a:pt x="1224" y="1"/>
                  </a:moveTo>
                  <a:cubicBezTo>
                    <a:pt x="1146" y="1"/>
                    <a:pt x="1067" y="32"/>
                    <a:pt x="1004" y="95"/>
                  </a:cubicBezTo>
                  <a:lnTo>
                    <a:pt x="105" y="995"/>
                  </a:lnTo>
                  <a:cubicBezTo>
                    <a:pt x="0" y="1120"/>
                    <a:pt x="0" y="1308"/>
                    <a:pt x="105" y="1434"/>
                  </a:cubicBezTo>
                  <a:cubicBezTo>
                    <a:pt x="167" y="1497"/>
                    <a:pt x="251" y="1528"/>
                    <a:pt x="335" y="1528"/>
                  </a:cubicBezTo>
                  <a:cubicBezTo>
                    <a:pt x="419" y="1528"/>
                    <a:pt x="502" y="1497"/>
                    <a:pt x="565" y="1434"/>
                  </a:cubicBezTo>
                  <a:lnTo>
                    <a:pt x="1444" y="555"/>
                  </a:lnTo>
                  <a:cubicBezTo>
                    <a:pt x="1569" y="430"/>
                    <a:pt x="1569" y="220"/>
                    <a:pt x="1444" y="95"/>
                  </a:cubicBezTo>
                  <a:cubicBezTo>
                    <a:pt x="1381" y="32"/>
                    <a:pt x="1303" y="1"/>
                    <a:pt x="1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209777" y="1888106"/>
              <a:ext cx="61446" cy="59177"/>
            </a:xfrm>
            <a:custGeom>
              <a:avLst/>
              <a:gdLst/>
              <a:ahLst/>
              <a:cxnLst/>
              <a:rect l="l" t="t" r="r" b="b"/>
              <a:pathLst>
                <a:path w="1571" h="1513" extrusionOk="0">
                  <a:moveTo>
                    <a:pt x="1235" y="0"/>
                  </a:moveTo>
                  <a:cubicBezTo>
                    <a:pt x="1152" y="0"/>
                    <a:pt x="1068" y="32"/>
                    <a:pt x="1005" y="95"/>
                  </a:cubicBezTo>
                  <a:lnTo>
                    <a:pt x="126" y="973"/>
                  </a:lnTo>
                  <a:cubicBezTo>
                    <a:pt x="1" y="1099"/>
                    <a:pt x="1" y="1308"/>
                    <a:pt x="126" y="1434"/>
                  </a:cubicBezTo>
                  <a:cubicBezTo>
                    <a:pt x="189" y="1486"/>
                    <a:pt x="268" y="1512"/>
                    <a:pt x="346" y="1512"/>
                  </a:cubicBezTo>
                  <a:cubicBezTo>
                    <a:pt x="425" y="1512"/>
                    <a:pt x="503" y="1486"/>
                    <a:pt x="566" y="1434"/>
                  </a:cubicBezTo>
                  <a:lnTo>
                    <a:pt x="1466" y="534"/>
                  </a:lnTo>
                  <a:cubicBezTo>
                    <a:pt x="1570" y="408"/>
                    <a:pt x="1570" y="220"/>
                    <a:pt x="1466" y="95"/>
                  </a:cubicBezTo>
                  <a:cubicBezTo>
                    <a:pt x="1403" y="32"/>
                    <a:pt x="1319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244170" y="1922485"/>
              <a:ext cx="61407" cy="59764"/>
            </a:xfrm>
            <a:custGeom>
              <a:avLst/>
              <a:gdLst/>
              <a:ahLst/>
              <a:cxnLst/>
              <a:rect l="l" t="t" r="r" b="b"/>
              <a:pathLst>
                <a:path w="1570" h="1528" extrusionOk="0">
                  <a:moveTo>
                    <a:pt x="1225" y="0"/>
                  </a:moveTo>
                  <a:cubicBezTo>
                    <a:pt x="1146" y="0"/>
                    <a:pt x="1068" y="32"/>
                    <a:pt x="1005" y="94"/>
                  </a:cubicBezTo>
                  <a:lnTo>
                    <a:pt x="105" y="994"/>
                  </a:lnTo>
                  <a:cubicBezTo>
                    <a:pt x="1" y="1120"/>
                    <a:pt x="1" y="1308"/>
                    <a:pt x="105" y="1434"/>
                  </a:cubicBezTo>
                  <a:cubicBezTo>
                    <a:pt x="168" y="1496"/>
                    <a:pt x="252" y="1528"/>
                    <a:pt x="335" y="1528"/>
                  </a:cubicBezTo>
                  <a:cubicBezTo>
                    <a:pt x="419" y="1528"/>
                    <a:pt x="503" y="1496"/>
                    <a:pt x="566" y="1434"/>
                  </a:cubicBezTo>
                  <a:lnTo>
                    <a:pt x="1444" y="555"/>
                  </a:lnTo>
                  <a:cubicBezTo>
                    <a:pt x="1570" y="429"/>
                    <a:pt x="1570" y="220"/>
                    <a:pt x="1444" y="94"/>
                  </a:cubicBezTo>
                  <a:cubicBezTo>
                    <a:pt x="1382" y="32"/>
                    <a:pt x="1303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051295" y="1648300"/>
              <a:ext cx="401098" cy="353248"/>
            </a:xfrm>
            <a:custGeom>
              <a:avLst/>
              <a:gdLst/>
              <a:ahLst/>
              <a:cxnLst/>
              <a:rect l="l" t="t" r="r" b="b"/>
              <a:pathLst>
                <a:path w="11048" h="9730" extrusionOk="0">
                  <a:moveTo>
                    <a:pt x="7519" y="656"/>
                  </a:moveTo>
                  <a:cubicBezTo>
                    <a:pt x="8140" y="656"/>
                    <a:pt x="8753" y="853"/>
                    <a:pt x="9248" y="1256"/>
                  </a:cubicBezTo>
                  <a:lnTo>
                    <a:pt x="9625" y="1632"/>
                  </a:lnTo>
                  <a:cubicBezTo>
                    <a:pt x="10483" y="2511"/>
                    <a:pt x="10629" y="3745"/>
                    <a:pt x="10044" y="4750"/>
                  </a:cubicBezTo>
                  <a:cubicBezTo>
                    <a:pt x="10023" y="4687"/>
                    <a:pt x="9960" y="4624"/>
                    <a:pt x="9918" y="4562"/>
                  </a:cubicBezTo>
                  <a:lnTo>
                    <a:pt x="8349" y="3013"/>
                  </a:lnTo>
                  <a:cubicBezTo>
                    <a:pt x="8474" y="2971"/>
                    <a:pt x="8579" y="2888"/>
                    <a:pt x="8663" y="2804"/>
                  </a:cubicBezTo>
                  <a:lnTo>
                    <a:pt x="9039" y="2427"/>
                  </a:lnTo>
                  <a:lnTo>
                    <a:pt x="8600" y="1988"/>
                  </a:lnTo>
                  <a:lnTo>
                    <a:pt x="8223" y="2365"/>
                  </a:lnTo>
                  <a:cubicBezTo>
                    <a:pt x="8158" y="2430"/>
                    <a:pt x="8080" y="2457"/>
                    <a:pt x="8000" y="2457"/>
                  </a:cubicBezTo>
                  <a:cubicBezTo>
                    <a:pt x="7876" y="2457"/>
                    <a:pt x="7747" y="2391"/>
                    <a:pt x="7658" y="2302"/>
                  </a:cubicBezTo>
                  <a:cubicBezTo>
                    <a:pt x="7459" y="2114"/>
                    <a:pt x="7201" y="2019"/>
                    <a:pt x="6942" y="2019"/>
                  </a:cubicBezTo>
                  <a:cubicBezTo>
                    <a:pt x="6739" y="2019"/>
                    <a:pt x="6536" y="2078"/>
                    <a:pt x="6361" y="2197"/>
                  </a:cubicBezTo>
                  <a:lnTo>
                    <a:pt x="4666" y="3327"/>
                  </a:lnTo>
                  <a:cubicBezTo>
                    <a:pt x="4594" y="3372"/>
                    <a:pt x="4518" y="3394"/>
                    <a:pt x="4444" y="3394"/>
                  </a:cubicBezTo>
                  <a:cubicBezTo>
                    <a:pt x="4348" y="3394"/>
                    <a:pt x="4256" y="3356"/>
                    <a:pt x="4185" y="3285"/>
                  </a:cubicBezTo>
                  <a:cubicBezTo>
                    <a:pt x="4038" y="3139"/>
                    <a:pt x="4038" y="2888"/>
                    <a:pt x="4185" y="2741"/>
                  </a:cubicBezTo>
                  <a:lnTo>
                    <a:pt x="5378" y="1549"/>
                  </a:lnTo>
                  <a:cubicBezTo>
                    <a:pt x="5968" y="958"/>
                    <a:pt x="6750" y="656"/>
                    <a:pt x="7519" y="656"/>
                  </a:cubicBezTo>
                  <a:close/>
                  <a:moveTo>
                    <a:pt x="3916" y="4928"/>
                  </a:moveTo>
                  <a:cubicBezTo>
                    <a:pt x="3997" y="4928"/>
                    <a:pt x="4080" y="4959"/>
                    <a:pt x="4143" y="5022"/>
                  </a:cubicBezTo>
                  <a:cubicBezTo>
                    <a:pt x="4269" y="5147"/>
                    <a:pt x="4269" y="5336"/>
                    <a:pt x="4143" y="5461"/>
                  </a:cubicBezTo>
                  <a:lnTo>
                    <a:pt x="3243" y="6340"/>
                  </a:lnTo>
                  <a:cubicBezTo>
                    <a:pt x="3181" y="6403"/>
                    <a:pt x="3102" y="6434"/>
                    <a:pt x="3024" y="6434"/>
                  </a:cubicBezTo>
                  <a:cubicBezTo>
                    <a:pt x="2945" y="6434"/>
                    <a:pt x="2867" y="6403"/>
                    <a:pt x="2804" y="6340"/>
                  </a:cubicBezTo>
                  <a:cubicBezTo>
                    <a:pt x="2678" y="6214"/>
                    <a:pt x="2678" y="6026"/>
                    <a:pt x="2804" y="5901"/>
                  </a:cubicBezTo>
                  <a:lnTo>
                    <a:pt x="3704" y="5022"/>
                  </a:lnTo>
                  <a:cubicBezTo>
                    <a:pt x="3756" y="4959"/>
                    <a:pt x="3834" y="4928"/>
                    <a:pt x="3916" y="4928"/>
                  </a:cubicBezTo>
                  <a:close/>
                  <a:moveTo>
                    <a:pt x="4802" y="5806"/>
                  </a:moveTo>
                  <a:cubicBezTo>
                    <a:pt x="4881" y="5806"/>
                    <a:pt x="4959" y="5838"/>
                    <a:pt x="5022" y="5901"/>
                  </a:cubicBezTo>
                  <a:cubicBezTo>
                    <a:pt x="5147" y="6026"/>
                    <a:pt x="5147" y="6214"/>
                    <a:pt x="5022" y="6340"/>
                  </a:cubicBezTo>
                  <a:lnTo>
                    <a:pt x="4143" y="7240"/>
                  </a:lnTo>
                  <a:cubicBezTo>
                    <a:pt x="4080" y="7303"/>
                    <a:pt x="3997" y="7334"/>
                    <a:pt x="3913" y="7334"/>
                  </a:cubicBezTo>
                  <a:cubicBezTo>
                    <a:pt x="3829" y="7334"/>
                    <a:pt x="3745" y="7303"/>
                    <a:pt x="3683" y="7240"/>
                  </a:cubicBezTo>
                  <a:cubicBezTo>
                    <a:pt x="3578" y="7114"/>
                    <a:pt x="3578" y="6905"/>
                    <a:pt x="3683" y="6779"/>
                  </a:cubicBezTo>
                  <a:lnTo>
                    <a:pt x="4582" y="5901"/>
                  </a:lnTo>
                  <a:cubicBezTo>
                    <a:pt x="4645" y="5838"/>
                    <a:pt x="4724" y="5806"/>
                    <a:pt x="4802" y="5806"/>
                  </a:cubicBezTo>
                  <a:close/>
                  <a:moveTo>
                    <a:pt x="3907" y="637"/>
                  </a:moveTo>
                  <a:cubicBezTo>
                    <a:pt x="4328" y="637"/>
                    <a:pt x="4752" y="730"/>
                    <a:pt x="5147" y="921"/>
                  </a:cubicBezTo>
                  <a:cubicBezTo>
                    <a:pt x="5064" y="984"/>
                    <a:pt x="5001" y="1046"/>
                    <a:pt x="4917" y="1109"/>
                  </a:cubicBezTo>
                  <a:lnTo>
                    <a:pt x="3725" y="2302"/>
                  </a:lnTo>
                  <a:cubicBezTo>
                    <a:pt x="3348" y="2699"/>
                    <a:pt x="3348" y="3327"/>
                    <a:pt x="3725" y="3725"/>
                  </a:cubicBezTo>
                  <a:cubicBezTo>
                    <a:pt x="3930" y="3918"/>
                    <a:pt x="4191" y="4020"/>
                    <a:pt x="4451" y="4020"/>
                  </a:cubicBezTo>
                  <a:cubicBezTo>
                    <a:pt x="4642" y="4020"/>
                    <a:pt x="4833" y="3965"/>
                    <a:pt x="5001" y="3850"/>
                  </a:cubicBezTo>
                  <a:lnTo>
                    <a:pt x="6696" y="2720"/>
                  </a:lnTo>
                  <a:cubicBezTo>
                    <a:pt x="6768" y="2675"/>
                    <a:pt x="6848" y="2653"/>
                    <a:pt x="6928" y="2653"/>
                  </a:cubicBezTo>
                  <a:cubicBezTo>
                    <a:pt x="7032" y="2653"/>
                    <a:pt x="7136" y="2691"/>
                    <a:pt x="7219" y="2762"/>
                  </a:cubicBezTo>
                  <a:lnTo>
                    <a:pt x="9458" y="5022"/>
                  </a:lnTo>
                  <a:cubicBezTo>
                    <a:pt x="9583" y="5147"/>
                    <a:pt x="9583" y="5336"/>
                    <a:pt x="9479" y="5461"/>
                  </a:cubicBezTo>
                  <a:cubicBezTo>
                    <a:pt x="9416" y="5524"/>
                    <a:pt x="9332" y="5555"/>
                    <a:pt x="9248" y="5555"/>
                  </a:cubicBezTo>
                  <a:cubicBezTo>
                    <a:pt x="9165" y="5555"/>
                    <a:pt x="9081" y="5524"/>
                    <a:pt x="9018" y="5461"/>
                  </a:cubicBezTo>
                  <a:lnTo>
                    <a:pt x="7240" y="3683"/>
                  </a:lnTo>
                  <a:lnTo>
                    <a:pt x="6800" y="4122"/>
                  </a:lnTo>
                  <a:lnTo>
                    <a:pt x="8579" y="5901"/>
                  </a:lnTo>
                  <a:cubicBezTo>
                    <a:pt x="8704" y="6026"/>
                    <a:pt x="8704" y="6214"/>
                    <a:pt x="8579" y="6340"/>
                  </a:cubicBezTo>
                  <a:cubicBezTo>
                    <a:pt x="8516" y="6403"/>
                    <a:pt x="8438" y="6434"/>
                    <a:pt x="8359" y="6434"/>
                  </a:cubicBezTo>
                  <a:cubicBezTo>
                    <a:pt x="8281" y="6434"/>
                    <a:pt x="8202" y="6403"/>
                    <a:pt x="8139" y="6340"/>
                  </a:cubicBezTo>
                  <a:lnTo>
                    <a:pt x="6361" y="4562"/>
                  </a:lnTo>
                  <a:lnTo>
                    <a:pt x="5922" y="5022"/>
                  </a:lnTo>
                  <a:lnTo>
                    <a:pt x="7700" y="6800"/>
                  </a:lnTo>
                  <a:cubicBezTo>
                    <a:pt x="7805" y="6905"/>
                    <a:pt x="7805" y="7114"/>
                    <a:pt x="7700" y="7240"/>
                  </a:cubicBezTo>
                  <a:cubicBezTo>
                    <a:pt x="7637" y="7303"/>
                    <a:pt x="7554" y="7334"/>
                    <a:pt x="7470" y="7334"/>
                  </a:cubicBezTo>
                  <a:cubicBezTo>
                    <a:pt x="7386" y="7334"/>
                    <a:pt x="7303" y="7303"/>
                    <a:pt x="7240" y="7240"/>
                  </a:cubicBezTo>
                  <a:cubicBezTo>
                    <a:pt x="7072" y="7072"/>
                    <a:pt x="6863" y="6968"/>
                    <a:pt x="6633" y="6968"/>
                  </a:cubicBezTo>
                  <a:cubicBezTo>
                    <a:pt x="6612" y="6738"/>
                    <a:pt x="6528" y="6507"/>
                    <a:pt x="6361" y="6340"/>
                  </a:cubicBezTo>
                  <a:cubicBezTo>
                    <a:pt x="6194" y="6173"/>
                    <a:pt x="5984" y="6089"/>
                    <a:pt x="5733" y="6068"/>
                  </a:cubicBezTo>
                  <a:cubicBezTo>
                    <a:pt x="5733" y="5838"/>
                    <a:pt x="5629" y="5629"/>
                    <a:pt x="5461" y="5461"/>
                  </a:cubicBezTo>
                  <a:cubicBezTo>
                    <a:pt x="5294" y="5294"/>
                    <a:pt x="5085" y="5189"/>
                    <a:pt x="4854" y="5189"/>
                  </a:cubicBezTo>
                  <a:cubicBezTo>
                    <a:pt x="4834" y="4959"/>
                    <a:pt x="4750" y="4729"/>
                    <a:pt x="4582" y="4562"/>
                  </a:cubicBezTo>
                  <a:cubicBezTo>
                    <a:pt x="4394" y="4384"/>
                    <a:pt x="4154" y="4295"/>
                    <a:pt x="3913" y="4295"/>
                  </a:cubicBezTo>
                  <a:cubicBezTo>
                    <a:pt x="3672" y="4295"/>
                    <a:pt x="3432" y="4384"/>
                    <a:pt x="3243" y="4562"/>
                  </a:cubicBezTo>
                  <a:lnTo>
                    <a:pt x="2365" y="5461"/>
                  </a:lnTo>
                  <a:cubicBezTo>
                    <a:pt x="2281" y="5524"/>
                    <a:pt x="2218" y="5629"/>
                    <a:pt x="2176" y="5712"/>
                  </a:cubicBezTo>
                  <a:lnTo>
                    <a:pt x="1632" y="5189"/>
                  </a:lnTo>
                  <a:cubicBezTo>
                    <a:pt x="732" y="4269"/>
                    <a:pt x="691" y="2825"/>
                    <a:pt x="1549" y="1862"/>
                  </a:cubicBezTo>
                  <a:lnTo>
                    <a:pt x="1800" y="1569"/>
                  </a:lnTo>
                  <a:cubicBezTo>
                    <a:pt x="2357" y="958"/>
                    <a:pt x="3127" y="637"/>
                    <a:pt x="3907" y="637"/>
                  </a:cubicBezTo>
                  <a:close/>
                  <a:moveTo>
                    <a:pt x="5691" y="6701"/>
                  </a:moveTo>
                  <a:cubicBezTo>
                    <a:pt x="5775" y="6701"/>
                    <a:pt x="5859" y="6727"/>
                    <a:pt x="5922" y="6779"/>
                  </a:cubicBezTo>
                  <a:cubicBezTo>
                    <a:pt x="6026" y="6905"/>
                    <a:pt x="6026" y="7114"/>
                    <a:pt x="5922" y="7240"/>
                  </a:cubicBezTo>
                  <a:lnTo>
                    <a:pt x="5022" y="8119"/>
                  </a:lnTo>
                  <a:cubicBezTo>
                    <a:pt x="4959" y="8181"/>
                    <a:pt x="4881" y="8213"/>
                    <a:pt x="4802" y="8213"/>
                  </a:cubicBezTo>
                  <a:cubicBezTo>
                    <a:pt x="4724" y="8213"/>
                    <a:pt x="4645" y="8181"/>
                    <a:pt x="4582" y="8119"/>
                  </a:cubicBezTo>
                  <a:cubicBezTo>
                    <a:pt x="4457" y="7993"/>
                    <a:pt x="4457" y="7805"/>
                    <a:pt x="4582" y="7679"/>
                  </a:cubicBezTo>
                  <a:lnTo>
                    <a:pt x="5461" y="6779"/>
                  </a:lnTo>
                  <a:cubicBezTo>
                    <a:pt x="5524" y="6727"/>
                    <a:pt x="5608" y="6701"/>
                    <a:pt x="5691" y="6701"/>
                  </a:cubicBezTo>
                  <a:close/>
                  <a:moveTo>
                    <a:pt x="6581" y="7585"/>
                  </a:moveTo>
                  <a:cubicBezTo>
                    <a:pt x="6659" y="7585"/>
                    <a:pt x="6738" y="7616"/>
                    <a:pt x="6800" y="7679"/>
                  </a:cubicBezTo>
                  <a:cubicBezTo>
                    <a:pt x="6926" y="7805"/>
                    <a:pt x="6926" y="7993"/>
                    <a:pt x="6800" y="8119"/>
                  </a:cubicBezTo>
                  <a:lnTo>
                    <a:pt x="5922" y="9018"/>
                  </a:lnTo>
                  <a:cubicBezTo>
                    <a:pt x="5859" y="9081"/>
                    <a:pt x="5775" y="9112"/>
                    <a:pt x="5691" y="9112"/>
                  </a:cubicBezTo>
                  <a:cubicBezTo>
                    <a:pt x="5608" y="9112"/>
                    <a:pt x="5524" y="9081"/>
                    <a:pt x="5461" y="9018"/>
                  </a:cubicBezTo>
                  <a:cubicBezTo>
                    <a:pt x="5357" y="8893"/>
                    <a:pt x="5357" y="8683"/>
                    <a:pt x="5461" y="8558"/>
                  </a:cubicBezTo>
                  <a:lnTo>
                    <a:pt x="6361" y="7679"/>
                  </a:lnTo>
                  <a:cubicBezTo>
                    <a:pt x="6424" y="7616"/>
                    <a:pt x="6502" y="7585"/>
                    <a:pt x="6581" y="7585"/>
                  </a:cubicBezTo>
                  <a:close/>
                  <a:moveTo>
                    <a:pt x="3917" y="0"/>
                  </a:moveTo>
                  <a:cubicBezTo>
                    <a:pt x="3790" y="0"/>
                    <a:pt x="3663" y="7"/>
                    <a:pt x="3536" y="21"/>
                  </a:cubicBezTo>
                  <a:cubicBezTo>
                    <a:pt x="2678" y="126"/>
                    <a:pt x="1904" y="523"/>
                    <a:pt x="1339" y="1151"/>
                  </a:cubicBezTo>
                  <a:lnTo>
                    <a:pt x="1088" y="1444"/>
                  </a:lnTo>
                  <a:cubicBezTo>
                    <a:pt x="0" y="2637"/>
                    <a:pt x="63" y="4478"/>
                    <a:pt x="1214" y="5629"/>
                  </a:cubicBezTo>
                  <a:lnTo>
                    <a:pt x="2365" y="6779"/>
                  </a:lnTo>
                  <a:cubicBezTo>
                    <a:pt x="2532" y="6947"/>
                    <a:pt x="2741" y="7051"/>
                    <a:pt x="2971" y="7072"/>
                  </a:cubicBezTo>
                  <a:cubicBezTo>
                    <a:pt x="2992" y="7303"/>
                    <a:pt x="3097" y="7512"/>
                    <a:pt x="3243" y="7679"/>
                  </a:cubicBezTo>
                  <a:cubicBezTo>
                    <a:pt x="3411" y="7847"/>
                    <a:pt x="3641" y="7930"/>
                    <a:pt x="3871" y="7951"/>
                  </a:cubicBezTo>
                  <a:cubicBezTo>
                    <a:pt x="3871" y="8181"/>
                    <a:pt x="3976" y="8391"/>
                    <a:pt x="4143" y="8579"/>
                  </a:cubicBezTo>
                  <a:cubicBezTo>
                    <a:pt x="4310" y="8746"/>
                    <a:pt x="4541" y="8830"/>
                    <a:pt x="4750" y="8851"/>
                  </a:cubicBezTo>
                  <a:cubicBezTo>
                    <a:pt x="4771" y="9060"/>
                    <a:pt x="4854" y="9290"/>
                    <a:pt x="5022" y="9458"/>
                  </a:cubicBezTo>
                  <a:cubicBezTo>
                    <a:pt x="5210" y="9646"/>
                    <a:pt x="5461" y="9730"/>
                    <a:pt x="5691" y="9730"/>
                  </a:cubicBezTo>
                  <a:cubicBezTo>
                    <a:pt x="5942" y="9730"/>
                    <a:pt x="6173" y="9646"/>
                    <a:pt x="6361" y="9458"/>
                  </a:cubicBezTo>
                  <a:lnTo>
                    <a:pt x="7261" y="8579"/>
                  </a:lnTo>
                  <a:cubicBezTo>
                    <a:pt x="7428" y="8411"/>
                    <a:pt x="7512" y="8181"/>
                    <a:pt x="7533" y="7951"/>
                  </a:cubicBezTo>
                  <a:cubicBezTo>
                    <a:pt x="7742" y="7951"/>
                    <a:pt x="7972" y="7847"/>
                    <a:pt x="8139" y="7679"/>
                  </a:cubicBezTo>
                  <a:cubicBezTo>
                    <a:pt x="8307" y="7512"/>
                    <a:pt x="8411" y="7303"/>
                    <a:pt x="8411" y="7072"/>
                  </a:cubicBezTo>
                  <a:cubicBezTo>
                    <a:pt x="8642" y="7051"/>
                    <a:pt x="8872" y="6968"/>
                    <a:pt x="9039" y="6779"/>
                  </a:cubicBezTo>
                  <a:cubicBezTo>
                    <a:pt x="9207" y="6633"/>
                    <a:pt x="9290" y="6403"/>
                    <a:pt x="9311" y="6173"/>
                  </a:cubicBezTo>
                  <a:cubicBezTo>
                    <a:pt x="9520" y="6152"/>
                    <a:pt x="9751" y="6068"/>
                    <a:pt x="9918" y="5901"/>
                  </a:cubicBezTo>
                  <a:lnTo>
                    <a:pt x="10064" y="5754"/>
                  </a:lnTo>
                  <a:cubicBezTo>
                    <a:pt x="10692" y="5126"/>
                    <a:pt x="11048" y="4310"/>
                    <a:pt x="11048" y="3473"/>
                  </a:cubicBezTo>
                  <a:cubicBezTo>
                    <a:pt x="11027" y="2616"/>
                    <a:pt x="10692" y="1800"/>
                    <a:pt x="10064" y="1193"/>
                  </a:cubicBezTo>
                  <a:lnTo>
                    <a:pt x="9667" y="795"/>
                  </a:lnTo>
                  <a:cubicBezTo>
                    <a:pt x="9064" y="287"/>
                    <a:pt x="8309" y="33"/>
                    <a:pt x="7508" y="33"/>
                  </a:cubicBezTo>
                  <a:cubicBezTo>
                    <a:pt x="7419" y="33"/>
                    <a:pt x="7330" y="36"/>
                    <a:pt x="7240" y="42"/>
                  </a:cubicBezTo>
                  <a:cubicBezTo>
                    <a:pt x="6717" y="84"/>
                    <a:pt x="6194" y="251"/>
                    <a:pt x="5712" y="502"/>
                  </a:cubicBezTo>
                  <a:cubicBezTo>
                    <a:pt x="5173" y="172"/>
                    <a:pt x="4546" y="0"/>
                    <a:pt x="3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person and person symbols&#10;&#10;Description automatically generated">
            <a:extLst>
              <a:ext uri="{FF2B5EF4-FFF2-40B4-BE49-F238E27FC236}">
                <a16:creationId xmlns:a16="http://schemas.microsoft.com/office/drawing/2014/main" id="{450EA9B4-A8D4-F694-4EFB-4A2AA7B8B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81" y="2068871"/>
            <a:ext cx="4191632" cy="2713336"/>
          </a:xfrm>
          <a:prstGeom prst="rect">
            <a:avLst/>
          </a:prstGeom>
        </p:spPr>
      </p:pic>
      <p:pic>
        <p:nvPicPr>
          <p:cNvPr id="12" name="Picture 11" descr="A diagram of people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3AA8F46F-221E-72A4-A4C5-E81C518DF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5" y="2141657"/>
            <a:ext cx="4062667" cy="28022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499F-6EBB-F32D-36B7-0F4A6293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64406"/>
            <a:ext cx="7717500" cy="822900"/>
          </a:xfrm>
        </p:spPr>
        <p:txBody>
          <a:bodyPr/>
          <a:lstStyle/>
          <a:p>
            <a:r>
              <a:rPr lang="en-US" dirty="0"/>
              <a:t>FORMAT</a:t>
            </a:r>
            <a:endParaRPr lang="en-PK" dirty="0"/>
          </a:p>
        </p:txBody>
      </p:sp>
      <p:sp>
        <p:nvSpPr>
          <p:cNvPr id="3" name="Google Shape;1093;p54">
            <a:extLst>
              <a:ext uri="{FF2B5EF4-FFF2-40B4-BE49-F238E27FC236}">
                <a16:creationId xmlns:a16="http://schemas.microsoft.com/office/drawing/2014/main" id="{9B34084A-43DA-A0C0-DD67-035D104E86FB}"/>
              </a:ext>
            </a:extLst>
          </p:cNvPr>
          <p:cNvSpPr txBox="1">
            <a:spLocks/>
          </p:cNvSpPr>
          <p:nvPr/>
        </p:nvSpPr>
        <p:spPr>
          <a:xfrm>
            <a:off x="-113412" y="3679326"/>
            <a:ext cx="3850822" cy="870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b="1" dirty="0">
                <a:latin typeface="Rajdhani" panose="020B0604020202020204" charset="0"/>
                <a:cs typeface="Rajdhani" panose="020B0604020202020204" charset="0"/>
              </a:rPr>
              <a:t>Consanguineous Marriage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b="1" dirty="0">
                <a:latin typeface="Rajdhani" panose="020B0604020202020204" charset="0"/>
                <a:cs typeface="Rajdhani" panose="020B0604020202020204" charset="0"/>
              </a:rPr>
              <a:t>Premarital Screening for Thalassemia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b="1" dirty="0">
                <a:latin typeface="Rajdhani" panose="020B0604020202020204" charset="0"/>
                <a:cs typeface="Rajdhani" panose="020B0604020202020204" charset="0"/>
              </a:rPr>
              <a:t>Genetic Counseling Before Marriage</a:t>
            </a:r>
          </a:p>
        </p:txBody>
      </p:sp>
      <p:sp>
        <p:nvSpPr>
          <p:cNvPr id="4" name="Google Shape;1095;p54">
            <a:extLst>
              <a:ext uri="{FF2B5EF4-FFF2-40B4-BE49-F238E27FC236}">
                <a16:creationId xmlns:a16="http://schemas.microsoft.com/office/drawing/2014/main" id="{E84372D9-6492-D160-EDA8-DCC48A447555}"/>
              </a:ext>
            </a:extLst>
          </p:cNvPr>
          <p:cNvSpPr txBox="1">
            <a:spLocks/>
          </p:cNvSpPr>
          <p:nvPr/>
        </p:nvSpPr>
        <p:spPr>
          <a:xfrm>
            <a:off x="1318438" y="2222609"/>
            <a:ext cx="2416150" cy="870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b="1" dirty="0">
                <a:latin typeface="Rajdhani" panose="020B0604020202020204" charset="0"/>
                <a:cs typeface="Rajdhani" panose="020B0604020202020204" charset="0"/>
              </a:rPr>
              <a:t>Type of Thalassemia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b="1" dirty="0">
                <a:latin typeface="Rajdhani" panose="020B0604020202020204" charset="0"/>
                <a:cs typeface="Rajdhani" panose="020B0604020202020204" charset="0"/>
              </a:rPr>
              <a:t>Severity of Symptoms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b="1" dirty="0">
                <a:latin typeface="Rajdhani" panose="020B0604020202020204" charset="0"/>
                <a:cs typeface="Rajdhani" panose="020B0604020202020204" charset="0"/>
              </a:rPr>
              <a:t>Ferritin Level</a:t>
            </a:r>
          </a:p>
        </p:txBody>
      </p:sp>
      <p:sp>
        <p:nvSpPr>
          <p:cNvPr id="5" name="Google Shape;1096;p54">
            <a:extLst>
              <a:ext uri="{FF2B5EF4-FFF2-40B4-BE49-F238E27FC236}">
                <a16:creationId xmlns:a16="http://schemas.microsoft.com/office/drawing/2014/main" id="{2C3E2736-70D1-52DC-0FDC-91B90640499B}"/>
              </a:ext>
            </a:extLst>
          </p:cNvPr>
          <p:cNvSpPr txBox="1">
            <a:spLocks/>
          </p:cNvSpPr>
          <p:nvPr/>
        </p:nvSpPr>
        <p:spPr>
          <a:xfrm>
            <a:off x="5582279" y="2320677"/>
            <a:ext cx="32955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Rajdhani" panose="020B0604020202020204" charset="0"/>
                <a:cs typeface="Rajdhani" panose="020B0604020202020204" charset="0"/>
              </a:rPr>
              <a:t>Primary Healthcare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Rajdhani" panose="020B0604020202020204" charset="0"/>
                <a:cs typeface="Rajdhani" panose="020B0604020202020204" charset="0"/>
              </a:rPr>
              <a:t>Access to Healthcare Resources</a:t>
            </a:r>
          </a:p>
        </p:txBody>
      </p:sp>
      <p:sp>
        <p:nvSpPr>
          <p:cNvPr id="6" name="Google Shape;1097;p54">
            <a:extLst>
              <a:ext uri="{FF2B5EF4-FFF2-40B4-BE49-F238E27FC236}">
                <a16:creationId xmlns:a16="http://schemas.microsoft.com/office/drawing/2014/main" id="{A62EFA58-9424-6205-64B0-ADF4B0E0FF06}"/>
              </a:ext>
            </a:extLst>
          </p:cNvPr>
          <p:cNvSpPr txBox="1">
            <a:spLocks/>
          </p:cNvSpPr>
          <p:nvPr/>
        </p:nvSpPr>
        <p:spPr>
          <a:xfrm>
            <a:off x="5582279" y="3688238"/>
            <a:ext cx="3111287" cy="869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Rajdhani" panose="020B0604020202020204" charset="0"/>
                <a:cs typeface="Rajdhani" panose="020B0604020202020204" charset="0"/>
              </a:rPr>
              <a:t>Physical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Rajdhani" panose="020B0604020202020204" charset="0"/>
                <a:cs typeface="Rajdhani" panose="020B0604020202020204" charset="0"/>
              </a:rPr>
              <a:t>Psychological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Rajdhani" panose="020B0604020202020204" charset="0"/>
                <a:cs typeface="Rajdhani" panose="020B0604020202020204" charset="0"/>
              </a:rPr>
              <a:t>Financial and Social Aspects</a:t>
            </a:r>
          </a:p>
        </p:txBody>
      </p:sp>
      <p:sp>
        <p:nvSpPr>
          <p:cNvPr id="7" name="Google Shape;1098;p54">
            <a:extLst>
              <a:ext uri="{FF2B5EF4-FFF2-40B4-BE49-F238E27FC236}">
                <a16:creationId xmlns:a16="http://schemas.microsoft.com/office/drawing/2014/main" id="{885F91E5-00A1-F85E-F3B6-612E1C70A93F}"/>
              </a:ext>
            </a:extLst>
          </p:cNvPr>
          <p:cNvSpPr txBox="1">
            <a:spLocks/>
          </p:cNvSpPr>
          <p:nvPr/>
        </p:nvSpPr>
        <p:spPr>
          <a:xfrm>
            <a:off x="834133" y="3148036"/>
            <a:ext cx="2886165" cy="53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ajdhani"/>
              <a:buNone/>
              <a:defRPr sz="45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r"/>
            <a:r>
              <a:rPr lang="en-US" sz="2400" dirty="0"/>
              <a:t>Family History</a:t>
            </a:r>
          </a:p>
        </p:txBody>
      </p:sp>
      <p:sp>
        <p:nvSpPr>
          <p:cNvPr id="8" name="Google Shape;1099;p54">
            <a:extLst>
              <a:ext uri="{FF2B5EF4-FFF2-40B4-BE49-F238E27FC236}">
                <a16:creationId xmlns:a16="http://schemas.microsoft.com/office/drawing/2014/main" id="{E700FD53-1D81-BEF3-1370-933810E833CF}"/>
              </a:ext>
            </a:extLst>
          </p:cNvPr>
          <p:cNvSpPr txBox="1">
            <a:spLocks/>
          </p:cNvSpPr>
          <p:nvPr/>
        </p:nvSpPr>
        <p:spPr>
          <a:xfrm>
            <a:off x="374449" y="1694131"/>
            <a:ext cx="3643422" cy="5312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accent2"/>
                </a:solidFill>
                <a:latin typeface="Rajdhani"/>
                <a:cs typeface="Rajdhani"/>
              </a:rPr>
              <a:t>Patient Medical </a:t>
            </a:r>
            <a:r>
              <a:rPr lang="en-US" sz="2400" b="1" dirty="0">
                <a:solidFill>
                  <a:schemeClr val="accent2"/>
                </a:solidFill>
                <a:latin typeface="Rajdhani"/>
                <a:cs typeface="Rajdhani"/>
                <a:sym typeface="Rajdhani"/>
              </a:rPr>
              <a:t>History</a:t>
            </a:r>
            <a:endParaRPr lang="en-US" dirty="0"/>
          </a:p>
        </p:txBody>
      </p:sp>
      <p:sp>
        <p:nvSpPr>
          <p:cNvPr id="9" name="Google Shape;1100;p54">
            <a:extLst>
              <a:ext uri="{FF2B5EF4-FFF2-40B4-BE49-F238E27FC236}">
                <a16:creationId xmlns:a16="http://schemas.microsoft.com/office/drawing/2014/main" id="{524B03DC-1756-E6EF-88AC-B7182ED72728}"/>
              </a:ext>
            </a:extLst>
          </p:cNvPr>
          <p:cNvSpPr txBox="1">
            <a:spLocks/>
          </p:cNvSpPr>
          <p:nvPr/>
        </p:nvSpPr>
        <p:spPr>
          <a:xfrm>
            <a:off x="5582279" y="1642959"/>
            <a:ext cx="2941314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2"/>
                </a:solidFill>
                <a:latin typeface="Rajdhani"/>
                <a:cs typeface="Rajdhani"/>
              </a:rPr>
              <a:t>Access </a:t>
            </a:r>
            <a:r>
              <a:rPr lang="en-US" sz="2400" b="1" dirty="0">
                <a:solidFill>
                  <a:schemeClr val="accent2"/>
                </a:solidFill>
                <a:latin typeface="Rajdhani"/>
                <a:cs typeface="Rajdhani"/>
                <a:sym typeface="Rajdhani"/>
              </a:rPr>
              <a:t>to</a:t>
            </a:r>
            <a:r>
              <a:rPr lang="en-US" sz="2400" b="1" dirty="0">
                <a:solidFill>
                  <a:schemeClr val="accent2"/>
                </a:solidFill>
                <a:latin typeface="Rajdhani"/>
                <a:cs typeface="Rajdhani"/>
              </a:rPr>
              <a:t> Healthcare</a:t>
            </a:r>
          </a:p>
        </p:txBody>
      </p:sp>
      <p:sp>
        <p:nvSpPr>
          <p:cNvPr id="10" name="Google Shape;1101;p54">
            <a:extLst>
              <a:ext uri="{FF2B5EF4-FFF2-40B4-BE49-F238E27FC236}">
                <a16:creationId xmlns:a16="http://schemas.microsoft.com/office/drawing/2014/main" id="{DDD29F9F-5411-9E25-962F-2572380716C0}"/>
              </a:ext>
            </a:extLst>
          </p:cNvPr>
          <p:cNvSpPr txBox="1">
            <a:spLocks/>
          </p:cNvSpPr>
          <p:nvPr/>
        </p:nvSpPr>
        <p:spPr>
          <a:xfrm>
            <a:off x="5582279" y="2998395"/>
            <a:ext cx="252493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2"/>
                </a:solidFill>
                <a:latin typeface="Rajdhani"/>
                <a:cs typeface="Rajdhani"/>
              </a:rPr>
              <a:t>Quality</a:t>
            </a:r>
            <a:r>
              <a:rPr lang="en-US" dirty="0"/>
              <a:t> </a:t>
            </a:r>
            <a:r>
              <a:rPr lang="en-US" sz="2400" b="1" dirty="0">
                <a:solidFill>
                  <a:schemeClr val="accent2"/>
                </a:solidFill>
                <a:latin typeface="Rajdhani"/>
                <a:cs typeface="Rajdhani"/>
              </a:rPr>
              <a:t>of Life</a:t>
            </a:r>
          </a:p>
        </p:txBody>
      </p:sp>
      <p:grpSp>
        <p:nvGrpSpPr>
          <p:cNvPr id="11" name="Google Shape;1102;p54">
            <a:extLst>
              <a:ext uri="{FF2B5EF4-FFF2-40B4-BE49-F238E27FC236}">
                <a16:creationId xmlns:a16="http://schemas.microsoft.com/office/drawing/2014/main" id="{CE2960E4-4AA0-F764-85B4-A5A48246C44B}"/>
              </a:ext>
            </a:extLst>
          </p:cNvPr>
          <p:cNvGrpSpPr/>
          <p:nvPr/>
        </p:nvGrpSpPr>
        <p:grpSpPr>
          <a:xfrm>
            <a:off x="4749827" y="1669913"/>
            <a:ext cx="621299" cy="3482620"/>
            <a:chOff x="4930868" y="2304061"/>
            <a:chExt cx="478946" cy="2786189"/>
          </a:xfrm>
        </p:grpSpPr>
        <p:cxnSp>
          <p:nvCxnSpPr>
            <p:cNvPr id="12" name="Google Shape;1103;p54">
              <a:extLst>
                <a:ext uri="{FF2B5EF4-FFF2-40B4-BE49-F238E27FC236}">
                  <a16:creationId xmlns:a16="http://schemas.microsoft.com/office/drawing/2014/main" id="{1FB87605-BA00-3857-D70D-0D512260BE10}"/>
                </a:ext>
              </a:extLst>
            </p:cNvPr>
            <p:cNvCxnSpPr/>
            <p:nvPr/>
          </p:nvCxnSpPr>
          <p:spPr>
            <a:xfrm>
              <a:off x="5170350" y="2603850"/>
              <a:ext cx="0" cy="2486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oogle Shape;1104;p54">
              <a:extLst>
                <a:ext uri="{FF2B5EF4-FFF2-40B4-BE49-F238E27FC236}">
                  <a16:creationId xmlns:a16="http://schemas.microsoft.com/office/drawing/2014/main" id="{C38A8A47-5ACD-91AC-27F3-F51D8CE99346}"/>
                </a:ext>
              </a:extLst>
            </p:cNvPr>
            <p:cNvGrpSpPr/>
            <p:nvPr/>
          </p:nvGrpSpPr>
          <p:grpSpPr>
            <a:xfrm>
              <a:off x="4930868" y="2304061"/>
              <a:ext cx="478946" cy="475511"/>
              <a:chOff x="2572534" y="2207377"/>
              <a:chExt cx="433749" cy="430639"/>
            </a:xfrm>
          </p:grpSpPr>
          <p:sp>
            <p:nvSpPr>
              <p:cNvPr id="20" name="Google Shape;1105;p54">
                <a:extLst>
                  <a:ext uri="{FF2B5EF4-FFF2-40B4-BE49-F238E27FC236}">
                    <a16:creationId xmlns:a16="http://schemas.microsoft.com/office/drawing/2014/main" id="{16349FDC-A599-7E7F-174E-01EB2E1D5240}"/>
                  </a:ext>
                </a:extLst>
              </p:cNvPr>
              <p:cNvSpPr/>
              <p:nvPr/>
            </p:nvSpPr>
            <p:spPr>
              <a:xfrm>
                <a:off x="2572534" y="2408516"/>
                <a:ext cx="369000" cy="22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106;p54">
                <a:extLst>
                  <a:ext uri="{FF2B5EF4-FFF2-40B4-BE49-F238E27FC236}">
                    <a16:creationId xmlns:a16="http://schemas.microsoft.com/office/drawing/2014/main" id="{77B36B65-828A-AFB3-1F51-7D38E6E8E697}"/>
                  </a:ext>
                </a:extLst>
              </p:cNvPr>
              <p:cNvSpPr/>
              <p:nvPr/>
            </p:nvSpPr>
            <p:spPr>
              <a:xfrm>
                <a:off x="2746201" y="2408825"/>
                <a:ext cx="126778" cy="127601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60" extrusionOk="0">
                    <a:moveTo>
                      <a:pt x="1256" y="0"/>
                    </a:moveTo>
                    <a:lnTo>
                      <a:pt x="1256" y="1255"/>
                    </a:lnTo>
                    <a:lnTo>
                      <a:pt x="1" y="1255"/>
                    </a:lnTo>
                    <a:lnTo>
                      <a:pt x="1" y="1883"/>
                    </a:lnTo>
                    <a:lnTo>
                      <a:pt x="1256" y="1883"/>
                    </a:lnTo>
                    <a:lnTo>
                      <a:pt x="1256" y="3159"/>
                    </a:lnTo>
                    <a:lnTo>
                      <a:pt x="1884" y="3159"/>
                    </a:lnTo>
                    <a:lnTo>
                      <a:pt x="1884" y="1883"/>
                    </a:lnTo>
                    <a:lnTo>
                      <a:pt x="3139" y="1883"/>
                    </a:lnTo>
                    <a:lnTo>
                      <a:pt x="3139" y="1255"/>
                    </a:lnTo>
                    <a:lnTo>
                      <a:pt x="1884" y="1255"/>
                    </a:lnTo>
                    <a:lnTo>
                      <a:pt x="18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07;p54">
                <a:extLst>
                  <a:ext uri="{FF2B5EF4-FFF2-40B4-BE49-F238E27FC236}">
                    <a16:creationId xmlns:a16="http://schemas.microsoft.com/office/drawing/2014/main" id="{7797A6B4-EA1A-29D3-36F8-BD6ACE275AD0}"/>
                  </a:ext>
                </a:extLst>
              </p:cNvPr>
              <p:cNvSpPr/>
              <p:nvPr/>
            </p:nvSpPr>
            <p:spPr>
              <a:xfrm>
                <a:off x="2683201" y="2345600"/>
                <a:ext cx="29649" cy="45599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256" extrusionOk="0">
                    <a:moveTo>
                      <a:pt x="1" y="0"/>
                    </a:moveTo>
                    <a:lnTo>
                      <a:pt x="1" y="942"/>
                    </a:lnTo>
                    <a:cubicBezTo>
                      <a:pt x="1" y="1130"/>
                      <a:pt x="147" y="1256"/>
                      <a:pt x="314" y="1256"/>
                    </a:cubicBezTo>
                    <a:cubicBezTo>
                      <a:pt x="482" y="1256"/>
                      <a:pt x="628" y="1130"/>
                      <a:pt x="628" y="942"/>
                    </a:cubicBezTo>
                    <a:lnTo>
                      <a:pt x="6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108;p54">
                <a:extLst>
                  <a:ext uri="{FF2B5EF4-FFF2-40B4-BE49-F238E27FC236}">
                    <a16:creationId xmlns:a16="http://schemas.microsoft.com/office/drawing/2014/main" id="{14B6722A-772E-EE6F-9D8B-367147D8C721}"/>
                  </a:ext>
                </a:extLst>
              </p:cNvPr>
              <p:cNvSpPr/>
              <p:nvPr/>
            </p:nvSpPr>
            <p:spPr>
              <a:xfrm>
                <a:off x="2911853" y="2345600"/>
                <a:ext cx="32675" cy="45599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256" extrusionOk="0">
                    <a:moveTo>
                      <a:pt x="1" y="0"/>
                    </a:moveTo>
                    <a:lnTo>
                      <a:pt x="1" y="942"/>
                    </a:lnTo>
                    <a:cubicBezTo>
                      <a:pt x="1" y="1130"/>
                      <a:pt x="126" y="1256"/>
                      <a:pt x="314" y="1256"/>
                    </a:cubicBezTo>
                    <a:cubicBezTo>
                      <a:pt x="482" y="1256"/>
                      <a:pt x="628" y="1130"/>
                      <a:pt x="628" y="942"/>
                    </a:cubicBezTo>
                    <a:lnTo>
                      <a:pt x="6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09;p54">
                <a:extLst>
                  <a:ext uri="{FF2B5EF4-FFF2-40B4-BE49-F238E27FC236}">
                    <a16:creationId xmlns:a16="http://schemas.microsoft.com/office/drawing/2014/main" id="{538632F3-A76E-043C-6ED7-92BA855AC4FF}"/>
                  </a:ext>
                </a:extLst>
              </p:cNvPr>
              <p:cNvSpPr/>
              <p:nvPr/>
            </p:nvSpPr>
            <p:spPr>
              <a:xfrm>
                <a:off x="2616549" y="2207377"/>
                <a:ext cx="389734" cy="388972"/>
              </a:xfrm>
              <a:custGeom>
                <a:avLst/>
                <a:gdLst/>
                <a:ahLst/>
                <a:cxnLst/>
                <a:rect l="l" t="t" r="r" b="b"/>
                <a:pathLst>
                  <a:path w="10735" h="10714" extrusionOk="0">
                    <a:moveTo>
                      <a:pt x="6926" y="629"/>
                    </a:moveTo>
                    <a:lnTo>
                      <a:pt x="6926" y="1905"/>
                    </a:lnTo>
                    <a:lnTo>
                      <a:pt x="3788" y="1905"/>
                    </a:lnTo>
                    <a:lnTo>
                      <a:pt x="3788" y="629"/>
                    </a:lnTo>
                    <a:close/>
                    <a:moveTo>
                      <a:pt x="10086" y="2533"/>
                    </a:moveTo>
                    <a:lnTo>
                      <a:pt x="10086" y="3788"/>
                    </a:lnTo>
                    <a:lnTo>
                      <a:pt x="9437" y="3788"/>
                    </a:lnTo>
                    <a:lnTo>
                      <a:pt x="9437" y="3160"/>
                    </a:lnTo>
                    <a:lnTo>
                      <a:pt x="7554" y="3160"/>
                    </a:lnTo>
                    <a:lnTo>
                      <a:pt x="7554" y="3788"/>
                    </a:lnTo>
                    <a:lnTo>
                      <a:pt x="3160" y="3788"/>
                    </a:lnTo>
                    <a:lnTo>
                      <a:pt x="3160" y="3160"/>
                    </a:lnTo>
                    <a:lnTo>
                      <a:pt x="1277" y="3160"/>
                    </a:lnTo>
                    <a:lnTo>
                      <a:pt x="1277" y="3788"/>
                    </a:lnTo>
                    <a:lnTo>
                      <a:pt x="628" y="3788"/>
                    </a:lnTo>
                    <a:lnTo>
                      <a:pt x="628" y="2533"/>
                    </a:lnTo>
                    <a:close/>
                    <a:moveTo>
                      <a:pt x="2532" y="3788"/>
                    </a:moveTo>
                    <a:lnTo>
                      <a:pt x="2532" y="4730"/>
                    </a:lnTo>
                    <a:cubicBezTo>
                      <a:pt x="2532" y="4897"/>
                      <a:pt x="2386" y="5044"/>
                      <a:pt x="2218" y="5044"/>
                    </a:cubicBezTo>
                    <a:cubicBezTo>
                      <a:pt x="2051" y="5044"/>
                      <a:pt x="1905" y="4897"/>
                      <a:pt x="1905" y="4730"/>
                    </a:cubicBezTo>
                    <a:lnTo>
                      <a:pt x="1905" y="3788"/>
                    </a:lnTo>
                    <a:close/>
                    <a:moveTo>
                      <a:pt x="8830" y="3788"/>
                    </a:moveTo>
                    <a:lnTo>
                      <a:pt x="8830" y="4730"/>
                    </a:lnTo>
                    <a:cubicBezTo>
                      <a:pt x="8830" y="4897"/>
                      <a:pt x="8684" y="5044"/>
                      <a:pt x="8516" y="5044"/>
                    </a:cubicBezTo>
                    <a:cubicBezTo>
                      <a:pt x="8328" y="5044"/>
                      <a:pt x="8203" y="4897"/>
                      <a:pt x="8203" y="4730"/>
                    </a:cubicBezTo>
                    <a:lnTo>
                      <a:pt x="8203" y="3788"/>
                    </a:lnTo>
                    <a:close/>
                    <a:moveTo>
                      <a:pt x="10086" y="4416"/>
                    </a:moveTo>
                    <a:lnTo>
                      <a:pt x="10086" y="10086"/>
                    </a:lnTo>
                    <a:lnTo>
                      <a:pt x="628" y="10086"/>
                    </a:lnTo>
                    <a:lnTo>
                      <a:pt x="628" y="4416"/>
                    </a:lnTo>
                    <a:lnTo>
                      <a:pt x="1277" y="4416"/>
                    </a:lnTo>
                    <a:lnTo>
                      <a:pt x="1277" y="4730"/>
                    </a:lnTo>
                    <a:cubicBezTo>
                      <a:pt x="1277" y="5253"/>
                      <a:pt x="1695" y="5671"/>
                      <a:pt x="2218" y="5671"/>
                    </a:cubicBezTo>
                    <a:cubicBezTo>
                      <a:pt x="2742" y="5671"/>
                      <a:pt x="3160" y="5253"/>
                      <a:pt x="3160" y="4730"/>
                    </a:cubicBezTo>
                    <a:lnTo>
                      <a:pt x="3160" y="4416"/>
                    </a:lnTo>
                    <a:lnTo>
                      <a:pt x="7554" y="4416"/>
                    </a:lnTo>
                    <a:lnTo>
                      <a:pt x="7554" y="4730"/>
                    </a:lnTo>
                    <a:cubicBezTo>
                      <a:pt x="7554" y="5253"/>
                      <a:pt x="7993" y="5671"/>
                      <a:pt x="8496" y="5671"/>
                    </a:cubicBezTo>
                    <a:cubicBezTo>
                      <a:pt x="9019" y="5671"/>
                      <a:pt x="9437" y="5253"/>
                      <a:pt x="9437" y="4730"/>
                    </a:cubicBezTo>
                    <a:lnTo>
                      <a:pt x="9437" y="4416"/>
                    </a:lnTo>
                    <a:close/>
                    <a:moveTo>
                      <a:pt x="3160" y="1"/>
                    </a:moveTo>
                    <a:lnTo>
                      <a:pt x="3160" y="1905"/>
                    </a:lnTo>
                    <a:lnTo>
                      <a:pt x="1" y="1905"/>
                    </a:lnTo>
                    <a:lnTo>
                      <a:pt x="1" y="10714"/>
                    </a:lnTo>
                    <a:lnTo>
                      <a:pt x="10734" y="10714"/>
                    </a:lnTo>
                    <a:lnTo>
                      <a:pt x="10734" y="1905"/>
                    </a:lnTo>
                    <a:lnTo>
                      <a:pt x="7554" y="1905"/>
                    </a:lnTo>
                    <a:lnTo>
                      <a:pt x="75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10;p54">
                <a:extLst>
                  <a:ext uri="{FF2B5EF4-FFF2-40B4-BE49-F238E27FC236}">
                    <a16:creationId xmlns:a16="http://schemas.microsoft.com/office/drawing/2014/main" id="{8585A9EC-350D-DA55-CD80-E2B1DEE87C86}"/>
                  </a:ext>
                </a:extLst>
              </p:cNvPr>
              <p:cNvSpPr/>
              <p:nvPr/>
            </p:nvSpPr>
            <p:spPr>
              <a:xfrm>
                <a:off x="2731276" y="2390468"/>
                <a:ext cx="160287" cy="159560"/>
              </a:xfrm>
              <a:custGeom>
                <a:avLst/>
                <a:gdLst/>
                <a:ahLst/>
                <a:cxnLst/>
                <a:rect l="l" t="t" r="r" b="b"/>
                <a:pathLst>
                  <a:path w="4415" h="4395" extrusionOk="0">
                    <a:moveTo>
                      <a:pt x="2511" y="628"/>
                    </a:moveTo>
                    <a:lnTo>
                      <a:pt x="2511" y="1884"/>
                    </a:lnTo>
                    <a:lnTo>
                      <a:pt x="3766" y="1884"/>
                    </a:lnTo>
                    <a:lnTo>
                      <a:pt x="3766" y="2511"/>
                    </a:lnTo>
                    <a:lnTo>
                      <a:pt x="2511" y="2511"/>
                    </a:lnTo>
                    <a:lnTo>
                      <a:pt x="2511" y="3767"/>
                    </a:lnTo>
                    <a:lnTo>
                      <a:pt x="1883" y="3767"/>
                    </a:lnTo>
                    <a:lnTo>
                      <a:pt x="1883" y="2511"/>
                    </a:lnTo>
                    <a:lnTo>
                      <a:pt x="628" y="2511"/>
                    </a:lnTo>
                    <a:lnTo>
                      <a:pt x="628" y="1884"/>
                    </a:lnTo>
                    <a:lnTo>
                      <a:pt x="1883" y="1884"/>
                    </a:lnTo>
                    <a:lnTo>
                      <a:pt x="1883" y="628"/>
                    </a:lnTo>
                    <a:close/>
                    <a:moveTo>
                      <a:pt x="1255" y="1"/>
                    </a:moveTo>
                    <a:lnTo>
                      <a:pt x="1255" y="1256"/>
                    </a:lnTo>
                    <a:lnTo>
                      <a:pt x="0" y="1256"/>
                    </a:lnTo>
                    <a:lnTo>
                      <a:pt x="0" y="3139"/>
                    </a:lnTo>
                    <a:lnTo>
                      <a:pt x="1255" y="3139"/>
                    </a:lnTo>
                    <a:lnTo>
                      <a:pt x="1255" y="4394"/>
                    </a:lnTo>
                    <a:lnTo>
                      <a:pt x="3139" y="4394"/>
                    </a:lnTo>
                    <a:lnTo>
                      <a:pt x="3139" y="3139"/>
                    </a:lnTo>
                    <a:lnTo>
                      <a:pt x="4415" y="3139"/>
                    </a:lnTo>
                    <a:lnTo>
                      <a:pt x="4415" y="1256"/>
                    </a:lnTo>
                    <a:lnTo>
                      <a:pt x="3139" y="1256"/>
                    </a:lnTo>
                    <a:lnTo>
                      <a:pt x="31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111;p54">
              <a:extLst>
                <a:ext uri="{FF2B5EF4-FFF2-40B4-BE49-F238E27FC236}">
                  <a16:creationId xmlns:a16="http://schemas.microsoft.com/office/drawing/2014/main" id="{020EF461-24A9-9442-250A-5E15F6391425}"/>
                </a:ext>
              </a:extLst>
            </p:cNvPr>
            <p:cNvGrpSpPr/>
            <p:nvPr/>
          </p:nvGrpSpPr>
          <p:grpSpPr>
            <a:xfrm>
              <a:off x="4931554" y="3427807"/>
              <a:ext cx="477600" cy="480930"/>
              <a:chOff x="7549746" y="2197502"/>
              <a:chExt cx="432530" cy="435546"/>
            </a:xfrm>
          </p:grpSpPr>
          <p:sp>
            <p:nvSpPr>
              <p:cNvPr id="15" name="Google Shape;1112;p54">
                <a:extLst>
                  <a:ext uri="{FF2B5EF4-FFF2-40B4-BE49-F238E27FC236}">
                    <a16:creationId xmlns:a16="http://schemas.microsoft.com/office/drawing/2014/main" id="{B014C2E5-EEB8-33DE-8903-0E7F60BC1E37}"/>
                  </a:ext>
                </a:extLst>
              </p:cNvPr>
              <p:cNvSpPr/>
              <p:nvPr/>
            </p:nvSpPr>
            <p:spPr>
              <a:xfrm>
                <a:off x="7549746" y="2244076"/>
                <a:ext cx="389734" cy="388972"/>
              </a:xfrm>
              <a:custGeom>
                <a:avLst/>
                <a:gdLst/>
                <a:ahLst/>
                <a:cxnLst/>
                <a:rect l="l" t="t" r="r" b="b"/>
                <a:pathLst>
                  <a:path w="10735" h="10714" extrusionOk="0">
                    <a:moveTo>
                      <a:pt x="942" y="1"/>
                    </a:moveTo>
                    <a:cubicBezTo>
                      <a:pt x="440" y="1"/>
                      <a:pt x="1" y="419"/>
                      <a:pt x="1" y="942"/>
                    </a:cubicBezTo>
                    <a:lnTo>
                      <a:pt x="1" y="2846"/>
                    </a:lnTo>
                    <a:cubicBezTo>
                      <a:pt x="1" y="3244"/>
                      <a:pt x="273" y="3600"/>
                      <a:pt x="628" y="3725"/>
                    </a:cubicBezTo>
                    <a:lnTo>
                      <a:pt x="628" y="5734"/>
                    </a:lnTo>
                    <a:cubicBezTo>
                      <a:pt x="273" y="5859"/>
                      <a:pt x="1" y="6194"/>
                      <a:pt x="1" y="6613"/>
                    </a:cubicBezTo>
                    <a:lnTo>
                      <a:pt x="1" y="9772"/>
                    </a:lnTo>
                    <a:cubicBezTo>
                      <a:pt x="1" y="10295"/>
                      <a:pt x="440" y="10714"/>
                      <a:pt x="942" y="10714"/>
                    </a:cubicBezTo>
                    <a:lnTo>
                      <a:pt x="2867" y="10714"/>
                    </a:lnTo>
                    <a:cubicBezTo>
                      <a:pt x="3265" y="10714"/>
                      <a:pt x="3620" y="10463"/>
                      <a:pt x="3746" y="10086"/>
                    </a:cubicBezTo>
                    <a:lnTo>
                      <a:pt x="5734" y="10086"/>
                    </a:lnTo>
                    <a:cubicBezTo>
                      <a:pt x="5880" y="10463"/>
                      <a:pt x="6215" y="10714"/>
                      <a:pt x="6633" y="10714"/>
                    </a:cubicBezTo>
                    <a:lnTo>
                      <a:pt x="9793" y="10714"/>
                    </a:lnTo>
                    <a:cubicBezTo>
                      <a:pt x="10316" y="10714"/>
                      <a:pt x="10734" y="10295"/>
                      <a:pt x="10734" y="9772"/>
                    </a:cubicBezTo>
                    <a:lnTo>
                      <a:pt x="10734" y="7868"/>
                    </a:lnTo>
                    <a:cubicBezTo>
                      <a:pt x="10734" y="7450"/>
                      <a:pt x="10462" y="7115"/>
                      <a:pt x="10107" y="6968"/>
                    </a:cubicBezTo>
                    <a:lnTo>
                      <a:pt x="10107" y="4981"/>
                    </a:lnTo>
                    <a:cubicBezTo>
                      <a:pt x="10462" y="4855"/>
                      <a:pt x="10734" y="4499"/>
                      <a:pt x="10734" y="4102"/>
                    </a:cubicBezTo>
                    <a:lnTo>
                      <a:pt x="10734" y="942"/>
                    </a:lnTo>
                    <a:cubicBezTo>
                      <a:pt x="10734" y="419"/>
                      <a:pt x="10316" y="1"/>
                      <a:pt x="9793" y="1"/>
                    </a:cubicBezTo>
                    <a:lnTo>
                      <a:pt x="7889" y="1"/>
                    </a:lnTo>
                    <a:cubicBezTo>
                      <a:pt x="7470" y="1"/>
                      <a:pt x="7136" y="252"/>
                      <a:pt x="6989" y="629"/>
                    </a:cubicBezTo>
                    <a:lnTo>
                      <a:pt x="5001" y="629"/>
                    </a:lnTo>
                    <a:cubicBezTo>
                      <a:pt x="4876" y="252"/>
                      <a:pt x="4520" y="1"/>
                      <a:pt x="4123" y="1"/>
                    </a:cubicBez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1113;p54">
                <a:extLst>
                  <a:ext uri="{FF2B5EF4-FFF2-40B4-BE49-F238E27FC236}">
                    <a16:creationId xmlns:a16="http://schemas.microsoft.com/office/drawing/2014/main" id="{54A03FB4-A9D7-F810-80DA-4B28A5055D1A}"/>
                  </a:ext>
                </a:extLst>
              </p:cNvPr>
              <p:cNvSpPr/>
              <p:nvPr/>
            </p:nvSpPr>
            <p:spPr>
              <a:xfrm>
                <a:off x="7823862" y="2221059"/>
                <a:ext cx="136008" cy="228701"/>
              </a:xfrm>
              <a:custGeom>
                <a:avLst/>
                <a:gdLst/>
                <a:ahLst/>
                <a:cxnLst/>
                <a:rect l="l" t="t" r="r" b="b"/>
                <a:pathLst>
                  <a:path w="3746" h="6299" extrusionOk="0">
                    <a:moveTo>
                      <a:pt x="1527" y="1"/>
                    </a:moveTo>
                    <a:cubicBezTo>
                      <a:pt x="1339" y="1"/>
                      <a:pt x="1214" y="126"/>
                      <a:pt x="1214" y="315"/>
                    </a:cubicBezTo>
                    <a:lnTo>
                      <a:pt x="1214" y="3160"/>
                    </a:lnTo>
                    <a:lnTo>
                      <a:pt x="0" y="3160"/>
                    </a:lnTo>
                    <a:cubicBezTo>
                      <a:pt x="126" y="3516"/>
                      <a:pt x="481" y="3788"/>
                      <a:pt x="900" y="3788"/>
                    </a:cubicBezTo>
                    <a:lnTo>
                      <a:pt x="1214" y="3788"/>
                    </a:lnTo>
                    <a:lnTo>
                      <a:pt x="1214" y="6299"/>
                    </a:lnTo>
                    <a:lnTo>
                      <a:pt x="3118" y="6299"/>
                    </a:lnTo>
                    <a:lnTo>
                      <a:pt x="3118" y="3788"/>
                    </a:lnTo>
                    <a:lnTo>
                      <a:pt x="3432" y="3788"/>
                    </a:lnTo>
                    <a:cubicBezTo>
                      <a:pt x="3599" y="3788"/>
                      <a:pt x="3745" y="3641"/>
                      <a:pt x="3745" y="3474"/>
                    </a:cubicBezTo>
                    <a:lnTo>
                      <a:pt x="3745" y="315"/>
                    </a:lnTo>
                    <a:cubicBezTo>
                      <a:pt x="3745" y="126"/>
                      <a:pt x="3599" y="1"/>
                      <a:pt x="34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1114;p54">
                <a:extLst>
                  <a:ext uri="{FF2B5EF4-FFF2-40B4-BE49-F238E27FC236}">
                    <a16:creationId xmlns:a16="http://schemas.microsoft.com/office/drawing/2014/main" id="{66F7FA87-E05D-8312-966B-A0F0B4EC42F6}"/>
                  </a:ext>
                </a:extLst>
              </p:cNvPr>
              <p:cNvSpPr/>
              <p:nvPr/>
            </p:nvSpPr>
            <p:spPr>
              <a:xfrm>
                <a:off x="7615674" y="2221059"/>
                <a:ext cx="228701" cy="135282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3726" extrusionOk="0">
                    <a:moveTo>
                      <a:pt x="315" y="1"/>
                    </a:moveTo>
                    <a:cubicBezTo>
                      <a:pt x="147" y="1"/>
                      <a:pt x="1" y="147"/>
                      <a:pt x="1" y="315"/>
                    </a:cubicBezTo>
                    <a:lnTo>
                      <a:pt x="1" y="2219"/>
                    </a:lnTo>
                    <a:cubicBezTo>
                      <a:pt x="1" y="2386"/>
                      <a:pt x="147" y="2532"/>
                      <a:pt x="315" y="2532"/>
                    </a:cubicBezTo>
                    <a:lnTo>
                      <a:pt x="3160" y="2532"/>
                    </a:lnTo>
                    <a:lnTo>
                      <a:pt x="3160" y="3725"/>
                    </a:lnTo>
                    <a:cubicBezTo>
                      <a:pt x="3537" y="3600"/>
                      <a:pt x="3788" y="3265"/>
                      <a:pt x="3788" y="2846"/>
                    </a:cubicBezTo>
                    <a:lnTo>
                      <a:pt x="3788" y="2532"/>
                    </a:lnTo>
                    <a:lnTo>
                      <a:pt x="6299" y="2532"/>
                    </a:lnTo>
                    <a:lnTo>
                      <a:pt x="6299" y="628"/>
                    </a:lnTo>
                    <a:lnTo>
                      <a:pt x="3788" y="628"/>
                    </a:lnTo>
                    <a:lnTo>
                      <a:pt x="3788" y="315"/>
                    </a:lnTo>
                    <a:cubicBezTo>
                      <a:pt x="3788" y="147"/>
                      <a:pt x="3663" y="1"/>
                      <a:pt x="34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115;p54">
                <a:extLst>
                  <a:ext uri="{FF2B5EF4-FFF2-40B4-BE49-F238E27FC236}">
                    <a16:creationId xmlns:a16="http://schemas.microsoft.com/office/drawing/2014/main" id="{60385D45-8433-3270-8423-A8EF37E4C2D3}"/>
                  </a:ext>
                </a:extLst>
              </p:cNvPr>
              <p:cNvSpPr/>
              <p:nvPr/>
            </p:nvSpPr>
            <p:spPr>
              <a:xfrm>
                <a:off x="7726070" y="2329950"/>
                <a:ext cx="123975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3139" extrusionOk="0">
                    <a:moveTo>
                      <a:pt x="1235" y="0"/>
                    </a:moveTo>
                    <a:cubicBezTo>
                      <a:pt x="1109" y="607"/>
                      <a:pt x="628" y="1088"/>
                      <a:pt x="0" y="1214"/>
                    </a:cubicBezTo>
                    <a:lnTo>
                      <a:pt x="0" y="1904"/>
                    </a:lnTo>
                    <a:cubicBezTo>
                      <a:pt x="628" y="2030"/>
                      <a:pt x="1109" y="2532"/>
                      <a:pt x="1235" y="3139"/>
                    </a:cubicBezTo>
                    <a:lnTo>
                      <a:pt x="1925" y="3139"/>
                    </a:lnTo>
                    <a:cubicBezTo>
                      <a:pt x="2051" y="2532"/>
                      <a:pt x="2532" y="2030"/>
                      <a:pt x="3139" y="1904"/>
                    </a:cubicBezTo>
                    <a:lnTo>
                      <a:pt x="3139" y="1214"/>
                    </a:lnTo>
                    <a:cubicBezTo>
                      <a:pt x="2532" y="1088"/>
                      <a:pt x="2051" y="607"/>
                      <a:pt x="19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116;p54">
                <a:extLst>
                  <a:ext uri="{FF2B5EF4-FFF2-40B4-BE49-F238E27FC236}">
                    <a16:creationId xmlns:a16="http://schemas.microsoft.com/office/drawing/2014/main" id="{E3B241F8-42BF-E781-4DDA-68CDDD8417E2}"/>
                  </a:ext>
                </a:extLst>
              </p:cNvPr>
              <p:cNvSpPr/>
              <p:nvPr/>
            </p:nvSpPr>
            <p:spPr>
              <a:xfrm>
                <a:off x="7592542" y="2197502"/>
                <a:ext cx="389734" cy="389734"/>
              </a:xfrm>
              <a:custGeom>
                <a:avLst/>
                <a:gdLst/>
                <a:ahLst/>
                <a:cxnLst/>
                <a:rect l="l" t="t" r="r" b="b"/>
                <a:pathLst>
                  <a:path w="10735" h="10735" extrusionOk="0">
                    <a:moveTo>
                      <a:pt x="4101" y="629"/>
                    </a:moveTo>
                    <a:cubicBezTo>
                      <a:pt x="4290" y="629"/>
                      <a:pt x="4415" y="775"/>
                      <a:pt x="4415" y="942"/>
                    </a:cubicBezTo>
                    <a:lnTo>
                      <a:pt x="4415" y="1256"/>
                    </a:lnTo>
                    <a:lnTo>
                      <a:pt x="6926" y="1256"/>
                    </a:lnTo>
                    <a:lnTo>
                      <a:pt x="6926" y="3160"/>
                    </a:lnTo>
                    <a:lnTo>
                      <a:pt x="4415" y="3160"/>
                    </a:lnTo>
                    <a:lnTo>
                      <a:pt x="4415" y="3474"/>
                    </a:lnTo>
                    <a:cubicBezTo>
                      <a:pt x="4415" y="3893"/>
                      <a:pt x="4164" y="4248"/>
                      <a:pt x="3787" y="4374"/>
                    </a:cubicBezTo>
                    <a:lnTo>
                      <a:pt x="3787" y="3160"/>
                    </a:lnTo>
                    <a:lnTo>
                      <a:pt x="942" y="3160"/>
                    </a:lnTo>
                    <a:cubicBezTo>
                      <a:pt x="774" y="3160"/>
                      <a:pt x="628" y="3035"/>
                      <a:pt x="628" y="2847"/>
                    </a:cubicBezTo>
                    <a:lnTo>
                      <a:pt x="628" y="942"/>
                    </a:lnTo>
                    <a:cubicBezTo>
                      <a:pt x="628" y="775"/>
                      <a:pt x="774" y="629"/>
                      <a:pt x="942" y="629"/>
                    </a:cubicBezTo>
                    <a:close/>
                    <a:moveTo>
                      <a:pt x="5712" y="3788"/>
                    </a:moveTo>
                    <a:cubicBezTo>
                      <a:pt x="5838" y="4416"/>
                      <a:pt x="6319" y="4897"/>
                      <a:pt x="6926" y="5023"/>
                    </a:cubicBezTo>
                    <a:lnTo>
                      <a:pt x="6926" y="5713"/>
                    </a:lnTo>
                    <a:cubicBezTo>
                      <a:pt x="6319" y="5839"/>
                      <a:pt x="5838" y="6320"/>
                      <a:pt x="5712" y="6948"/>
                    </a:cubicBezTo>
                    <a:lnTo>
                      <a:pt x="5022" y="6948"/>
                    </a:lnTo>
                    <a:cubicBezTo>
                      <a:pt x="4896" y="6320"/>
                      <a:pt x="4415" y="5839"/>
                      <a:pt x="3787" y="5713"/>
                    </a:cubicBezTo>
                    <a:lnTo>
                      <a:pt x="3787" y="5023"/>
                    </a:lnTo>
                    <a:cubicBezTo>
                      <a:pt x="4415" y="4897"/>
                      <a:pt x="4896" y="4416"/>
                      <a:pt x="5022" y="3788"/>
                    </a:cubicBezTo>
                    <a:close/>
                    <a:moveTo>
                      <a:pt x="9793" y="629"/>
                    </a:moveTo>
                    <a:cubicBezTo>
                      <a:pt x="9960" y="629"/>
                      <a:pt x="10106" y="775"/>
                      <a:pt x="10106" y="942"/>
                    </a:cubicBezTo>
                    <a:lnTo>
                      <a:pt x="10106" y="4102"/>
                    </a:lnTo>
                    <a:cubicBezTo>
                      <a:pt x="10106" y="4290"/>
                      <a:pt x="9960" y="4416"/>
                      <a:pt x="9793" y="4416"/>
                    </a:cubicBezTo>
                    <a:lnTo>
                      <a:pt x="9479" y="4416"/>
                    </a:lnTo>
                    <a:lnTo>
                      <a:pt x="9479" y="6948"/>
                    </a:lnTo>
                    <a:lnTo>
                      <a:pt x="7575" y="6948"/>
                    </a:lnTo>
                    <a:lnTo>
                      <a:pt x="7575" y="4416"/>
                    </a:lnTo>
                    <a:lnTo>
                      <a:pt x="7261" y="4416"/>
                    </a:lnTo>
                    <a:cubicBezTo>
                      <a:pt x="6842" y="4416"/>
                      <a:pt x="6487" y="4165"/>
                      <a:pt x="6361" y="3788"/>
                    </a:cubicBezTo>
                    <a:lnTo>
                      <a:pt x="7575" y="3788"/>
                    </a:lnTo>
                    <a:lnTo>
                      <a:pt x="7575" y="942"/>
                    </a:lnTo>
                    <a:cubicBezTo>
                      <a:pt x="7575" y="775"/>
                      <a:pt x="7700" y="629"/>
                      <a:pt x="7868" y="629"/>
                    </a:cubicBezTo>
                    <a:close/>
                    <a:moveTo>
                      <a:pt x="3160" y="3809"/>
                    </a:moveTo>
                    <a:lnTo>
                      <a:pt x="3160" y="6320"/>
                    </a:lnTo>
                    <a:lnTo>
                      <a:pt x="3474" y="6320"/>
                    </a:lnTo>
                    <a:cubicBezTo>
                      <a:pt x="3892" y="6320"/>
                      <a:pt x="4227" y="6571"/>
                      <a:pt x="4373" y="6948"/>
                    </a:cubicBezTo>
                    <a:lnTo>
                      <a:pt x="3160" y="6948"/>
                    </a:lnTo>
                    <a:lnTo>
                      <a:pt x="3160" y="9793"/>
                    </a:lnTo>
                    <a:cubicBezTo>
                      <a:pt x="3160" y="9961"/>
                      <a:pt x="3034" y="10107"/>
                      <a:pt x="2846" y="10107"/>
                    </a:cubicBezTo>
                    <a:lnTo>
                      <a:pt x="942" y="10107"/>
                    </a:lnTo>
                    <a:cubicBezTo>
                      <a:pt x="774" y="10107"/>
                      <a:pt x="628" y="9961"/>
                      <a:pt x="628" y="9793"/>
                    </a:cubicBezTo>
                    <a:lnTo>
                      <a:pt x="628" y="6634"/>
                    </a:lnTo>
                    <a:cubicBezTo>
                      <a:pt x="628" y="6445"/>
                      <a:pt x="774" y="6320"/>
                      <a:pt x="942" y="6320"/>
                    </a:cubicBezTo>
                    <a:lnTo>
                      <a:pt x="1256" y="6320"/>
                    </a:lnTo>
                    <a:lnTo>
                      <a:pt x="1256" y="3809"/>
                    </a:lnTo>
                    <a:close/>
                    <a:moveTo>
                      <a:pt x="6947" y="6362"/>
                    </a:moveTo>
                    <a:lnTo>
                      <a:pt x="6947" y="7575"/>
                    </a:lnTo>
                    <a:lnTo>
                      <a:pt x="9793" y="7575"/>
                    </a:lnTo>
                    <a:cubicBezTo>
                      <a:pt x="9960" y="7575"/>
                      <a:pt x="10106" y="7701"/>
                      <a:pt x="10106" y="7889"/>
                    </a:cubicBezTo>
                    <a:lnTo>
                      <a:pt x="10106" y="9793"/>
                    </a:lnTo>
                    <a:cubicBezTo>
                      <a:pt x="10106" y="9961"/>
                      <a:pt x="9960" y="10107"/>
                      <a:pt x="9793" y="10107"/>
                    </a:cubicBezTo>
                    <a:lnTo>
                      <a:pt x="6633" y="10107"/>
                    </a:lnTo>
                    <a:cubicBezTo>
                      <a:pt x="6445" y="10107"/>
                      <a:pt x="6319" y="9961"/>
                      <a:pt x="6319" y="9793"/>
                    </a:cubicBezTo>
                    <a:lnTo>
                      <a:pt x="6319" y="9479"/>
                    </a:lnTo>
                    <a:lnTo>
                      <a:pt x="3787" y="9479"/>
                    </a:lnTo>
                    <a:lnTo>
                      <a:pt x="3787" y="7575"/>
                    </a:lnTo>
                    <a:lnTo>
                      <a:pt x="6319" y="7575"/>
                    </a:lnTo>
                    <a:lnTo>
                      <a:pt x="6319" y="7261"/>
                    </a:lnTo>
                    <a:cubicBezTo>
                      <a:pt x="6319" y="6843"/>
                      <a:pt x="6570" y="6487"/>
                      <a:pt x="6947" y="6362"/>
                    </a:cubicBezTo>
                    <a:close/>
                    <a:moveTo>
                      <a:pt x="942" y="1"/>
                    </a:moveTo>
                    <a:cubicBezTo>
                      <a:pt x="419" y="1"/>
                      <a:pt x="0" y="440"/>
                      <a:pt x="0" y="942"/>
                    </a:cubicBezTo>
                    <a:lnTo>
                      <a:pt x="0" y="2847"/>
                    </a:lnTo>
                    <a:cubicBezTo>
                      <a:pt x="0" y="3265"/>
                      <a:pt x="272" y="3621"/>
                      <a:pt x="628" y="3746"/>
                    </a:cubicBezTo>
                    <a:lnTo>
                      <a:pt x="628" y="5734"/>
                    </a:lnTo>
                    <a:cubicBezTo>
                      <a:pt x="272" y="5860"/>
                      <a:pt x="0" y="6215"/>
                      <a:pt x="0" y="6634"/>
                    </a:cubicBezTo>
                    <a:lnTo>
                      <a:pt x="0" y="9793"/>
                    </a:lnTo>
                    <a:cubicBezTo>
                      <a:pt x="0" y="10316"/>
                      <a:pt x="419" y="10735"/>
                      <a:pt x="942" y="10735"/>
                    </a:cubicBezTo>
                    <a:lnTo>
                      <a:pt x="2846" y="10735"/>
                    </a:lnTo>
                    <a:cubicBezTo>
                      <a:pt x="3264" y="10735"/>
                      <a:pt x="3620" y="10463"/>
                      <a:pt x="3746" y="10107"/>
                    </a:cubicBezTo>
                    <a:lnTo>
                      <a:pt x="5733" y="10107"/>
                    </a:lnTo>
                    <a:cubicBezTo>
                      <a:pt x="5859" y="10463"/>
                      <a:pt x="6215" y="10735"/>
                      <a:pt x="6633" y="10735"/>
                    </a:cubicBezTo>
                    <a:lnTo>
                      <a:pt x="9793" y="10735"/>
                    </a:lnTo>
                    <a:cubicBezTo>
                      <a:pt x="10316" y="10735"/>
                      <a:pt x="10734" y="10316"/>
                      <a:pt x="10734" y="9793"/>
                    </a:cubicBezTo>
                    <a:lnTo>
                      <a:pt x="10734" y="7889"/>
                    </a:lnTo>
                    <a:cubicBezTo>
                      <a:pt x="10734" y="7471"/>
                      <a:pt x="10462" y="7115"/>
                      <a:pt x="10106" y="6989"/>
                    </a:cubicBezTo>
                    <a:lnTo>
                      <a:pt x="10106" y="5002"/>
                    </a:lnTo>
                    <a:cubicBezTo>
                      <a:pt x="10462" y="4876"/>
                      <a:pt x="10734" y="4520"/>
                      <a:pt x="10734" y="4102"/>
                    </a:cubicBezTo>
                    <a:lnTo>
                      <a:pt x="10734" y="942"/>
                    </a:lnTo>
                    <a:cubicBezTo>
                      <a:pt x="10734" y="419"/>
                      <a:pt x="10295" y="1"/>
                      <a:pt x="9793" y="1"/>
                    </a:cubicBezTo>
                    <a:lnTo>
                      <a:pt x="7888" y="1"/>
                    </a:lnTo>
                    <a:cubicBezTo>
                      <a:pt x="7470" y="1"/>
                      <a:pt x="7114" y="273"/>
                      <a:pt x="6989" y="629"/>
                    </a:cubicBezTo>
                    <a:lnTo>
                      <a:pt x="5001" y="629"/>
                    </a:lnTo>
                    <a:cubicBezTo>
                      <a:pt x="4875" y="273"/>
                      <a:pt x="4520" y="1"/>
                      <a:pt x="4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1117;p54">
            <a:extLst>
              <a:ext uri="{FF2B5EF4-FFF2-40B4-BE49-F238E27FC236}">
                <a16:creationId xmlns:a16="http://schemas.microsoft.com/office/drawing/2014/main" id="{761C6B65-6A0A-094A-84BA-F6A6381685C0}"/>
              </a:ext>
            </a:extLst>
          </p:cNvPr>
          <p:cNvGrpSpPr/>
          <p:nvPr/>
        </p:nvGrpSpPr>
        <p:grpSpPr>
          <a:xfrm>
            <a:off x="3809746" y="1660879"/>
            <a:ext cx="672337" cy="3482620"/>
            <a:chOff x="3737057" y="2265940"/>
            <a:chExt cx="494183" cy="2872910"/>
          </a:xfrm>
        </p:grpSpPr>
        <p:cxnSp>
          <p:nvCxnSpPr>
            <p:cNvPr id="27" name="Google Shape;1118;p54">
              <a:extLst>
                <a:ext uri="{FF2B5EF4-FFF2-40B4-BE49-F238E27FC236}">
                  <a16:creationId xmlns:a16="http://schemas.microsoft.com/office/drawing/2014/main" id="{B2E93674-D3BD-7CC0-55B0-C5E703FB16A0}"/>
                </a:ext>
              </a:extLst>
            </p:cNvPr>
            <p:cNvCxnSpPr/>
            <p:nvPr/>
          </p:nvCxnSpPr>
          <p:spPr>
            <a:xfrm>
              <a:off x="3983775" y="2603850"/>
              <a:ext cx="0" cy="253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" name="Google Shape;1119;p54">
              <a:extLst>
                <a:ext uri="{FF2B5EF4-FFF2-40B4-BE49-F238E27FC236}">
                  <a16:creationId xmlns:a16="http://schemas.microsoft.com/office/drawing/2014/main" id="{B961D990-F8B9-4CDA-E56E-5E75ACAA30E6}"/>
                </a:ext>
              </a:extLst>
            </p:cNvPr>
            <p:cNvGrpSpPr/>
            <p:nvPr/>
          </p:nvGrpSpPr>
          <p:grpSpPr>
            <a:xfrm>
              <a:off x="3744297" y="3431440"/>
              <a:ext cx="478956" cy="473661"/>
              <a:chOff x="1139550" y="2792340"/>
              <a:chExt cx="433758" cy="428963"/>
            </a:xfrm>
          </p:grpSpPr>
          <p:sp>
            <p:nvSpPr>
              <p:cNvPr id="36" name="Google Shape;1120;p54">
                <a:extLst>
                  <a:ext uri="{FF2B5EF4-FFF2-40B4-BE49-F238E27FC236}">
                    <a16:creationId xmlns:a16="http://schemas.microsoft.com/office/drawing/2014/main" id="{8E954269-5725-41D5-A2A1-48C670B8E619}"/>
                  </a:ext>
                </a:extLst>
              </p:cNvPr>
              <p:cNvSpPr/>
              <p:nvPr/>
            </p:nvSpPr>
            <p:spPr>
              <a:xfrm>
                <a:off x="1139550" y="2937802"/>
                <a:ext cx="369000" cy="28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121;p54">
                <a:extLst>
                  <a:ext uri="{FF2B5EF4-FFF2-40B4-BE49-F238E27FC236}">
                    <a16:creationId xmlns:a16="http://schemas.microsoft.com/office/drawing/2014/main" id="{C6A92ED9-F9FF-62C6-BD76-9B22A394D64E}"/>
                  </a:ext>
                </a:extLst>
              </p:cNvPr>
              <p:cNvSpPr/>
              <p:nvPr/>
            </p:nvSpPr>
            <p:spPr>
              <a:xfrm>
                <a:off x="1313226" y="2968588"/>
                <a:ext cx="126777" cy="127601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60" extrusionOk="0">
                    <a:moveTo>
                      <a:pt x="1256" y="0"/>
                    </a:moveTo>
                    <a:lnTo>
                      <a:pt x="1256" y="1255"/>
                    </a:lnTo>
                    <a:lnTo>
                      <a:pt x="1" y="1255"/>
                    </a:lnTo>
                    <a:lnTo>
                      <a:pt x="1" y="1883"/>
                    </a:lnTo>
                    <a:lnTo>
                      <a:pt x="1256" y="1883"/>
                    </a:lnTo>
                    <a:lnTo>
                      <a:pt x="1256" y="3159"/>
                    </a:lnTo>
                    <a:lnTo>
                      <a:pt x="1884" y="3159"/>
                    </a:lnTo>
                    <a:lnTo>
                      <a:pt x="1884" y="1883"/>
                    </a:lnTo>
                    <a:lnTo>
                      <a:pt x="3139" y="1883"/>
                    </a:lnTo>
                    <a:lnTo>
                      <a:pt x="3139" y="1255"/>
                    </a:lnTo>
                    <a:lnTo>
                      <a:pt x="1884" y="1255"/>
                    </a:lnTo>
                    <a:lnTo>
                      <a:pt x="18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22;p54">
                <a:extLst>
                  <a:ext uri="{FF2B5EF4-FFF2-40B4-BE49-F238E27FC236}">
                    <a16:creationId xmlns:a16="http://schemas.microsoft.com/office/drawing/2014/main" id="{1446143C-57C8-D875-B04D-26F07D9B8841}"/>
                  </a:ext>
                </a:extLst>
              </p:cNvPr>
              <p:cNvSpPr/>
              <p:nvPr/>
            </p:nvSpPr>
            <p:spPr>
              <a:xfrm>
                <a:off x="1183574" y="2792340"/>
                <a:ext cx="389734" cy="388972"/>
              </a:xfrm>
              <a:custGeom>
                <a:avLst/>
                <a:gdLst/>
                <a:ahLst/>
                <a:cxnLst/>
                <a:rect l="l" t="t" r="r" b="b"/>
                <a:pathLst>
                  <a:path w="10735" h="10714" extrusionOk="0">
                    <a:moveTo>
                      <a:pt x="10086" y="1276"/>
                    </a:moveTo>
                    <a:lnTo>
                      <a:pt x="10086" y="2532"/>
                    </a:lnTo>
                    <a:lnTo>
                      <a:pt x="628" y="2532"/>
                    </a:lnTo>
                    <a:lnTo>
                      <a:pt x="628" y="1276"/>
                    </a:lnTo>
                    <a:lnTo>
                      <a:pt x="1277" y="1276"/>
                    </a:lnTo>
                    <a:lnTo>
                      <a:pt x="1277" y="1904"/>
                    </a:lnTo>
                    <a:lnTo>
                      <a:pt x="1905" y="1904"/>
                    </a:lnTo>
                    <a:lnTo>
                      <a:pt x="1905" y="1276"/>
                    </a:lnTo>
                    <a:lnTo>
                      <a:pt x="2532" y="1276"/>
                    </a:lnTo>
                    <a:lnTo>
                      <a:pt x="2532" y="1904"/>
                    </a:lnTo>
                    <a:lnTo>
                      <a:pt x="3160" y="1904"/>
                    </a:lnTo>
                    <a:lnTo>
                      <a:pt x="3160" y="1276"/>
                    </a:lnTo>
                    <a:lnTo>
                      <a:pt x="3788" y="1276"/>
                    </a:lnTo>
                    <a:lnTo>
                      <a:pt x="3788" y="1904"/>
                    </a:lnTo>
                    <a:lnTo>
                      <a:pt x="4415" y="1904"/>
                    </a:lnTo>
                    <a:lnTo>
                      <a:pt x="4415" y="1276"/>
                    </a:lnTo>
                    <a:lnTo>
                      <a:pt x="5043" y="1276"/>
                    </a:lnTo>
                    <a:lnTo>
                      <a:pt x="5043" y="1904"/>
                    </a:lnTo>
                    <a:lnTo>
                      <a:pt x="5671" y="1904"/>
                    </a:lnTo>
                    <a:lnTo>
                      <a:pt x="5671" y="1276"/>
                    </a:lnTo>
                    <a:lnTo>
                      <a:pt x="6299" y="1276"/>
                    </a:lnTo>
                    <a:lnTo>
                      <a:pt x="6299" y="1904"/>
                    </a:lnTo>
                    <a:lnTo>
                      <a:pt x="6926" y="1904"/>
                    </a:lnTo>
                    <a:lnTo>
                      <a:pt x="6926" y="1276"/>
                    </a:lnTo>
                    <a:lnTo>
                      <a:pt x="7554" y="1276"/>
                    </a:lnTo>
                    <a:lnTo>
                      <a:pt x="7554" y="1904"/>
                    </a:lnTo>
                    <a:lnTo>
                      <a:pt x="8182" y="1904"/>
                    </a:lnTo>
                    <a:lnTo>
                      <a:pt x="8182" y="1276"/>
                    </a:lnTo>
                    <a:lnTo>
                      <a:pt x="8809" y="1276"/>
                    </a:lnTo>
                    <a:lnTo>
                      <a:pt x="8809" y="1904"/>
                    </a:lnTo>
                    <a:lnTo>
                      <a:pt x="9437" y="1904"/>
                    </a:lnTo>
                    <a:lnTo>
                      <a:pt x="9437" y="1276"/>
                    </a:lnTo>
                    <a:close/>
                    <a:moveTo>
                      <a:pt x="10086" y="3160"/>
                    </a:moveTo>
                    <a:lnTo>
                      <a:pt x="10086" y="10085"/>
                    </a:lnTo>
                    <a:lnTo>
                      <a:pt x="628" y="10085"/>
                    </a:lnTo>
                    <a:lnTo>
                      <a:pt x="628" y="3160"/>
                    </a:lnTo>
                    <a:close/>
                    <a:moveTo>
                      <a:pt x="1277" y="0"/>
                    </a:moveTo>
                    <a:lnTo>
                      <a:pt x="1277" y="649"/>
                    </a:lnTo>
                    <a:lnTo>
                      <a:pt x="1" y="649"/>
                    </a:lnTo>
                    <a:lnTo>
                      <a:pt x="1" y="10713"/>
                    </a:lnTo>
                    <a:lnTo>
                      <a:pt x="10734" y="10713"/>
                    </a:lnTo>
                    <a:lnTo>
                      <a:pt x="10734" y="649"/>
                    </a:lnTo>
                    <a:lnTo>
                      <a:pt x="9437" y="649"/>
                    </a:lnTo>
                    <a:lnTo>
                      <a:pt x="9437" y="0"/>
                    </a:lnTo>
                    <a:lnTo>
                      <a:pt x="8809" y="0"/>
                    </a:lnTo>
                    <a:lnTo>
                      <a:pt x="8809" y="649"/>
                    </a:lnTo>
                    <a:lnTo>
                      <a:pt x="8182" y="649"/>
                    </a:lnTo>
                    <a:lnTo>
                      <a:pt x="8182" y="0"/>
                    </a:lnTo>
                    <a:lnTo>
                      <a:pt x="7554" y="0"/>
                    </a:lnTo>
                    <a:lnTo>
                      <a:pt x="7554" y="649"/>
                    </a:lnTo>
                    <a:lnTo>
                      <a:pt x="6926" y="649"/>
                    </a:lnTo>
                    <a:lnTo>
                      <a:pt x="6926" y="0"/>
                    </a:lnTo>
                    <a:lnTo>
                      <a:pt x="6299" y="0"/>
                    </a:lnTo>
                    <a:lnTo>
                      <a:pt x="6299" y="649"/>
                    </a:lnTo>
                    <a:lnTo>
                      <a:pt x="5671" y="649"/>
                    </a:lnTo>
                    <a:lnTo>
                      <a:pt x="5671" y="0"/>
                    </a:lnTo>
                    <a:lnTo>
                      <a:pt x="5043" y="0"/>
                    </a:lnTo>
                    <a:lnTo>
                      <a:pt x="5043" y="649"/>
                    </a:lnTo>
                    <a:lnTo>
                      <a:pt x="4415" y="649"/>
                    </a:lnTo>
                    <a:lnTo>
                      <a:pt x="4415" y="0"/>
                    </a:lnTo>
                    <a:lnTo>
                      <a:pt x="3788" y="0"/>
                    </a:lnTo>
                    <a:lnTo>
                      <a:pt x="3788" y="649"/>
                    </a:lnTo>
                    <a:lnTo>
                      <a:pt x="3160" y="649"/>
                    </a:lnTo>
                    <a:lnTo>
                      <a:pt x="3160" y="0"/>
                    </a:lnTo>
                    <a:lnTo>
                      <a:pt x="2532" y="0"/>
                    </a:lnTo>
                    <a:lnTo>
                      <a:pt x="2532" y="649"/>
                    </a:lnTo>
                    <a:lnTo>
                      <a:pt x="1905" y="649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23;p54">
                <a:extLst>
                  <a:ext uri="{FF2B5EF4-FFF2-40B4-BE49-F238E27FC236}">
                    <a16:creationId xmlns:a16="http://schemas.microsoft.com/office/drawing/2014/main" id="{DA9329C1-4F1B-0593-820A-442B293B37B4}"/>
                  </a:ext>
                </a:extLst>
              </p:cNvPr>
              <p:cNvSpPr/>
              <p:nvPr/>
            </p:nvSpPr>
            <p:spPr>
              <a:xfrm>
                <a:off x="1298301" y="2952631"/>
                <a:ext cx="160287" cy="159524"/>
              </a:xfrm>
              <a:custGeom>
                <a:avLst/>
                <a:gdLst/>
                <a:ahLst/>
                <a:cxnLst/>
                <a:rect l="l" t="t" r="r" b="b"/>
                <a:pathLst>
                  <a:path w="4415" h="4394" extrusionOk="0">
                    <a:moveTo>
                      <a:pt x="2511" y="628"/>
                    </a:moveTo>
                    <a:lnTo>
                      <a:pt x="2511" y="1883"/>
                    </a:lnTo>
                    <a:lnTo>
                      <a:pt x="3787" y="1883"/>
                    </a:lnTo>
                    <a:lnTo>
                      <a:pt x="3787" y="2511"/>
                    </a:lnTo>
                    <a:lnTo>
                      <a:pt x="2511" y="2511"/>
                    </a:lnTo>
                    <a:lnTo>
                      <a:pt x="2511" y="3766"/>
                    </a:lnTo>
                    <a:lnTo>
                      <a:pt x="1883" y="3766"/>
                    </a:lnTo>
                    <a:lnTo>
                      <a:pt x="1883" y="2511"/>
                    </a:lnTo>
                    <a:lnTo>
                      <a:pt x="628" y="2511"/>
                    </a:lnTo>
                    <a:lnTo>
                      <a:pt x="628" y="1883"/>
                    </a:lnTo>
                    <a:lnTo>
                      <a:pt x="1883" y="1883"/>
                    </a:lnTo>
                    <a:lnTo>
                      <a:pt x="1883" y="628"/>
                    </a:lnTo>
                    <a:close/>
                    <a:moveTo>
                      <a:pt x="1255" y="0"/>
                    </a:moveTo>
                    <a:lnTo>
                      <a:pt x="1255" y="1255"/>
                    </a:lnTo>
                    <a:lnTo>
                      <a:pt x="0" y="1255"/>
                    </a:lnTo>
                    <a:lnTo>
                      <a:pt x="0" y="3139"/>
                    </a:lnTo>
                    <a:lnTo>
                      <a:pt x="1255" y="3139"/>
                    </a:lnTo>
                    <a:lnTo>
                      <a:pt x="1255" y="4394"/>
                    </a:lnTo>
                    <a:lnTo>
                      <a:pt x="3139" y="4394"/>
                    </a:lnTo>
                    <a:lnTo>
                      <a:pt x="3139" y="3139"/>
                    </a:lnTo>
                    <a:lnTo>
                      <a:pt x="4415" y="3139"/>
                    </a:lnTo>
                    <a:lnTo>
                      <a:pt x="4415" y="1255"/>
                    </a:lnTo>
                    <a:lnTo>
                      <a:pt x="3139" y="1255"/>
                    </a:lnTo>
                    <a:lnTo>
                      <a:pt x="31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1124;p54">
              <a:extLst>
                <a:ext uri="{FF2B5EF4-FFF2-40B4-BE49-F238E27FC236}">
                  <a16:creationId xmlns:a16="http://schemas.microsoft.com/office/drawing/2014/main" id="{F968FBA8-9E98-EE84-161F-AABFED758A62}"/>
                </a:ext>
              </a:extLst>
            </p:cNvPr>
            <p:cNvGrpSpPr/>
            <p:nvPr/>
          </p:nvGrpSpPr>
          <p:grpSpPr>
            <a:xfrm>
              <a:off x="3737057" y="2265940"/>
              <a:ext cx="494183" cy="551557"/>
              <a:chOff x="4768650" y="2781702"/>
              <a:chExt cx="389734" cy="435050"/>
            </a:xfrm>
          </p:grpSpPr>
          <p:grpSp>
            <p:nvGrpSpPr>
              <p:cNvPr id="30" name="Google Shape;1125;p54">
                <a:extLst>
                  <a:ext uri="{FF2B5EF4-FFF2-40B4-BE49-F238E27FC236}">
                    <a16:creationId xmlns:a16="http://schemas.microsoft.com/office/drawing/2014/main" id="{3FA15C2F-EC64-713F-FCB2-06E554A1C9C9}"/>
                  </a:ext>
                </a:extLst>
              </p:cNvPr>
              <p:cNvGrpSpPr/>
              <p:nvPr/>
            </p:nvGrpSpPr>
            <p:grpSpPr>
              <a:xfrm>
                <a:off x="4778589" y="2891447"/>
                <a:ext cx="288699" cy="325305"/>
                <a:chOff x="5003991" y="2903665"/>
                <a:chExt cx="251502" cy="283416"/>
              </a:xfrm>
            </p:grpSpPr>
            <p:sp>
              <p:nvSpPr>
                <p:cNvPr id="34" name="Google Shape;1126;p54">
                  <a:extLst>
                    <a:ext uri="{FF2B5EF4-FFF2-40B4-BE49-F238E27FC236}">
                      <a16:creationId xmlns:a16="http://schemas.microsoft.com/office/drawing/2014/main" id="{3F46041A-D5E1-D4C3-F1A6-AB21000E6188}"/>
                    </a:ext>
                  </a:extLst>
                </p:cNvPr>
                <p:cNvSpPr/>
                <p:nvPr/>
              </p:nvSpPr>
              <p:spPr>
                <a:xfrm>
                  <a:off x="5003991" y="2903665"/>
                  <a:ext cx="251502" cy="283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7806" extrusionOk="0">
                      <a:moveTo>
                        <a:pt x="3453" y="1821"/>
                      </a:moveTo>
                      <a:lnTo>
                        <a:pt x="4813" y="4165"/>
                      </a:lnTo>
                      <a:cubicBezTo>
                        <a:pt x="4959" y="4395"/>
                        <a:pt x="5022" y="4667"/>
                        <a:pt x="5022" y="4960"/>
                      </a:cubicBezTo>
                      <a:cubicBezTo>
                        <a:pt x="5022" y="5818"/>
                        <a:pt x="4332" y="6529"/>
                        <a:pt x="3453" y="6529"/>
                      </a:cubicBezTo>
                      <a:cubicBezTo>
                        <a:pt x="2595" y="6529"/>
                        <a:pt x="1884" y="5818"/>
                        <a:pt x="1884" y="4960"/>
                      </a:cubicBezTo>
                      <a:cubicBezTo>
                        <a:pt x="1884" y="4667"/>
                        <a:pt x="1967" y="4395"/>
                        <a:pt x="2093" y="4165"/>
                      </a:cubicBezTo>
                      <a:lnTo>
                        <a:pt x="3453" y="1821"/>
                      </a:lnTo>
                      <a:close/>
                      <a:moveTo>
                        <a:pt x="3474" y="1"/>
                      </a:moveTo>
                      <a:lnTo>
                        <a:pt x="1" y="3453"/>
                      </a:lnTo>
                      <a:lnTo>
                        <a:pt x="1" y="7805"/>
                      </a:lnTo>
                      <a:lnTo>
                        <a:pt x="6926" y="7805"/>
                      </a:lnTo>
                      <a:lnTo>
                        <a:pt x="6926" y="3453"/>
                      </a:lnTo>
                      <a:lnTo>
                        <a:pt x="3474" y="1"/>
                      </a:lnTo>
                      <a:close/>
                    </a:path>
                  </a:pathLst>
                </a:custGeom>
                <a:solidFill>
                  <a:srgbClr val="B209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127;p54">
                  <a:extLst>
                    <a:ext uri="{FF2B5EF4-FFF2-40B4-BE49-F238E27FC236}">
                      <a16:creationId xmlns:a16="http://schemas.microsoft.com/office/drawing/2014/main" id="{D84FAB54-900C-F503-2C09-55977598CECA}"/>
                    </a:ext>
                  </a:extLst>
                </p:cNvPr>
                <p:cNvSpPr/>
                <p:nvPr/>
              </p:nvSpPr>
              <p:spPr>
                <a:xfrm>
                  <a:off x="5032525" y="2936075"/>
                  <a:ext cx="209550" cy="2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2" h="9240" extrusionOk="0">
                      <a:moveTo>
                        <a:pt x="4191" y="0"/>
                      </a:moveTo>
                      <a:lnTo>
                        <a:pt x="0" y="4668"/>
                      </a:lnTo>
                      <a:lnTo>
                        <a:pt x="667" y="9144"/>
                      </a:lnTo>
                      <a:lnTo>
                        <a:pt x="5049" y="9240"/>
                      </a:lnTo>
                      <a:lnTo>
                        <a:pt x="8382" y="5906"/>
                      </a:lnTo>
                      <a:lnTo>
                        <a:pt x="6573" y="2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" name="Google Shape;1128;p54">
                <a:extLst>
                  <a:ext uri="{FF2B5EF4-FFF2-40B4-BE49-F238E27FC236}">
                    <a16:creationId xmlns:a16="http://schemas.microsoft.com/office/drawing/2014/main" id="{E5CC83D5-F404-A0D9-951E-C25CC550035B}"/>
                  </a:ext>
                </a:extLst>
              </p:cNvPr>
              <p:cNvSpPr/>
              <p:nvPr/>
            </p:nvSpPr>
            <p:spPr>
              <a:xfrm>
                <a:off x="4921163" y="2958199"/>
                <a:ext cx="88656" cy="132902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825" extrusionOk="0">
                    <a:moveTo>
                      <a:pt x="942" y="0"/>
                    </a:moveTo>
                    <a:lnTo>
                      <a:pt x="126" y="1423"/>
                    </a:lnTo>
                    <a:cubicBezTo>
                      <a:pt x="42" y="1570"/>
                      <a:pt x="0" y="1716"/>
                      <a:pt x="0" y="1883"/>
                    </a:cubicBezTo>
                    <a:cubicBezTo>
                      <a:pt x="0" y="2407"/>
                      <a:pt x="440" y="2825"/>
                      <a:pt x="942" y="2825"/>
                    </a:cubicBezTo>
                    <a:cubicBezTo>
                      <a:pt x="1465" y="2825"/>
                      <a:pt x="1884" y="2407"/>
                      <a:pt x="1884" y="1883"/>
                    </a:cubicBezTo>
                    <a:cubicBezTo>
                      <a:pt x="1884" y="1716"/>
                      <a:pt x="1842" y="1570"/>
                      <a:pt x="1758" y="1423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129;p54">
                <a:extLst>
                  <a:ext uri="{FF2B5EF4-FFF2-40B4-BE49-F238E27FC236}">
                    <a16:creationId xmlns:a16="http://schemas.microsoft.com/office/drawing/2014/main" id="{AF17FA4C-F554-D6A6-78FE-C5C0CE2C59F2}"/>
                  </a:ext>
                </a:extLst>
              </p:cNvPr>
              <p:cNvSpPr/>
              <p:nvPr/>
            </p:nvSpPr>
            <p:spPr>
              <a:xfrm>
                <a:off x="4768650" y="2781702"/>
                <a:ext cx="389734" cy="388972"/>
              </a:xfrm>
              <a:custGeom>
                <a:avLst/>
                <a:gdLst/>
                <a:ahLst/>
                <a:cxnLst/>
                <a:rect l="l" t="t" r="r" b="b"/>
                <a:pathLst>
                  <a:path w="10735" h="10714" extrusionOk="0">
                    <a:moveTo>
                      <a:pt x="5503" y="628"/>
                    </a:moveTo>
                    <a:lnTo>
                      <a:pt x="9855" y="5043"/>
                    </a:lnTo>
                    <a:lnTo>
                      <a:pt x="9437" y="5482"/>
                    </a:lnTo>
                    <a:lnTo>
                      <a:pt x="5357" y="1402"/>
                    </a:lnTo>
                    <a:lnTo>
                      <a:pt x="1298" y="5482"/>
                    </a:lnTo>
                    <a:lnTo>
                      <a:pt x="879" y="5043"/>
                    </a:lnTo>
                    <a:lnTo>
                      <a:pt x="5231" y="628"/>
                    </a:lnTo>
                    <a:close/>
                    <a:moveTo>
                      <a:pt x="5357" y="2302"/>
                    </a:moveTo>
                    <a:lnTo>
                      <a:pt x="8809" y="5754"/>
                    </a:lnTo>
                    <a:lnTo>
                      <a:pt x="8809" y="10085"/>
                    </a:lnTo>
                    <a:lnTo>
                      <a:pt x="1905" y="10085"/>
                    </a:lnTo>
                    <a:lnTo>
                      <a:pt x="1905" y="5754"/>
                    </a:lnTo>
                    <a:lnTo>
                      <a:pt x="5357" y="2302"/>
                    </a:lnTo>
                    <a:close/>
                    <a:moveTo>
                      <a:pt x="4980" y="0"/>
                    </a:moveTo>
                    <a:lnTo>
                      <a:pt x="0" y="5043"/>
                    </a:lnTo>
                    <a:lnTo>
                      <a:pt x="1277" y="6382"/>
                    </a:lnTo>
                    <a:lnTo>
                      <a:pt x="1277" y="10713"/>
                    </a:lnTo>
                    <a:lnTo>
                      <a:pt x="9437" y="10713"/>
                    </a:lnTo>
                    <a:lnTo>
                      <a:pt x="9437" y="6382"/>
                    </a:lnTo>
                    <a:lnTo>
                      <a:pt x="9458" y="6382"/>
                    </a:lnTo>
                    <a:lnTo>
                      <a:pt x="10734" y="5043"/>
                    </a:lnTo>
                    <a:lnTo>
                      <a:pt x="57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130;p54">
                <a:extLst>
                  <a:ext uri="{FF2B5EF4-FFF2-40B4-BE49-F238E27FC236}">
                    <a16:creationId xmlns:a16="http://schemas.microsoft.com/office/drawing/2014/main" id="{1CD49471-ABFA-21EA-D874-1F6CCF82391E}"/>
                  </a:ext>
                </a:extLst>
              </p:cNvPr>
              <p:cNvSpPr/>
              <p:nvPr/>
            </p:nvSpPr>
            <p:spPr>
              <a:xfrm>
                <a:off x="4906141" y="2930593"/>
                <a:ext cx="113998" cy="170960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4709" extrusionOk="0">
                    <a:moveTo>
                      <a:pt x="1570" y="1256"/>
                    </a:moveTo>
                    <a:lnTo>
                      <a:pt x="2386" y="2678"/>
                    </a:lnTo>
                    <a:cubicBezTo>
                      <a:pt x="2470" y="2804"/>
                      <a:pt x="2511" y="2971"/>
                      <a:pt x="2511" y="3139"/>
                    </a:cubicBezTo>
                    <a:cubicBezTo>
                      <a:pt x="2511" y="3662"/>
                      <a:pt x="2093" y="4080"/>
                      <a:pt x="1570" y="4080"/>
                    </a:cubicBezTo>
                    <a:cubicBezTo>
                      <a:pt x="1068" y="4080"/>
                      <a:pt x="628" y="3662"/>
                      <a:pt x="628" y="3139"/>
                    </a:cubicBezTo>
                    <a:cubicBezTo>
                      <a:pt x="628" y="2971"/>
                      <a:pt x="691" y="2825"/>
                      <a:pt x="754" y="2678"/>
                    </a:cubicBezTo>
                    <a:lnTo>
                      <a:pt x="1570" y="1256"/>
                    </a:lnTo>
                    <a:close/>
                    <a:moveTo>
                      <a:pt x="1570" y="0"/>
                    </a:moveTo>
                    <a:lnTo>
                      <a:pt x="210" y="2365"/>
                    </a:lnTo>
                    <a:cubicBezTo>
                      <a:pt x="84" y="2595"/>
                      <a:pt x="1" y="2867"/>
                      <a:pt x="1" y="3139"/>
                    </a:cubicBezTo>
                    <a:cubicBezTo>
                      <a:pt x="1" y="4018"/>
                      <a:pt x="712" y="4708"/>
                      <a:pt x="1570" y="4708"/>
                    </a:cubicBezTo>
                    <a:cubicBezTo>
                      <a:pt x="2449" y="4708"/>
                      <a:pt x="3139" y="4018"/>
                      <a:pt x="3139" y="3139"/>
                    </a:cubicBezTo>
                    <a:cubicBezTo>
                      <a:pt x="3139" y="2867"/>
                      <a:pt x="3076" y="2595"/>
                      <a:pt x="2930" y="2365"/>
                    </a:cubicBezTo>
                    <a:lnTo>
                      <a:pt x="15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898865E-55D0-7A56-01BB-B713E1796EE7}"/>
              </a:ext>
            </a:extLst>
          </p:cNvPr>
          <p:cNvSpPr txBox="1"/>
          <p:nvPr/>
        </p:nvSpPr>
        <p:spPr>
          <a:xfrm>
            <a:off x="1048639" y="1055153"/>
            <a:ext cx="7046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Rajdhani" panose="020B0604020202020204" charset="0"/>
                <a:cs typeface="Rajdhani" panose="020B0604020202020204" charset="0"/>
              </a:rPr>
              <a:t>TOTAL OF </a:t>
            </a:r>
            <a:r>
              <a:rPr lang="en-US" sz="2000" b="1" dirty="0">
                <a:solidFill>
                  <a:schemeClr val="accent3"/>
                </a:solidFill>
                <a:latin typeface="Rajdhani" panose="020B0604020202020204" charset="0"/>
                <a:cs typeface="Rajdhani" panose="020B0604020202020204" charset="0"/>
              </a:rPr>
              <a:t>38 QUESTIONS</a:t>
            </a:r>
            <a:r>
              <a:rPr lang="en-US" sz="2000" b="1" dirty="0">
                <a:latin typeface="Rajdhani" panose="020B0604020202020204" charset="0"/>
                <a:cs typeface="Rajdhani" panose="020B0604020202020204" charset="0"/>
              </a:rPr>
              <a:t> , CATEGORIZED AS: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82FF662-6074-667C-021F-5BA7C2C991E2}"/>
              </a:ext>
            </a:extLst>
          </p:cNvPr>
          <p:cNvSpPr/>
          <p:nvPr/>
        </p:nvSpPr>
        <p:spPr>
          <a:xfrm>
            <a:off x="620409" y="1607661"/>
            <a:ext cx="3128036" cy="15403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E5F0318-F36F-F88E-DD3E-33A043B5A5F9}"/>
              </a:ext>
            </a:extLst>
          </p:cNvPr>
          <p:cNvSpPr/>
          <p:nvPr/>
        </p:nvSpPr>
        <p:spPr>
          <a:xfrm>
            <a:off x="5519802" y="3060637"/>
            <a:ext cx="3141475" cy="15821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076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7"/>
          <p:cNvSpPr txBox="1">
            <a:spLocks noGrp="1"/>
          </p:cNvSpPr>
          <p:nvPr>
            <p:ph type="body" idx="1"/>
          </p:nvPr>
        </p:nvSpPr>
        <p:spPr>
          <a:xfrm>
            <a:off x="1609060" y="143500"/>
            <a:ext cx="1079101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sng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ajdhani" panose="020B0604020202020204" charset="0"/>
                <a:ea typeface="Segoe UI Black" panose="020B0A02040204020203" pitchFamily="34" charset="0"/>
                <a:cs typeface="Rajdhani" panose="020B0604020202020204" charset="0"/>
              </a:rPr>
              <a:t>AGE</a:t>
            </a:r>
            <a:endParaRPr sz="4000" b="1" u="sng" dirty="0">
              <a:solidFill>
                <a:schemeClr val="accent2">
                  <a:lumMod val="75000"/>
                </a:schemeClr>
              </a:solidFill>
              <a:latin typeface="Rajdhani" panose="020B0604020202020204" charset="0"/>
              <a:ea typeface="Segoe UI Black" panose="020B0A02040204020203" pitchFamily="34" charset="0"/>
              <a:cs typeface="Rajdhani" panose="020B0604020202020204" charset="0"/>
            </a:endParaRPr>
          </a:p>
        </p:txBody>
      </p:sp>
      <p:grpSp>
        <p:nvGrpSpPr>
          <p:cNvPr id="601" name="Google Shape;601;p37"/>
          <p:cNvGrpSpPr/>
          <p:nvPr/>
        </p:nvGrpSpPr>
        <p:grpSpPr>
          <a:xfrm>
            <a:off x="23092" y="4133065"/>
            <a:ext cx="306460" cy="525751"/>
            <a:chOff x="5559675" y="3999406"/>
            <a:chExt cx="227192" cy="389734"/>
          </a:xfrm>
        </p:grpSpPr>
        <p:sp>
          <p:nvSpPr>
            <p:cNvPr id="602" name="Google Shape;602;p37"/>
            <p:cNvSpPr/>
            <p:nvPr/>
          </p:nvSpPr>
          <p:spPr>
            <a:xfrm>
              <a:off x="5559675" y="4205150"/>
              <a:ext cx="114900" cy="12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650108" y="4182498"/>
              <a:ext cx="68399" cy="68399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629" y="0"/>
                  </a:moveTo>
                  <a:lnTo>
                    <a:pt x="629" y="628"/>
                  </a:lnTo>
                  <a:lnTo>
                    <a:pt x="1" y="628"/>
                  </a:lnTo>
                  <a:lnTo>
                    <a:pt x="1" y="1256"/>
                  </a:lnTo>
                  <a:lnTo>
                    <a:pt x="629" y="1256"/>
                  </a:lnTo>
                  <a:lnTo>
                    <a:pt x="629" y="1883"/>
                  </a:lnTo>
                  <a:lnTo>
                    <a:pt x="1256" y="1883"/>
                  </a:lnTo>
                  <a:lnTo>
                    <a:pt x="1256" y="1256"/>
                  </a:lnTo>
                  <a:lnTo>
                    <a:pt x="1884" y="1256"/>
                  </a:lnTo>
                  <a:lnTo>
                    <a:pt x="1884" y="628"/>
                  </a:lnTo>
                  <a:lnTo>
                    <a:pt x="1256" y="62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5581744" y="3999406"/>
              <a:ext cx="205123" cy="389734"/>
            </a:xfrm>
            <a:custGeom>
              <a:avLst/>
              <a:gdLst/>
              <a:ahLst/>
              <a:cxnLst/>
              <a:rect l="l" t="t" r="r" b="b"/>
              <a:pathLst>
                <a:path w="5650" h="10735" extrusionOk="0">
                  <a:moveTo>
                    <a:pt x="1256" y="628"/>
                  </a:moveTo>
                  <a:lnTo>
                    <a:pt x="1256" y="1884"/>
                  </a:lnTo>
                  <a:lnTo>
                    <a:pt x="628" y="1884"/>
                  </a:lnTo>
                  <a:lnTo>
                    <a:pt x="628" y="628"/>
                  </a:lnTo>
                  <a:close/>
                  <a:moveTo>
                    <a:pt x="2512" y="628"/>
                  </a:moveTo>
                  <a:lnTo>
                    <a:pt x="2512" y="1884"/>
                  </a:lnTo>
                  <a:lnTo>
                    <a:pt x="1884" y="1884"/>
                  </a:lnTo>
                  <a:lnTo>
                    <a:pt x="1884" y="628"/>
                  </a:lnTo>
                  <a:close/>
                  <a:moveTo>
                    <a:pt x="3767" y="628"/>
                  </a:moveTo>
                  <a:lnTo>
                    <a:pt x="3767" y="1884"/>
                  </a:lnTo>
                  <a:lnTo>
                    <a:pt x="3139" y="1884"/>
                  </a:lnTo>
                  <a:lnTo>
                    <a:pt x="3139" y="628"/>
                  </a:lnTo>
                  <a:close/>
                  <a:moveTo>
                    <a:pt x="5022" y="628"/>
                  </a:moveTo>
                  <a:lnTo>
                    <a:pt x="5022" y="1884"/>
                  </a:lnTo>
                  <a:lnTo>
                    <a:pt x="4395" y="1884"/>
                  </a:lnTo>
                  <a:lnTo>
                    <a:pt x="4395" y="628"/>
                  </a:lnTo>
                  <a:close/>
                  <a:moveTo>
                    <a:pt x="4395" y="2512"/>
                  </a:moveTo>
                  <a:lnTo>
                    <a:pt x="4395" y="3788"/>
                  </a:lnTo>
                  <a:lnTo>
                    <a:pt x="1256" y="3788"/>
                  </a:lnTo>
                  <a:lnTo>
                    <a:pt x="1256" y="2512"/>
                  </a:lnTo>
                  <a:close/>
                  <a:moveTo>
                    <a:pt x="4395" y="4416"/>
                  </a:moveTo>
                  <a:lnTo>
                    <a:pt x="4395" y="7596"/>
                  </a:lnTo>
                  <a:lnTo>
                    <a:pt x="1256" y="7596"/>
                  </a:lnTo>
                  <a:lnTo>
                    <a:pt x="1256" y="4416"/>
                  </a:lnTo>
                  <a:close/>
                  <a:moveTo>
                    <a:pt x="4395" y="8224"/>
                  </a:moveTo>
                  <a:lnTo>
                    <a:pt x="4395" y="8538"/>
                  </a:lnTo>
                  <a:cubicBezTo>
                    <a:pt x="4395" y="9395"/>
                    <a:pt x="3683" y="10107"/>
                    <a:pt x="2825" y="10107"/>
                  </a:cubicBezTo>
                  <a:cubicBezTo>
                    <a:pt x="1947" y="10107"/>
                    <a:pt x="1256" y="9395"/>
                    <a:pt x="1256" y="8538"/>
                  </a:cubicBezTo>
                  <a:lnTo>
                    <a:pt x="1256" y="8224"/>
                  </a:lnTo>
                  <a:close/>
                  <a:moveTo>
                    <a:pt x="1" y="1"/>
                  </a:moveTo>
                  <a:lnTo>
                    <a:pt x="1" y="2512"/>
                  </a:lnTo>
                  <a:lnTo>
                    <a:pt x="628" y="2512"/>
                  </a:lnTo>
                  <a:lnTo>
                    <a:pt x="628" y="8538"/>
                  </a:lnTo>
                  <a:cubicBezTo>
                    <a:pt x="628" y="9751"/>
                    <a:pt x="1612" y="10735"/>
                    <a:pt x="2825" y="10735"/>
                  </a:cubicBezTo>
                  <a:cubicBezTo>
                    <a:pt x="4039" y="10735"/>
                    <a:pt x="5022" y="9751"/>
                    <a:pt x="5022" y="8538"/>
                  </a:cubicBezTo>
                  <a:lnTo>
                    <a:pt x="5022" y="2512"/>
                  </a:lnTo>
                  <a:lnTo>
                    <a:pt x="5650" y="2512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7"/>
          <p:cNvGrpSpPr/>
          <p:nvPr/>
        </p:nvGrpSpPr>
        <p:grpSpPr>
          <a:xfrm>
            <a:off x="25844" y="2730257"/>
            <a:ext cx="306460" cy="525751"/>
            <a:chOff x="5559675" y="3999406"/>
            <a:chExt cx="227192" cy="389734"/>
          </a:xfrm>
        </p:grpSpPr>
        <p:sp>
          <p:nvSpPr>
            <p:cNvPr id="606" name="Google Shape;606;p37"/>
            <p:cNvSpPr/>
            <p:nvPr/>
          </p:nvSpPr>
          <p:spPr>
            <a:xfrm>
              <a:off x="5559675" y="4205150"/>
              <a:ext cx="114900" cy="12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5650108" y="4182498"/>
              <a:ext cx="68399" cy="68399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629" y="0"/>
                  </a:moveTo>
                  <a:lnTo>
                    <a:pt x="629" y="628"/>
                  </a:lnTo>
                  <a:lnTo>
                    <a:pt x="1" y="628"/>
                  </a:lnTo>
                  <a:lnTo>
                    <a:pt x="1" y="1256"/>
                  </a:lnTo>
                  <a:lnTo>
                    <a:pt x="629" y="1256"/>
                  </a:lnTo>
                  <a:lnTo>
                    <a:pt x="629" y="1883"/>
                  </a:lnTo>
                  <a:lnTo>
                    <a:pt x="1256" y="1883"/>
                  </a:lnTo>
                  <a:lnTo>
                    <a:pt x="1256" y="1256"/>
                  </a:lnTo>
                  <a:lnTo>
                    <a:pt x="1884" y="1256"/>
                  </a:lnTo>
                  <a:lnTo>
                    <a:pt x="1884" y="628"/>
                  </a:lnTo>
                  <a:lnTo>
                    <a:pt x="1256" y="62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5581744" y="3999406"/>
              <a:ext cx="205123" cy="389734"/>
            </a:xfrm>
            <a:custGeom>
              <a:avLst/>
              <a:gdLst/>
              <a:ahLst/>
              <a:cxnLst/>
              <a:rect l="l" t="t" r="r" b="b"/>
              <a:pathLst>
                <a:path w="5650" h="10735" extrusionOk="0">
                  <a:moveTo>
                    <a:pt x="1256" y="628"/>
                  </a:moveTo>
                  <a:lnTo>
                    <a:pt x="1256" y="1884"/>
                  </a:lnTo>
                  <a:lnTo>
                    <a:pt x="628" y="1884"/>
                  </a:lnTo>
                  <a:lnTo>
                    <a:pt x="628" y="628"/>
                  </a:lnTo>
                  <a:close/>
                  <a:moveTo>
                    <a:pt x="2512" y="628"/>
                  </a:moveTo>
                  <a:lnTo>
                    <a:pt x="2512" y="1884"/>
                  </a:lnTo>
                  <a:lnTo>
                    <a:pt x="1884" y="1884"/>
                  </a:lnTo>
                  <a:lnTo>
                    <a:pt x="1884" y="628"/>
                  </a:lnTo>
                  <a:close/>
                  <a:moveTo>
                    <a:pt x="3767" y="628"/>
                  </a:moveTo>
                  <a:lnTo>
                    <a:pt x="3767" y="1884"/>
                  </a:lnTo>
                  <a:lnTo>
                    <a:pt x="3139" y="1884"/>
                  </a:lnTo>
                  <a:lnTo>
                    <a:pt x="3139" y="628"/>
                  </a:lnTo>
                  <a:close/>
                  <a:moveTo>
                    <a:pt x="5022" y="628"/>
                  </a:moveTo>
                  <a:lnTo>
                    <a:pt x="5022" y="1884"/>
                  </a:lnTo>
                  <a:lnTo>
                    <a:pt x="4395" y="1884"/>
                  </a:lnTo>
                  <a:lnTo>
                    <a:pt x="4395" y="628"/>
                  </a:lnTo>
                  <a:close/>
                  <a:moveTo>
                    <a:pt x="4395" y="2512"/>
                  </a:moveTo>
                  <a:lnTo>
                    <a:pt x="4395" y="3788"/>
                  </a:lnTo>
                  <a:lnTo>
                    <a:pt x="1256" y="3788"/>
                  </a:lnTo>
                  <a:lnTo>
                    <a:pt x="1256" y="2512"/>
                  </a:lnTo>
                  <a:close/>
                  <a:moveTo>
                    <a:pt x="4395" y="4416"/>
                  </a:moveTo>
                  <a:lnTo>
                    <a:pt x="4395" y="7596"/>
                  </a:lnTo>
                  <a:lnTo>
                    <a:pt x="1256" y="7596"/>
                  </a:lnTo>
                  <a:lnTo>
                    <a:pt x="1256" y="4416"/>
                  </a:lnTo>
                  <a:close/>
                  <a:moveTo>
                    <a:pt x="4395" y="8224"/>
                  </a:moveTo>
                  <a:lnTo>
                    <a:pt x="4395" y="8538"/>
                  </a:lnTo>
                  <a:cubicBezTo>
                    <a:pt x="4395" y="9395"/>
                    <a:pt x="3683" y="10107"/>
                    <a:pt x="2825" y="10107"/>
                  </a:cubicBezTo>
                  <a:cubicBezTo>
                    <a:pt x="1947" y="10107"/>
                    <a:pt x="1256" y="9395"/>
                    <a:pt x="1256" y="8538"/>
                  </a:cubicBezTo>
                  <a:lnTo>
                    <a:pt x="1256" y="8224"/>
                  </a:lnTo>
                  <a:close/>
                  <a:moveTo>
                    <a:pt x="1" y="1"/>
                  </a:moveTo>
                  <a:lnTo>
                    <a:pt x="1" y="2512"/>
                  </a:lnTo>
                  <a:lnTo>
                    <a:pt x="628" y="2512"/>
                  </a:lnTo>
                  <a:lnTo>
                    <a:pt x="628" y="8538"/>
                  </a:lnTo>
                  <a:cubicBezTo>
                    <a:pt x="628" y="9751"/>
                    <a:pt x="1612" y="10735"/>
                    <a:pt x="2825" y="10735"/>
                  </a:cubicBezTo>
                  <a:cubicBezTo>
                    <a:pt x="4039" y="10735"/>
                    <a:pt x="5022" y="9751"/>
                    <a:pt x="5022" y="8538"/>
                  </a:cubicBezTo>
                  <a:lnTo>
                    <a:pt x="5022" y="2512"/>
                  </a:lnTo>
                  <a:lnTo>
                    <a:pt x="5650" y="2512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7"/>
          <p:cNvGrpSpPr/>
          <p:nvPr/>
        </p:nvGrpSpPr>
        <p:grpSpPr>
          <a:xfrm>
            <a:off x="37976" y="998320"/>
            <a:ext cx="306460" cy="525751"/>
            <a:chOff x="5559675" y="3999406"/>
            <a:chExt cx="227192" cy="389734"/>
          </a:xfrm>
        </p:grpSpPr>
        <p:sp>
          <p:nvSpPr>
            <p:cNvPr id="610" name="Google Shape;610;p37"/>
            <p:cNvSpPr/>
            <p:nvPr/>
          </p:nvSpPr>
          <p:spPr>
            <a:xfrm>
              <a:off x="5559675" y="4205150"/>
              <a:ext cx="114900" cy="12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5650108" y="4182498"/>
              <a:ext cx="68399" cy="68399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629" y="0"/>
                  </a:moveTo>
                  <a:lnTo>
                    <a:pt x="629" y="628"/>
                  </a:lnTo>
                  <a:lnTo>
                    <a:pt x="1" y="628"/>
                  </a:lnTo>
                  <a:lnTo>
                    <a:pt x="1" y="1256"/>
                  </a:lnTo>
                  <a:lnTo>
                    <a:pt x="629" y="1256"/>
                  </a:lnTo>
                  <a:lnTo>
                    <a:pt x="629" y="1883"/>
                  </a:lnTo>
                  <a:lnTo>
                    <a:pt x="1256" y="1883"/>
                  </a:lnTo>
                  <a:lnTo>
                    <a:pt x="1256" y="1256"/>
                  </a:lnTo>
                  <a:lnTo>
                    <a:pt x="1884" y="1256"/>
                  </a:lnTo>
                  <a:lnTo>
                    <a:pt x="1884" y="628"/>
                  </a:lnTo>
                  <a:lnTo>
                    <a:pt x="1256" y="62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5581744" y="3999406"/>
              <a:ext cx="205123" cy="389734"/>
            </a:xfrm>
            <a:custGeom>
              <a:avLst/>
              <a:gdLst/>
              <a:ahLst/>
              <a:cxnLst/>
              <a:rect l="l" t="t" r="r" b="b"/>
              <a:pathLst>
                <a:path w="5650" h="10735" extrusionOk="0">
                  <a:moveTo>
                    <a:pt x="1256" y="628"/>
                  </a:moveTo>
                  <a:lnTo>
                    <a:pt x="1256" y="1884"/>
                  </a:lnTo>
                  <a:lnTo>
                    <a:pt x="628" y="1884"/>
                  </a:lnTo>
                  <a:lnTo>
                    <a:pt x="628" y="628"/>
                  </a:lnTo>
                  <a:close/>
                  <a:moveTo>
                    <a:pt x="2512" y="628"/>
                  </a:moveTo>
                  <a:lnTo>
                    <a:pt x="2512" y="1884"/>
                  </a:lnTo>
                  <a:lnTo>
                    <a:pt x="1884" y="1884"/>
                  </a:lnTo>
                  <a:lnTo>
                    <a:pt x="1884" y="628"/>
                  </a:lnTo>
                  <a:close/>
                  <a:moveTo>
                    <a:pt x="3767" y="628"/>
                  </a:moveTo>
                  <a:lnTo>
                    <a:pt x="3767" y="1884"/>
                  </a:lnTo>
                  <a:lnTo>
                    <a:pt x="3139" y="1884"/>
                  </a:lnTo>
                  <a:lnTo>
                    <a:pt x="3139" y="628"/>
                  </a:lnTo>
                  <a:close/>
                  <a:moveTo>
                    <a:pt x="5022" y="628"/>
                  </a:moveTo>
                  <a:lnTo>
                    <a:pt x="5022" y="1884"/>
                  </a:lnTo>
                  <a:lnTo>
                    <a:pt x="4395" y="1884"/>
                  </a:lnTo>
                  <a:lnTo>
                    <a:pt x="4395" y="628"/>
                  </a:lnTo>
                  <a:close/>
                  <a:moveTo>
                    <a:pt x="4395" y="2512"/>
                  </a:moveTo>
                  <a:lnTo>
                    <a:pt x="4395" y="3788"/>
                  </a:lnTo>
                  <a:lnTo>
                    <a:pt x="1256" y="3788"/>
                  </a:lnTo>
                  <a:lnTo>
                    <a:pt x="1256" y="2512"/>
                  </a:lnTo>
                  <a:close/>
                  <a:moveTo>
                    <a:pt x="4395" y="4416"/>
                  </a:moveTo>
                  <a:lnTo>
                    <a:pt x="4395" y="7596"/>
                  </a:lnTo>
                  <a:lnTo>
                    <a:pt x="1256" y="7596"/>
                  </a:lnTo>
                  <a:lnTo>
                    <a:pt x="1256" y="4416"/>
                  </a:lnTo>
                  <a:close/>
                  <a:moveTo>
                    <a:pt x="4395" y="8224"/>
                  </a:moveTo>
                  <a:lnTo>
                    <a:pt x="4395" y="8538"/>
                  </a:lnTo>
                  <a:cubicBezTo>
                    <a:pt x="4395" y="9395"/>
                    <a:pt x="3683" y="10107"/>
                    <a:pt x="2825" y="10107"/>
                  </a:cubicBezTo>
                  <a:cubicBezTo>
                    <a:pt x="1947" y="10107"/>
                    <a:pt x="1256" y="9395"/>
                    <a:pt x="1256" y="8538"/>
                  </a:cubicBezTo>
                  <a:lnTo>
                    <a:pt x="1256" y="8224"/>
                  </a:lnTo>
                  <a:close/>
                  <a:moveTo>
                    <a:pt x="1" y="1"/>
                  </a:moveTo>
                  <a:lnTo>
                    <a:pt x="1" y="2512"/>
                  </a:lnTo>
                  <a:lnTo>
                    <a:pt x="628" y="2512"/>
                  </a:lnTo>
                  <a:lnTo>
                    <a:pt x="628" y="8538"/>
                  </a:lnTo>
                  <a:cubicBezTo>
                    <a:pt x="628" y="9751"/>
                    <a:pt x="1612" y="10735"/>
                    <a:pt x="2825" y="10735"/>
                  </a:cubicBezTo>
                  <a:cubicBezTo>
                    <a:pt x="4039" y="10735"/>
                    <a:pt x="5022" y="9751"/>
                    <a:pt x="5022" y="8538"/>
                  </a:cubicBezTo>
                  <a:lnTo>
                    <a:pt x="5022" y="2512"/>
                  </a:lnTo>
                  <a:lnTo>
                    <a:pt x="5650" y="2512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A1807A1-31EA-270B-6418-A17205D181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167" y="1184203"/>
            <a:ext cx="4127374" cy="3121137"/>
          </a:xfrm>
          <a:prstGeom prst="rect">
            <a:avLst/>
          </a:prstGeom>
        </p:spPr>
      </p:pic>
      <p:pic>
        <p:nvPicPr>
          <p:cNvPr id="7" name="Picture 6" descr="A graph of diagnosing the age of a child&#10;&#10;Description automatically generated">
            <a:extLst>
              <a:ext uri="{FF2B5EF4-FFF2-40B4-BE49-F238E27FC236}">
                <a16:creationId xmlns:a16="http://schemas.microsoft.com/office/drawing/2014/main" id="{2DA9EA7E-A7DF-B95B-69E2-A7A65AA1F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70" y="1013671"/>
            <a:ext cx="4657401" cy="3481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0EDBDE-6F87-412E-3150-7C27B60AFB32}"/>
              </a:ext>
            </a:extLst>
          </p:cNvPr>
          <p:cNvSpPr txBox="1"/>
          <p:nvPr/>
        </p:nvSpPr>
        <p:spPr>
          <a:xfrm>
            <a:off x="4492314" y="184990"/>
            <a:ext cx="46094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u="sng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ajdhani" panose="020B0604020202020204" charset="0"/>
                <a:ea typeface="Segoe UI Black" panose="020B0A02040204020203" pitchFamily="34" charset="0"/>
                <a:cs typeface="Rajdhani" panose="020B0604020202020204" charset="0"/>
              </a:rPr>
              <a:t>AGE</a:t>
            </a:r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  <a:latin typeface="Rajdhani" panose="020B0604020202020204" charset="0"/>
                <a:ea typeface="Segoe UI Black" panose="020B0A02040204020203" pitchFamily="34" charset="0"/>
                <a:cs typeface="Rajdhani" panose="020B0604020202020204" charset="0"/>
              </a:rPr>
              <a:t> OF DIAGNOSIS</a:t>
            </a:r>
            <a:endParaRPr lang="en-US" sz="4000" u="sng" dirty="0">
              <a:latin typeface="Rajdhani" panose="020B0604020202020204" charset="0"/>
              <a:cs typeface="Rajdhani" panose="020B060402020202020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5E01B1-7ABF-18FD-93EF-E4258F0A2429}"/>
              </a:ext>
            </a:extLst>
          </p:cNvPr>
          <p:cNvCxnSpPr/>
          <p:nvPr/>
        </p:nvCxnSpPr>
        <p:spPr>
          <a:xfrm>
            <a:off x="4264293" y="321989"/>
            <a:ext cx="0" cy="393833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2"/>
          <p:cNvSpPr txBox="1">
            <a:spLocks noGrp="1"/>
          </p:cNvSpPr>
          <p:nvPr>
            <p:ph type="title"/>
          </p:nvPr>
        </p:nvSpPr>
        <p:spPr>
          <a:xfrm>
            <a:off x="1515074" y="310177"/>
            <a:ext cx="6113851" cy="751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4000" dirty="0"/>
              <a:t>Consanguinity: A Key Factor</a:t>
            </a:r>
            <a:endParaRPr sz="4000" dirty="0"/>
          </a:p>
        </p:txBody>
      </p:sp>
      <p:sp>
        <p:nvSpPr>
          <p:cNvPr id="756" name="Google Shape;756;p42"/>
          <p:cNvSpPr txBox="1">
            <a:spLocks noGrp="1"/>
          </p:cNvSpPr>
          <p:nvPr>
            <p:ph type="title" idx="4294967295"/>
          </p:nvPr>
        </p:nvSpPr>
        <p:spPr>
          <a:xfrm>
            <a:off x="979673" y="1553155"/>
            <a:ext cx="691323" cy="4909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2000" dirty="0"/>
              <a:t>HO: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sz="2000" dirty="0"/>
          </a:p>
        </p:txBody>
      </p:sp>
      <p:sp>
        <p:nvSpPr>
          <p:cNvPr id="757" name="Google Shape;757;p42"/>
          <p:cNvSpPr txBox="1">
            <a:spLocks noGrp="1"/>
          </p:cNvSpPr>
          <p:nvPr>
            <p:ph type="subTitle" idx="4294967295"/>
          </p:nvPr>
        </p:nvSpPr>
        <p:spPr>
          <a:xfrm>
            <a:off x="1630693" y="1204116"/>
            <a:ext cx="3919826" cy="832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proportion of cousin marriages is 80%.</a:t>
            </a:r>
          </a:p>
        </p:txBody>
      </p:sp>
      <p:sp>
        <p:nvSpPr>
          <p:cNvPr id="758" name="Google Shape;758;p42"/>
          <p:cNvSpPr txBox="1">
            <a:spLocks noGrp="1"/>
          </p:cNvSpPr>
          <p:nvPr>
            <p:ph type="title" idx="4294967295"/>
          </p:nvPr>
        </p:nvSpPr>
        <p:spPr>
          <a:xfrm>
            <a:off x="1019392" y="1997888"/>
            <a:ext cx="603054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H1: 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759" name="Google Shape;759;p42"/>
          <p:cNvSpPr txBox="1">
            <a:spLocks noGrp="1"/>
          </p:cNvSpPr>
          <p:nvPr>
            <p:ph type="subTitle" idx="4294967295"/>
          </p:nvPr>
        </p:nvSpPr>
        <p:spPr>
          <a:xfrm>
            <a:off x="1622119" y="1902953"/>
            <a:ext cx="3894261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proportion of cousin marriages is greater than 80%.</a:t>
            </a:r>
          </a:p>
        </p:txBody>
      </p:sp>
      <p:grpSp>
        <p:nvGrpSpPr>
          <p:cNvPr id="761" name="Google Shape;761;p42"/>
          <p:cNvGrpSpPr/>
          <p:nvPr/>
        </p:nvGrpSpPr>
        <p:grpSpPr>
          <a:xfrm>
            <a:off x="811865" y="1332699"/>
            <a:ext cx="242228" cy="392594"/>
            <a:chOff x="3097900" y="2179254"/>
            <a:chExt cx="242228" cy="392594"/>
          </a:xfrm>
        </p:grpSpPr>
        <p:sp>
          <p:nvSpPr>
            <p:cNvPr id="762" name="Google Shape;762;p42"/>
            <p:cNvSpPr/>
            <p:nvPr/>
          </p:nvSpPr>
          <p:spPr>
            <a:xfrm>
              <a:off x="3097900" y="2238125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3141254" y="2179254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42"/>
          <p:cNvGrpSpPr/>
          <p:nvPr/>
        </p:nvGrpSpPr>
        <p:grpSpPr>
          <a:xfrm>
            <a:off x="806958" y="2057652"/>
            <a:ext cx="242228" cy="392593"/>
            <a:chOff x="3097900" y="3078313"/>
            <a:chExt cx="242228" cy="392593"/>
          </a:xfrm>
        </p:grpSpPr>
        <p:sp>
          <p:nvSpPr>
            <p:cNvPr id="765" name="Google Shape;765;p42"/>
            <p:cNvSpPr/>
            <p:nvPr/>
          </p:nvSpPr>
          <p:spPr>
            <a:xfrm>
              <a:off x="3097900" y="3137183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3141254" y="3078313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red circle with a number of text&#10;&#10;Description automatically generated">
            <a:extLst>
              <a:ext uri="{FF2B5EF4-FFF2-40B4-BE49-F238E27FC236}">
                <a16:creationId xmlns:a16="http://schemas.microsoft.com/office/drawing/2014/main" id="{2394970E-AA5E-6E18-7E86-25071F637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277" y="1377080"/>
            <a:ext cx="3805279" cy="28512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203954-B80B-8EB1-1171-E13AD87E8F9A}"/>
              </a:ext>
            </a:extLst>
          </p:cNvPr>
          <p:cNvSpPr txBox="1"/>
          <p:nvPr/>
        </p:nvSpPr>
        <p:spPr>
          <a:xfrm>
            <a:off x="1353785" y="2770097"/>
            <a:ext cx="1452922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accent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H0: p = 0.80</a:t>
            </a:r>
            <a:endParaRPr lang="en-US" sz="2000" kern="100" dirty="0">
              <a:solidFill>
                <a:schemeClr val="accent6"/>
              </a:solidFill>
              <a:effectLst/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4D3F3-55EA-76EE-F851-7E247D9ED71E}"/>
              </a:ext>
            </a:extLst>
          </p:cNvPr>
          <p:cNvSpPr txBox="1"/>
          <p:nvPr/>
        </p:nvSpPr>
        <p:spPr>
          <a:xfrm>
            <a:off x="3099116" y="2756380"/>
            <a:ext cx="15350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H1: p &gt; 0.80</a:t>
            </a:r>
            <a:endParaRPr lang="en-US" sz="2000" kern="1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  <a:effectLst/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C834B-A4B1-3B11-5973-38BA25CEEE7F}"/>
              </a:ext>
            </a:extLst>
          </p:cNvPr>
          <p:cNvSpPr txBox="1"/>
          <p:nvPr/>
        </p:nvSpPr>
        <p:spPr>
          <a:xfrm>
            <a:off x="96184" y="4424539"/>
            <a:ext cx="9293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Reject the null hypothesis. The proportion of cousin marriages is greater than 80%</a:t>
            </a:r>
            <a:endParaRPr lang="en-US" sz="2000" b="1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33C443-4D1F-FB7D-FD19-734F28B24EEF}"/>
              </a:ext>
            </a:extLst>
          </p:cNvPr>
          <p:cNvSpPr/>
          <p:nvPr/>
        </p:nvSpPr>
        <p:spPr>
          <a:xfrm>
            <a:off x="432476" y="3414808"/>
            <a:ext cx="2294621" cy="466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FCE3A-A52B-09E3-A0B1-910247F196B4}"/>
              </a:ext>
            </a:extLst>
          </p:cNvPr>
          <p:cNvSpPr txBox="1"/>
          <p:nvPr/>
        </p:nvSpPr>
        <p:spPr>
          <a:xfrm>
            <a:off x="-2510902" y="102017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A77BEB-BECA-C8CA-314E-CCD9CA535DEB}"/>
              </a:ext>
            </a:extLst>
          </p:cNvPr>
          <p:cNvSpPr txBox="1"/>
          <p:nvPr/>
        </p:nvSpPr>
        <p:spPr>
          <a:xfrm>
            <a:off x="1966924" y="3886353"/>
            <a:ext cx="1935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Assuming equal variances 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FE7189F-D6C2-7138-6842-1D2A8761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64543"/>
              </p:ext>
            </p:extLst>
          </p:nvPr>
        </p:nvGraphicFramePr>
        <p:xfrm>
          <a:off x="5675390" y="1434961"/>
          <a:ext cx="3050468" cy="2744592"/>
        </p:xfrm>
        <a:graphic>
          <a:graphicData uri="http://schemas.openxmlformats.org/drawingml/2006/table">
            <a:tbl>
              <a:tblPr>
                <a:tableStyleId>{F33D1D79-6A8C-4CBC-98C0-A0772CB2CE55}</a:tableStyleId>
              </a:tblPr>
              <a:tblGrid>
                <a:gridCol w="3050468">
                  <a:extLst>
                    <a:ext uri="{9D8B030D-6E8A-4147-A177-3AD203B41FA5}">
                      <a16:colId xmlns:a16="http://schemas.microsoft.com/office/drawing/2014/main" val="2957222331"/>
                    </a:ext>
                  </a:extLst>
                </a:gridCol>
              </a:tblGrid>
              <a:tr h="2744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254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1250C3-B57C-006B-A1E9-5A8D1D17F038}"/>
              </a:ext>
            </a:extLst>
          </p:cNvPr>
          <p:cNvSpPr txBox="1"/>
          <p:nvPr/>
        </p:nvSpPr>
        <p:spPr>
          <a:xfrm>
            <a:off x="444192" y="3407315"/>
            <a:ext cx="2271187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Z-calc: </a:t>
            </a:r>
            <a:r>
              <a:rPr lang="en-US" sz="2000" b="1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2.3735</a:t>
            </a:r>
            <a:endParaRPr lang="en-US" sz="2400" b="1" kern="1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81CCE-72A0-44D3-6E50-5AC56AF1E90C}"/>
              </a:ext>
            </a:extLst>
          </p:cNvPr>
          <p:cNvSpPr/>
          <p:nvPr/>
        </p:nvSpPr>
        <p:spPr>
          <a:xfrm>
            <a:off x="3168923" y="3413756"/>
            <a:ext cx="2294621" cy="466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Z-tab: 1.645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ED0F262-41A4-8CEB-443E-DD2743BCD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34513"/>
              </p:ext>
            </p:extLst>
          </p:nvPr>
        </p:nvGraphicFramePr>
        <p:xfrm>
          <a:off x="96184" y="4317909"/>
          <a:ext cx="8653669" cy="596348"/>
        </p:xfrm>
        <a:graphic>
          <a:graphicData uri="http://schemas.openxmlformats.org/drawingml/2006/table">
            <a:tbl>
              <a:tblPr/>
              <a:tblGrid>
                <a:gridCol w="8653669">
                  <a:extLst>
                    <a:ext uri="{9D8B030D-6E8A-4147-A177-3AD203B41FA5}">
                      <a16:colId xmlns:a16="http://schemas.microsoft.com/office/drawing/2014/main" val="2482436800"/>
                    </a:ext>
                  </a:extLst>
                </a:gridCol>
              </a:tblGrid>
              <a:tr h="596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dash"/>
                    </a:lnL>
                    <a:lnR w="28575" cmpd="sng">
                      <a:solidFill>
                        <a:schemeClr val="tx1"/>
                      </a:solidFill>
                      <a:prstDash val="dash"/>
                    </a:lnR>
                    <a:lnT w="28575" cmpd="sng">
                      <a:solidFill>
                        <a:schemeClr val="tx1"/>
                      </a:solidFill>
                      <a:prstDash val="dash"/>
                    </a:lnT>
                    <a:lnB w="28575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7667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4"/>
          <p:cNvSpPr txBox="1">
            <a:spLocks noGrp="1"/>
          </p:cNvSpPr>
          <p:nvPr>
            <p:ph type="title" idx="6"/>
          </p:nvPr>
        </p:nvSpPr>
        <p:spPr>
          <a:xfrm>
            <a:off x="2373052" y="105247"/>
            <a:ext cx="4397895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Blood Transfusions</a:t>
            </a:r>
            <a:endParaRPr sz="4000" dirty="0"/>
          </a:p>
        </p:txBody>
      </p:sp>
      <p:grpSp>
        <p:nvGrpSpPr>
          <p:cNvPr id="823" name="Google Shape;823;p44"/>
          <p:cNvGrpSpPr/>
          <p:nvPr/>
        </p:nvGrpSpPr>
        <p:grpSpPr>
          <a:xfrm>
            <a:off x="1838887" y="215779"/>
            <a:ext cx="493206" cy="493500"/>
            <a:chOff x="6858487" y="4006268"/>
            <a:chExt cx="421615" cy="421867"/>
          </a:xfrm>
        </p:grpSpPr>
        <p:sp>
          <p:nvSpPr>
            <p:cNvPr id="824" name="Google Shape;824;p44"/>
            <p:cNvSpPr/>
            <p:nvPr/>
          </p:nvSpPr>
          <p:spPr>
            <a:xfrm>
              <a:off x="7051617" y="4109050"/>
              <a:ext cx="146747" cy="319085"/>
            </a:xfrm>
            <a:custGeom>
              <a:avLst/>
              <a:gdLst/>
              <a:ahLst/>
              <a:cxnLst/>
              <a:rect l="l" t="t" r="r" b="b"/>
              <a:pathLst>
                <a:path w="5023" h="8789" extrusionOk="0">
                  <a:moveTo>
                    <a:pt x="4081" y="0"/>
                  </a:moveTo>
                  <a:cubicBezTo>
                    <a:pt x="3558" y="0"/>
                    <a:pt x="3139" y="419"/>
                    <a:pt x="3139" y="942"/>
                  </a:cubicBezTo>
                  <a:lnTo>
                    <a:pt x="3139" y="2574"/>
                  </a:lnTo>
                  <a:cubicBezTo>
                    <a:pt x="3030" y="2533"/>
                    <a:pt x="2916" y="2512"/>
                    <a:pt x="2802" y="2512"/>
                  </a:cubicBezTo>
                  <a:cubicBezTo>
                    <a:pt x="2569" y="2512"/>
                    <a:pt x="2339" y="2600"/>
                    <a:pt x="2156" y="2783"/>
                  </a:cubicBezTo>
                  <a:lnTo>
                    <a:pt x="461" y="4499"/>
                  </a:lnTo>
                  <a:cubicBezTo>
                    <a:pt x="168" y="4792"/>
                    <a:pt x="1" y="5189"/>
                    <a:pt x="1" y="5608"/>
                  </a:cubicBezTo>
                  <a:lnTo>
                    <a:pt x="1" y="8788"/>
                  </a:lnTo>
                  <a:lnTo>
                    <a:pt x="3139" y="8788"/>
                  </a:lnTo>
                  <a:lnTo>
                    <a:pt x="3139" y="7031"/>
                  </a:lnTo>
                  <a:lnTo>
                    <a:pt x="4583" y="5001"/>
                  </a:lnTo>
                  <a:cubicBezTo>
                    <a:pt x="4876" y="4687"/>
                    <a:pt x="5023" y="4311"/>
                    <a:pt x="5023" y="3892"/>
                  </a:cubicBezTo>
                  <a:lnTo>
                    <a:pt x="5023" y="942"/>
                  </a:lnTo>
                  <a:cubicBezTo>
                    <a:pt x="5023" y="419"/>
                    <a:pt x="4604" y="0"/>
                    <a:pt x="4081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6858487" y="4109050"/>
              <a:ext cx="146747" cy="319085"/>
            </a:xfrm>
            <a:custGeom>
              <a:avLst/>
              <a:gdLst/>
              <a:ahLst/>
              <a:cxnLst/>
              <a:rect l="l" t="t" r="r" b="b"/>
              <a:pathLst>
                <a:path w="5023" h="8789" extrusionOk="0">
                  <a:moveTo>
                    <a:pt x="942" y="0"/>
                  </a:moveTo>
                  <a:cubicBezTo>
                    <a:pt x="419" y="0"/>
                    <a:pt x="1" y="419"/>
                    <a:pt x="1" y="942"/>
                  </a:cubicBezTo>
                  <a:lnTo>
                    <a:pt x="1" y="3913"/>
                  </a:lnTo>
                  <a:cubicBezTo>
                    <a:pt x="1" y="4311"/>
                    <a:pt x="147" y="4708"/>
                    <a:pt x="419" y="5001"/>
                  </a:cubicBezTo>
                  <a:lnTo>
                    <a:pt x="1863" y="7031"/>
                  </a:lnTo>
                  <a:lnTo>
                    <a:pt x="1863" y="8788"/>
                  </a:lnTo>
                  <a:lnTo>
                    <a:pt x="5022" y="8788"/>
                  </a:lnTo>
                  <a:lnTo>
                    <a:pt x="5022" y="5608"/>
                  </a:lnTo>
                  <a:cubicBezTo>
                    <a:pt x="5022" y="5189"/>
                    <a:pt x="4855" y="4792"/>
                    <a:pt x="4562" y="4499"/>
                  </a:cubicBezTo>
                  <a:lnTo>
                    <a:pt x="2846" y="2783"/>
                  </a:lnTo>
                  <a:cubicBezTo>
                    <a:pt x="2673" y="2610"/>
                    <a:pt x="2430" y="2516"/>
                    <a:pt x="2186" y="2516"/>
                  </a:cubicBezTo>
                  <a:cubicBezTo>
                    <a:pt x="2076" y="2516"/>
                    <a:pt x="1967" y="2535"/>
                    <a:pt x="1863" y="2574"/>
                  </a:cubicBezTo>
                  <a:lnTo>
                    <a:pt x="1863" y="942"/>
                  </a:lnTo>
                  <a:cubicBezTo>
                    <a:pt x="1863" y="419"/>
                    <a:pt x="1444" y="0"/>
                    <a:pt x="942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7045137" y="4024406"/>
              <a:ext cx="88656" cy="132902"/>
            </a:xfrm>
            <a:custGeom>
              <a:avLst/>
              <a:gdLst/>
              <a:ahLst/>
              <a:cxnLst/>
              <a:rect l="l" t="t" r="r" b="b"/>
              <a:pathLst>
                <a:path w="1884" h="2825" extrusionOk="0">
                  <a:moveTo>
                    <a:pt x="942" y="0"/>
                  </a:moveTo>
                  <a:lnTo>
                    <a:pt x="126" y="1423"/>
                  </a:lnTo>
                  <a:cubicBezTo>
                    <a:pt x="42" y="1570"/>
                    <a:pt x="0" y="1716"/>
                    <a:pt x="0" y="1883"/>
                  </a:cubicBezTo>
                  <a:cubicBezTo>
                    <a:pt x="0" y="2407"/>
                    <a:pt x="440" y="2825"/>
                    <a:pt x="942" y="2825"/>
                  </a:cubicBezTo>
                  <a:cubicBezTo>
                    <a:pt x="1465" y="2825"/>
                    <a:pt x="1884" y="2407"/>
                    <a:pt x="1884" y="1883"/>
                  </a:cubicBezTo>
                  <a:cubicBezTo>
                    <a:pt x="1884" y="1716"/>
                    <a:pt x="1842" y="1570"/>
                    <a:pt x="1758" y="1423"/>
                  </a:cubicBezTo>
                  <a:lnTo>
                    <a:pt x="9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7096980" y="4063232"/>
              <a:ext cx="183122" cy="319085"/>
            </a:xfrm>
            <a:custGeom>
              <a:avLst/>
              <a:gdLst/>
              <a:ahLst/>
              <a:cxnLst/>
              <a:rect l="l" t="t" r="r" b="b"/>
              <a:pathLst>
                <a:path w="5044" h="8789" extrusionOk="0">
                  <a:moveTo>
                    <a:pt x="4102" y="628"/>
                  </a:moveTo>
                  <a:cubicBezTo>
                    <a:pt x="4269" y="628"/>
                    <a:pt x="4416" y="775"/>
                    <a:pt x="4416" y="942"/>
                  </a:cubicBezTo>
                  <a:lnTo>
                    <a:pt x="4416" y="3892"/>
                  </a:lnTo>
                  <a:cubicBezTo>
                    <a:pt x="4416" y="4143"/>
                    <a:pt x="4311" y="4394"/>
                    <a:pt x="4123" y="4562"/>
                  </a:cubicBezTo>
                  <a:lnTo>
                    <a:pt x="4123" y="4583"/>
                  </a:lnTo>
                  <a:lnTo>
                    <a:pt x="2532" y="6821"/>
                  </a:lnTo>
                  <a:lnTo>
                    <a:pt x="2532" y="8161"/>
                  </a:lnTo>
                  <a:lnTo>
                    <a:pt x="628" y="8161"/>
                  </a:lnTo>
                  <a:lnTo>
                    <a:pt x="628" y="5587"/>
                  </a:lnTo>
                  <a:cubicBezTo>
                    <a:pt x="628" y="5336"/>
                    <a:pt x="733" y="5106"/>
                    <a:pt x="921" y="4938"/>
                  </a:cubicBezTo>
                  <a:lnTo>
                    <a:pt x="2616" y="3223"/>
                  </a:lnTo>
                  <a:cubicBezTo>
                    <a:pt x="2679" y="3160"/>
                    <a:pt x="2757" y="3128"/>
                    <a:pt x="2836" y="3128"/>
                  </a:cubicBezTo>
                  <a:cubicBezTo>
                    <a:pt x="2914" y="3128"/>
                    <a:pt x="2993" y="3160"/>
                    <a:pt x="3056" y="3223"/>
                  </a:cubicBezTo>
                  <a:cubicBezTo>
                    <a:pt x="3181" y="3348"/>
                    <a:pt x="3181" y="3557"/>
                    <a:pt x="3056" y="3683"/>
                  </a:cubicBezTo>
                  <a:lnTo>
                    <a:pt x="1779" y="4959"/>
                  </a:lnTo>
                  <a:lnTo>
                    <a:pt x="2219" y="5399"/>
                  </a:lnTo>
                  <a:lnTo>
                    <a:pt x="3495" y="4122"/>
                  </a:lnTo>
                  <a:cubicBezTo>
                    <a:pt x="3683" y="3934"/>
                    <a:pt x="3788" y="3704"/>
                    <a:pt x="3788" y="3453"/>
                  </a:cubicBezTo>
                  <a:lnTo>
                    <a:pt x="3788" y="942"/>
                  </a:lnTo>
                  <a:cubicBezTo>
                    <a:pt x="3788" y="775"/>
                    <a:pt x="3913" y="628"/>
                    <a:pt x="4102" y="628"/>
                  </a:cubicBezTo>
                  <a:close/>
                  <a:moveTo>
                    <a:pt x="4102" y="0"/>
                  </a:moveTo>
                  <a:cubicBezTo>
                    <a:pt x="3579" y="0"/>
                    <a:pt x="3160" y="419"/>
                    <a:pt x="3160" y="942"/>
                  </a:cubicBezTo>
                  <a:lnTo>
                    <a:pt x="3160" y="2553"/>
                  </a:lnTo>
                  <a:cubicBezTo>
                    <a:pt x="3059" y="2522"/>
                    <a:pt x="2955" y="2505"/>
                    <a:pt x="2850" y="2505"/>
                  </a:cubicBezTo>
                  <a:cubicBezTo>
                    <a:pt x="2608" y="2505"/>
                    <a:pt x="2367" y="2593"/>
                    <a:pt x="2177" y="2783"/>
                  </a:cubicBezTo>
                  <a:lnTo>
                    <a:pt x="482" y="4478"/>
                  </a:lnTo>
                  <a:cubicBezTo>
                    <a:pt x="168" y="4771"/>
                    <a:pt x="1" y="5168"/>
                    <a:pt x="1" y="5587"/>
                  </a:cubicBezTo>
                  <a:lnTo>
                    <a:pt x="1" y="8788"/>
                  </a:lnTo>
                  <a:lnTo>
                    <a:pt x="3160" y="8788"/>
                  </a:lnTo>
                  <a:lnTo>
                    <a:pt x="3160" y="7031"/>
                  </a:lnTo>
                  <a:lnTo>
                    <a:pt x="4604" y="4980"/>
                  </a:lnTo>
                  <a:cubicBezTo>
                    <a:pt x="4876" y="4687"/>
                    <a:pt x="5043" y="4311"/>
                    <a:pt x="5043" y="3892"/>
                  </a:cubicBezTo>
                  <a:lnTo>
                    <a:pt x="5043" y="942"/>
                  </a:lnTo>
                  <a:cubicBezTo>
                    <a:pt x="5043" y="419"/>
                    <a:pt x="4625" y="0"/>
                    <a:pt x="4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6890363" y="4063232"/>
              <a:ext cx="182360" cy="319085"/>
            </a:xfrm>
            <a:custGeom>
              <a:avLst/>
              <a:gdLst/>
              <a:ahLst/>
              <a:cxnLst/>
              <a:rect l="l" t="t" r="r" b="b"/>
              <a:pathLst>
                <a:path w="5023" h="8789" extrusionOk="0">
                  <a:moveTo>
                    <a:pt x="942" y="628"/>
                  </a:moveTo>
                  <a:cubicBezTo>
                    <a:pt x="1109" y="628"/>
                    <a:pt x="1256" y="775"/>
                    <a:pt x="1256" y="942"/>
                  </a:cubicBezTo>
                  <a:lnTo>
                    <a:pt x="1256" y="3453"/>
                  </a:lnTo>
                  <a:cubicBezTo>
                    <a:pt x="1256" y="3704"/>
                    <a:pt x="1360" y="3934"/>
                    <a:pt x="1528" y="4122"/>
                  </a:cubicBezTo>
                  <a:lnTo>
                    <a:pt x="2825" y="5399"/>
                  </a:lnTo>
                  <a:lnTo>
                    <a:pt x="3265" y="4959"/>
                  </a:lnTo>
                  <a:lnTo>
                    <a:pt x="1988" y="3683"/>
                  </a:lnTo>
                  <a:cubicBezTo>
                    <a:pt x="1863" y="3557"/>
                    <a:pt x="1863" y="3348"/>
                    <a:pt x="1988" y="3223"/>
                  </a:cubicBezTo>
                  <a:cubicBezTo>
                    <a:pt x="2040" y="3160"/>
                    <a:pt x="2119" y="3128"/>
                    <a:pt x="2200" y="3128"/>
                  </a:cubicBezTo>
                  <a:cubicBezTo>
                    <a:pt x="2281" y="3128"/>
                    <a:pt x="2365" y="3160"/>
                    <a:pt x="2428" y="3223"/>
                  </a:cubicBezTo>
                  <a:lnTo>
                    <a:pt x="4122" y="4938"/>
                  </a:lnTo>
                  <a:cubicBezTo>
                    <a:pt x="4311" y="5106"/>
                    <a:pt x="4394" y="5336"/>
                    <a:pt x="4394" y="5587"/>
                  </a:cubicBezTo>
                  <a:lnTo>
                    <a:pt x="4394" y="8161"/>
                  </a:lnTo>
                  <a:lnTo>
                    <a:pt x="2511" y="8161"/>
                  </a:lnTo>
                  <a:lnTo>
                    <a:pt x="2511" y="6821"/>
                  </a:lnTo>
                  <a:lnTo>
                    <a:pt x="921" y="4583"/>
                  </a:lnTo>
                  <a:lnTo>
                    <a:pt x="900" y="4562"/>
                  </a:lnTo>
                  <a:cubicBezTo>
                    <a:pt x="733" y="4394"/>
                    <a:pt x="628" y="4143"/>
                    <a:pt x="628" y="3892"/>
                  </a:cubicBezTo>
                  <a:lnTo>
                    <a:pt x="628" y="942"/>
                  </a:lnTo>
                  <a:cubicBezTo>
                    <a:pt x="628" y="775"/>
                    <a:pt x="775" y="628"/>
                    <a:pt x="942" y="628"/>
                  </a:cubicBezTo>
                  <a:close/>
                  <a:moveTo>
                    <a:pt x="942" y="0"/>
                  </a:moveTo>
                  <a:cubicBezTo>
                    <a:pt x="440" y="0"/>
                    <a:pt x="0" y="419"/>
                    <a:pt x="0" y="942"/>
                  </a:cubicBezTo>
                  <a:lnTo>
                    <a:pt x="0" y="3892"/>
                  </a:lnTo>
                  <a:cubicBezTo>
                    <a:pt x="0" y="4311"/>
                    <a:pt x="168" y="4687"/>
                    <a:pt x="440" y="4980"/>
                  </a:cubicBezTo>
                  <a:lnTo>
                    <a:pt x="1884" y="7031"/>
                  </a:lnTo>
                  <a:lnTo>
                    <a:pt x="1884" y="8788"/>
                  </a:lnTo>
                  <a:lnTo>
                    <a:pt x="5022" y="8788"/>
                  </a:lnTo>
                  <a:lnTo>
                    <a:pt x="5022" y="5587"/>
                  </a:lnTo>
                  <a:cubicBezTo>
                    <a:pt x="5022" y="5168"/>
                    <a:pt x="4876" y="4792"/>
                    <a:pt x="4562" y="4478"/>
                  </a:cubicBezTo>
                  <a:lnTo>
                    <a:pt x="2867" y="2783"/>
                  </a:lnTo>
                  <a:cubicBezTo>
                    <a:pt x="2677" y="2593"/>
                    <a:pt x="2436" y="2505"/>
                    <a:pt x="2193" y="2505"/>
                  </a:cubicBezTo>
                  <a:cubicBezTo>
                    <a:pt x="2089" y="2505"/>
                    <a:pt x="1984" y="2522"/>
                    <a:pt x="1884" y="2553"/>
                  </a:cubicBezTo>
                  <a:lnTo>
                    <a:pt x="1884" y="942"/>
                  </a:lnTo>
                  <a:cubicBezTo>
                    <a:pt x="1884" y="419"/>
                    <a:pt x="1465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7028616" y="4006268"/>
              <a:ext cx="113998" cy="170924"/>
            </a:xfrm>
            <a:custGeom>
              <a:avLst/>
              <a:gdLst/>
              <a:ahLst/>
              <a:cxnLst/>
              <a:rect l="l" t="t" r="r" b="b"/>
              <a:pathLst>
                <a:path w="3140" h="4708" extrusionOk="0">
                  <a:moveTo>
                    <a:pt x="1549" y="1255"/>
                  </a:moveTo>
                  <a:lnTo>
                    <a:pt x="2365" y="2657"/>
                  </a:lnTo>
                  <a:cubicBezTo>
                    <a:pt x="2449" y="2804"/>
                    <a:pt x="2490" y="2971"/>
                    <a:pt x="2490" y="3139"/>
                  </a:cubicBezTo>
                  <a:cubicBezTo>
                    <a:pt x="2511" y="3662"/>
                    <a:pt x="2072" y="4080"/>
                    <a:pt x="1549" y="4080"/>
                  </a:cubicBezTo>
                  <a:cubicBezTo>
                    <a:pt x="1047" y="4080"/>
                    <a:pt x="607" y="3662"/>
                    <a:pt x="607" y="3139"/>
                  </a:cubicBezTo>
                  <a:cubicBezTo>
                    <a:pt x="607" y="2971"/>
                    <a:pt x="670" y="2804"/>
                    <a:pt x="733" y="2657"/>
                  </a:cubicBezTo>
                  <a:lnTo>
                    <a:pt x="1549" y="1255"/>
                  </a:lnTo>
                  <a:close/>
                  <a:moveTo>
                    <a:pt x="1570" y="0"/>
                  </a:moveTo>
                  <a:lnTo>
                    <a:pt x="210" y="2344"/>
                  </a:lnTo>
                  <a:cubicBezTo>
                    <a:pt x="63" y="2595"/>
                    <a:pt x="1" y="2867"/>
                    <a:pt x="1" y="3139"/>
                  </a:cubicBezTo>
                  <a:cubicBezTo>
                    <a:pt x="1" y="3996"/>
                    <a:pt x="691" y="4708"/>
                    <a:pt x="1570" y="4708"/>
                  </a:cubicBezTo>
                  <a:cubicBezTo>
                    <a:pt x="2428" y="4708"/>
                    <a:pt x="3139" y="3996"/>
                    <a:pt x="3139" y="3139"/>
                  </a:cubicBezTo>
                  <a:cubicBezTo>
                    <a:pt x="3139" y="2867"/>
                    <a:pt x="3055" y="2595"/>
                    <a:pt x="2930" y="2344"/>
                  </a:cubicBezTo>
                  <a:lnTo>
                    <a:pt x="1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761;p42">
            <a:extLst>
              <a:ext uri="{FF2B5EF4-FFF2-40B4-BE49-F238E27FC236}">
                <a16:creationId xmlns:a16="http://schemas.microsoft.com/office/drawing/2014/main" id="{12F15730-B893-9C54-A809-A9C20DD3B7A3}"/>
              </a:ext>
            </a:extLst>
          </p:cNvPr>
          <p:cNvGrpSpPr/>
          <p:nvPr/>
        </p:nvGrpSpPr>
        <p:grpSpPr>
          <a:xfrm>
            <a:off x="604920" y="1059223"/>
            <a:ext cx="242228" cy="392593"/>
            <a:chOff x="3097900" y="2179254"/>
            <a:chExt cx="242228" cy="392593"/>
          </a:xfrm>
        </p:grpSpPr>
        <p:sp>
          <p:nvSpPr>
            <p:cNvPr id="3" name="Google Shape;762;p42">
              <a:extLst>
                <a:ext uri="{FF2B5EF4-FFF2-40B4-BE49-F238E27FC236}">
                  <a16:creationId xmlns:a16="http://schemas.microsoft.com/office/drawing/2014/main" id="{9F4E368D-52AD-592A-82DE-62226CF2E037}"/>
                </a:ext>
              </a:extLst>
            </p:cNvPr>
            <p:cNvSpPr/>
            <p:nvPr/>
          </p:nvSpPr>
          <p:spPr>
            <a:xfrm>
              <a:off x="3097900" y="2238125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3;p42">
              <a:extLst>
                <a:ext uri="{FF2B5EF4-FFF2-40B4-BE49-F238E27FC236}">
                  <a16:creationId xmlns:a16="http://schemas.microsoft.com/office/drawing/2014/main" id="{832D0630-669E-6D38-975E-10E525A3FC6D}"/>
                </a:ext>
              </a:extLst>
            </p:cNvPr>
            <p:cNvSpPr/>
            <p:nvPr/>
          </p:nvSpPr>
          <p:spPr>
            <a:xfrm>
              <a:off x="3141254" y="2179254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" name="Google Shape;764;p42">
            <a:extLst>
              <a:ext uri="{FF2B5EF4-FFF2-40B4-BE49-F238E27FC236}">
                <a16:creationId xmlns:a16="http://schemas.microsoft.com/office/drawing/2014/main" id="{3B5B65B3-AE62-18CC-EAAF-EA7D040FC438}"/>
              </a:ext>
            </a:extLst>
          </p:cNvPr>
          <p:cNvGrpSpPr/>
          <p:nvPr/>
        </p:nvGrpSpPr>
        <p:grpSpPr>
          <a:xfrm>
            <a:off x="604920" y="2157754"/>
            <a:ext cx="242228" cy="392593"/>
            <a:chOff x="3097900" y="3078313"/>
            <a:chExt cx="242228" cy="392593"/>
          </a:xfrm>
        </p:grpSpPr>
        <p:sp>
          <p:nvSpPr>
            <p:cNvPr id="6" name="Google Shape;765;p42">
              <a:extLst>
                <a:ext uri="{FF2B5EF4-FFF2-40B4-BE49-F238E27FC236}">
                  <a16:creationId xmlns:a16="http://schemas.microsoft.com/office/drawing/2014/main" id="{47A7593F-A5C7-B5BC-BF04-F419701C5615}"/>
                </a:ext>
              </a:extLst>
            </p:cNvPr>
            <p:cNvSpPr/>
            <p:nvPr/>
          </p:nvSpPr>
          <p:spPr>
            <a:xfrm>
              <a:off x="3097900" y="3137183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766;p42">
              <a:extLst>
                <a:ext uri="{FF2B5EF4-FFF2-40B4-BE49-F238E27FC236}">
                  <a16:creationId xmlns:a16="http://schemas.microsoft.com/office/drawing/2014/main" id="{178DF587-49FD-B5A2-E96A-2AA90BB3C106}"/>
                </a:ext>
              </a:extLst>
            </p:cNvPr>
            <p:cNvSpPr/>
            <p:nvPr/>
          </p:nvSpPr>
          <p:spPr>
            <a:xfrm>
              <a:off x="3141254" y="3078313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F8CC797-7BE0-F7A0-1BBD-3E8FD71C04D4}"/>
              </a:ext>
            </a:extLst>
          </p:cNvPr>
          <p:cNvSpPr txBox="1"/>
          <p:nvPr/>
        </p:nvSpPr>
        <p:spPr>
          <a:xfrm>
            <a:off x="1402622" y="1030187"/>
            <a:ext cx="4293485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proportion of thalassemic patients who receive blood transfusions every 15 days is 60%.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189FF2-8DB1-7D28-70F4-DA8E987889A2}"/>
              </a:ext>
            </a:extLst>
          </p:cNvPr>
          <p:cNvSpPr txBox="1"/>
          <p:nvPr/>
        </p:nvSpPr>
        <p:spPr>
          <a:xfrm>
            <a:off x="-1616797" y="-833155"/>
            <a:ext cx="4219099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proportion of thalassemic patients who receive blood transfusions every 15 days is not 60%.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60C61E-86F3-6974-A729-B08A633C86A5}"/>
              </a:ext>
            </a:extLst>
          </p:cNvPr>
          <p:cNvSpPr txBox="1"/>
          <p:nvPr/>
        </p:nvSpPr>
        <p:spPr>
          <a:xfrm>
            <a:off x="568721" y="3230065"/>
            <a:ext cx="2178030" cy="415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z-statistic: 0.25820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03EAF1-D34B-ABC0-3B43-F6AA1C414902}"/>
              </a:ext>
            </a:extLst>
          </p:cNvPr>
          <p:cNvSpPr txBox="1"/>
          <p:nvPr/>
        </p:nvSpPr>
        <p:spPr>
          <a:xfrm>
            <a:off x="2102739" y="3809165"/>
            <a:ext cx="1874676" cy="3126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Significance level= 0.05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FA05A-0E50-322F-1136-D7E4319A2B55}"/>
              </a:ext>
            </a:extLst>
          </p:cNvPr>
          <p:cNvSpPr txBox="1"/>
          <p:nvPr/>
        </p:nvSpPr>
        <p:spPr>
          <a:xfrm>
            <a:off x="3219781" y="3226176"/>
            <a:ext cx="2201085" cy="415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z-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0.25820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B72D8D-5E4E-84FD-742D-80E2C5E69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27216"/>
              </p:ext>
            </p:extLst>
          </p:nvPr>
        </p:nvGraphicFramePr>
        <p:xfrm>
          <a:off x="568721" y="4449924"/>
          <a:ext cx="8456262" cy="612599"/>
        </p:xfrm>
        <a:graphic>
          <a:graphicData uri="http://schemas.openxmlformats.org/drawingml/2006/table">
            <a:tbl>
              <a:tblPr/>
              <a:tblGrid>
                <a:gridCol w="8456262">
                  <a:extLst>
                    <a:ext uri="{9D8B030D-6E8A-4147-A177-3AD203B41FA5}">
                      <a16:colId xmlns:a16="http://schemas.microsoft.com/office/drawing/2014/main" val="2482436800"/>
                    </a:ext>
                  </a:extLst>
                </a:gridCol>
              </a:tblGrid>
              <a:tr h="612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dash"/>
                    </a:lnL>
                    <a:lnR w="28575" cmpd="sng">
                      <a:solidFill>
                        <a:schemeClr val="tx1"/>
                      </a:solidFill>
                      <a:prstDash val="dash"/>
                    </a:lnR>
                    <a:lnT w="28575" cmpd="sng">
                      <a:solidFill>
                        <a:schemeClr val="tx1"/>
                      </a:solidFill>
                      <a:prstDash val="dash"/>
                    </a:lnT>
                    <a:lnB w="28575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76673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FFF3B0B-EE62-2DB8-A40D-F83E31E7256F}"/>
              </a:ext>
            </a:extLst>
          </p:cNvPr>
          <p:cNvSpPr txBox="1"/>
          <p:nvPr/>
        </p:nvSpPr>
        <p:spPr>
          <a:xfrm>
            <a:off x="889276" y="4398188"/>
            <a:ext cx="7957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Fail to reject null hypothesis. </a:t>
            </a:r>
            <a:r>
              <a:rPr lang="en-US" sz="36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ACCEPTED</a:t>
            </a:r>
          </a:p>
          <a:p>
            <a:endParaRPr lang="en-US" dirty="0"/>
          </a:p>
        </p:txBody>
      </p:sp>
      <p:pic>
        <p:nvPicPr>
          <p:cNvPr id="33" name="Picture 32" descr="A red circle with numbers and a white circle&#10;&#10;Description automatically generated">
            <a:extLst>
              <a:ext uri="{FF2B5EF4-FFF2-40B4-BE49-F238E27FC236}">
                <a16:creationId xmlns:a16="http://schemas.microsoft.com/office/drawing/2014/main" id="{04C4D45D-6F19-DE73-BF23-8BA6DAD2A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02" y="1230388"/>
            <a:ext cx="4173080" cy="31678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6D9640D-839E-F6D8-F9A3-D307F48BD4C0}"/>
              </a:ext>
            </a:extLst>
          </p:cNvPr>
          <p:cNvSpPr txBox="1"/>
          <p:nvPr/>
        </p:nvSpPr>
        <p:spPr>
          <a:xfrm>
            <a:off x="1342263" y="2070329"/>
            <a:ext cx="44539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proportion of thalassemic patients who receive blood transfusions every 15 days is not 60%.</a:t>
            </a:r>
          </a:p>
          <a:p>
            <a:endParaRPr lang="en-US" dirty="0"/>
          </a:p>
        </p:txBody>
      </p:sp>
      <p:sp>
        <p:nvSpPr>
          <p:cNvPr id="10" name="Google Shape;758;p42">
            <a:extLst>
              <a:ext uri="{FF2B5EF4-FFF2-40B4-BE49-F238E27FC236}">
                <a16:creationId xmlns:a16="http://schemas.microsoft.com/office/drawing/2014/main" id="{FF2F6D3D-44C2-584E-EC8F-254A3339CC2C}"/>
              </a:ext>
            </a:extLst>
          </p:cNvPr>
          <p:cNvSpPr txBox="1">
            <a:spLocks/>
          </p:cNvSpPr>
          <p:nvPr/>
        </p:nvSpPr>
        <p:spPr>
          <a:xfrm>
            <a:off x="799568" y="2149648"/>
            <a:ext cx="603054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Rajdhani"/>
              <a:buNone/>
              <a:defRPr sz="45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r"/>
            <a:r>
              <a:rPr lang="en-US" sz="2000" dirty="0">
                <a:solidFill>
                  <a:schemeClr val="accent1"/>
                </a:solidFill>
              </a:rPr>
              <a:t>H1: </a:t>
            </a:r>
          </a:p>
        </p:txBody>
      </p:sp>
      <p:sp>
        <p:nvSpPr>
          <p:cNvPr id="27" name="Google Shape;756;p42">
            <a:extLst>
              <a:ext uri="{FF2B5EF4-FFF2-40B4-BE49-F238E27FC236}">
                <a16:creationId xmlns:a16="http://schemas.microsoft.com/office/drawing/2014/main" id="{07DD3F17-911E-1550-5111-EC72ABA492E5}"/>
              </a:ext>
            </a:extLst>
          </p:cNvPr>
          <p:cNvSpPr txBox="1">
            <a:spLocks/>
          </p:cNvSpPr>
          <p:nvPr/>
        </p:nvSpPr>
        <p:spPr>
          <a:xfrm>
            <a:off x="747711" y="1136463"/>
            <a:ext cx="691323" cy="67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Rajdhani"/>
              <a:buNone/>
              <a:defRPr sz="45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r"/>
            <a:r>
              <a:rPr lang="en-US" sz="2000" dirty="0"/>
              <a:t>HO: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4"/>
          <p:cNvSpPr txBox="1">
            <a:spLocks noGrp="1"/>
          </p:cNvSpPr>
          <p:nvPr>
            <p:ph type="title" idx="6"/>
          </p:nvPr>
        </p:nvSpPr>
        <p:spPr>
          <a:xfrm>
            <a:off x="2723508" y="95951"/>
            <a:ext cx="3474121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Education</a:t>
            </a:r>
            <a:endParaRPr sz="4000" dirty="0"/>
          </a:p>
        </p:txBody>
      </p:sp>
      <p:grpSp>
        <p:nvGrpSpPr>
          <p:cNvPr id="830" name="Google Shape;830;p44"/>
          <p:cNvGrpSpPr/>
          <p:nvPr/>
        </p:nvGrpSpPr>
        <p:grpSpPr>
          <a:xfrm>
            <a:off x="2632347" y="231706"/>
            <a:ext cx="505082" cy="503930"/>
            <a:chOff x="3305558" y="2197502"/>
            <a:chExt cx="431768" cy="430783"/>
          </a:xfrm>
        </p:grpSpPr>
        <p:sp>
          <p:nvSpPr>
            <p:cNvPr id="831" name="Google Shape;831;p44"/>
            <p:cNvSpPr/>
            <p:nvPr/>
          </p:nvSpPr>
          <p:spPr>
            <a:xfrm>
              <a:off x="3305558" y="2239313"/>
              <a:ext cx="389734" cy="388972"/>
            </a:xfrm>
            <a:custGeom>
              <a:avLst/>
              <a:gdLst/>
              <a:ahLst/>
              <a:cxnLst/>
              <a:rect l="l" t="t" r="r" b="b"/>
              <a:pathLst>
                <a:path w="10735" h="10714" extrusionOk="0">
                  <a:moveTo>
                    <a:pt x="5357" y="1"/>
                  </a:moveTo>
                  <a:cubicBezTo>
                    <a:pt x="3934" y="1"/>
                    <a:pt x="2595" y="545"/>
                    <a:pt x="1570" y="1570"/>
                  </a:cubicBezTo>
                  <a:cubicBezTo>
                    <a:pt x="566" y="2574"/>
                    <a:pt x="1" y="3934"/>
                    <a:pt x="1" y="5357"/>
                  </a:cubicBezTo>
                  <a:cubicBezTo>
                    <a:pt x="1" y="6780"/>
                    <a:pt x="566" y="8119"/>
                    <a:pt x="1570" y="9144"/>
                  </a:cubicBezTo>
                  <a:cubicBezTo>
                    <a:pt x="2595" y="10149"/>
                    <a:pt x="3934" y="10714"/>
                    <a:pt x="5357" y="10714"/>
                  </a:cubicBezTo>
                  <a:cubicBezTo>
                    <a:pt x="6780" y="10714"/>
                    <a:pt x="8140" y="10149"/>
                    <a:pt x="9144" y="9144"/>
                  </a:cubicBezTo>
                  <a:cubicBezTo>
                    <a:pt x="10170" y="8119"/>
                    <a:pt x="10735" y="6780"/>
                    <a:pt x="10735" y="5357"/>
                  </a:cubicBezTo>
                  <a:cubicBezTo>
                    <a:pt x="10735" y="3934"/>
                    <a:pt x="10170" y="2574"/>
                    <a:pt x="9144" y="1570"/>
                  </a:cubicBezTo>
                  <a:cubicBezTo>
                    <a:pt x="8140" y="545"/>
                    <a:pt x="6780" y="1"/>
                    <a:pt x="5357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3452100" y="2209450"/>
              <a:ext cx="276225" cy="355400"/>
            </a:xfrm>
            <a:custGeom>
              <a:avLst/>
              <a:gdLst/>
              <a:ahLst/>
              <a:cxnLst/>
              <a:rect l="l" t="t" r="r" b="b"/>
              <a:pathLst>
                <a:path w="11049" h="14216" extrusionOk="0">
                  <a:moveTo>
                    <a:pt x="0" y="3048"/>
                  </a:moveTo>
                  <a:lnTo>
                    <a:pt x="2048" y="0"/>
                  </a:lnTo>
                  <a:lnTo>
                    <a:pt x="4953" y="190"/>
                  </a:lnTo>
                  <a:lnTo>
                    <a:pt x="7382" y="857"/>
                  </a:lnTo>
                  <a:lnTo>
                    <a:pt x="9763" y="3214"/>
                  </a:lnTo>
                  <a:lnTo>
                    <a:pt x="10835" y="5810"/>
                  </a:lnTo>
                  <a:lnTo>
                    <a:pt x="11049" y="8382"/>
                  </a:lnTo>
                  <a:lnTo>
                    <a:pt x="10620" y="10049"/>
                  </a:lnTo>
                  <a:lnTo>
                    <a:pt x="8811" y="12430"/>
                  </a:lnTo>
                  <a:lnTo>
                    <a:pt x="6334" y="14216"/>
                  </a:lnTo>
                  <a:lnTo>
                    <a:pt x="5905" y="13859"/>
                  </a:lnTo>
                  <a:lnTo>
                    <a:pt x="7620" y="11239"/>
                  </a:lnTo>
                  <a:lnTo>
                    <a:pt x="3643" y="12001"/>
                  </a:lnTo>
                  <a:lnTo>
                    <a:pt x="3596" y="10168"/>
                  </a:lnTo>
                  <a:lnTo>
                    <a:pt x="1810" y="8882"/>
                  </a:lnTo>
                  <a:lnTo>
                    <a:pt x="2119" y="7143"/>
                  </a:lnTo>
                  <a:lnTo>
                    <a:pt x="3596" y="4429"/>
                  </a:lnTo>
                  <a:lnTo>
                    <a:pt x="3500" y="27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3348354" y="2197502"/>
              <a:ext cx="388972" cy="389734"/>
            </a:xfrm>
            <a:custGeom>
              <a:avLst/>
              <a:gdLst/>
              <a:ahLst/>
              <a:cxnLst/>
              <a:rect l="l" t="t" r="r" b="b"/>
              <a:pathLst>
                <a:path w="10714" h="10735" extrusionOk="0">
                  <a:moveTo>
                    <a:pt x="5043" y="670"/>
                  </a:moveTo>
                  <a:lnTo>
                    <a:pt x="5043" y="1926"/>
                  </a:lnTo>
                  <a:cubicBezTo>
                    <a:pt x="4436" y="1947"/>
                    <a:pt x="3829" y="2031"/>
                    <a:pt x="3285" y="2177"/>
                  </a:cubicBezTo>
                  <a:cubicBezTo>
                    <a:pt x="3327" y="2114"/>
                    <a:pt x="3369" y="2031"/>
                    <a:pt x="3411" y="1968"/>
                  </a:cubicBezTo>
                  <a:cubicBezTo>
                    <a:pt x="3850" y="1235"/>
                    <a:pt x="4436" y="775"/>
                    <a:pt x="5043" y="670"/>
                  </a:cubicBezTo>
                  <a:close/>
                  <a:moveTo>
                    <a:pt x="5671" y="670"/>
                  </a:moveTo>
                  <a:cubicBezTo>
                    <a:pt x="6278" y="775"/>
                    <a:pt x="6863" y="1235"/>
                    <a:pt x="7303" y="1968"/>
                  </a:cubicBezTo>
                  <a:cubicBezTo>
                    <a:pt x="7345" y="2051"/>
                    <a:pt x="7386" y="2114"/>
                    <a:pt x="7428" y="2177"/>
                  </a:cubicBezTo>
                  <a:cubicBezTo>
                    <a:pt x="6884" y="2031"/>
                    <a:pt x="6278" y="1947"/>
                    <a:pt x="5671" y="1926"/>
                  </a:cubicBezTo>
                  <a:lnTo>
                    <a:pt x="5671" y="670"/>
                  </a:lnTo>
                  <a:close/>
                  <a:moveTo>
                    <a:pt x="7491" y="1152"/>
                  </a:moveTo>
                  <a:cubicBezTo>
                    <a:pt x="8391" y="1591"/>
                    <a:pt x="9123" y="2323"/>
                    <a:pt x="9583" y="3223"/>
                  </a:cubicBezTo>
                  <a:cubicBezTo>
                    <a:pt x="9437" y="3098"/>
                    <a:pt x="9270" y="2993"/>
                    <a:pt x="9081" y="2888"/>
                  </a:cubicBezTo>
                  <a:cubicBezTo>
                    <a:pt x="8830" y="2721"/>
                    <a:pt x="8558" y="2575"/>
                    <a:pt x="8265" y="2470"/>
                  </a:cubicBezTo>
                  <a:cubicBezTo>
                    <a:pt x="8140" y="2177"/>
                    <a:pt x="7993" y="1884"/>
                    <a:pt x="7847" y="1633"/>
                  </a:cubicBezTo>
                  <a:cubicBezTo>
                    <a:pt x="7742" y="1466"/>
                    <a:pt x="7617" y="1298"/>
                    <a:pt x="7491" y="1152"/>
                  </a:cubicBezTo>
                  <a:close/>
                  <a:moveTo>
                    <a:pt x="3223" y="1152"/>
                  </a:moveTo>
                  <a:lnTo>
                    <a:pt x="3223" y="1152"/>
                  </a:lnTo>
                  <a:cubicBezTo>
                    <a:pt x="3097" y="1298"/>
                    <a:pt x="2972" y="1466"/>
                    <a:pt x="2867" y="1633"/>
                  </a:cubicBezTo>
                  <a:cubicBezTo>
                    <a:pt x="2700" y="1884"/>
                    <a:pt x="2574" y="2177"/>
                    <a:pt x="2448" y="2470"/>
                  </a:cubicBezTo>
                  <a:cubicBezTo>
                    <a:pt x="2156" y="2575"/>
                    <a:pt x="1884" y="2721"/>
                    <a:pt x="1632" y="2888"/>
                  </a:cubicBezTo>
                  <a:cubicBezTo>
                    <a:pt x="1444" y="2993"/>
                    <a:pt x="1277" y="3119"/>
                    <a:pt x="1130" y="3244"/>
                  </a:cubicBezTo>
                  <a:cubicBezTo>
                    <a:pt x="1591" y="2323"/>
                    <a:pt x="2323" y="1591"/>
                    <a:pt x="3223" y="1152"/>
                  </a:cubicBezTo>
                  <a:close/>
                  <a:moveTo>
                    <a:pt x="2176" y="3286"/>
                  </a:moveTo>
                  <a:lnTo>
                    <a:pt x="2176" y="3286"/>
                  </a:lnTo>
                  <a:cubicBezTo>
                    <a:pt x="2009" y="3851"/>
                    <a:pt x="1925" y="4437"/>
                    <a:pt x="1904" y="5064"/>
                  </a:cubicBezTo>
                  <a:lnTo>
                    <a:pt x="649" y="5064"/>
                  </a:lnTo>
                  <a:cubicBezTo>
                    <a:pt x="775" y="4437"/>
                    <a:pt x="1214" y="3872"/>
                    <a:pt x="1946" y="3411"/>
                  </a:cubicBezTo>
                  <a:cubicBezTo>
                    <a:pt x="2030" y="3370"/>
                    <a:pt x="2093" y="3328"/>
                    <a:pt x="2176" y="3286"/>
                  </a:cubicBezTo>
                  <a:close/>
                  <a:moveTo>
                    <a:pt x="5043" y="2554"/>
                  </a:moveTo>
                  <a:lnTo>
                    <a:pt x="5043" y="3391"/>
                  </a:lnTo>
                  <a:lnTo>
                    <a:pt x="4081" y="5064"/>
                  </a:lnTo>
                  <a:lnTo>
                    <a:pt x="2532" y="5064"/>
                  </a:lnTo>
                  <a:cubicBezTo>
                    <a:pt x="2574" y="4311"/>
                    <a:pt x="2700" y="3579"/>
                    <a:pt x="2930" y="2951"/>
                  </a:cubicBezTo>
                  <a:cubicBezTo>
                    <a:pt x="3578" y="2721"/>
                    <a:pt x="4290" y="2575"/>
                    <a:pt x="5043" y="2554"/>
                  </a:cubicBezTo>
                  <a:close/>
                  <a:moveTo>
                    <a:pt x="5671" y="2554"/>
                  </a:moveTo>
                  <a:cubicBezTo>
                    <a:pt x="6424" y="2575"/>
                    <a:pt x="7135" y="2721"/>
                    <a:pt x="7784" y="2951"/>
                  </a:cubicBezTo>
                  <a:cubicBezTo>
                    <a:pt x="8014" y="3579"/>
                    <a:pt x="8140" y="4311"/>
                    <a:pt x="8182" y="5064"/>
                  </a:cubicBezTo>
                  <a:lnTo>
                    <a:pt x="6633" y="5064"/>
                  </a:lnTo>
                  <a:lnTo>
                    <a:pt x="5671" y="3391"/>
                  </a:lnTo>
                  <a:lnTo>
                    <a:pt x="5671" y="2554"/>
                  </a:lnTo>
                  <a:close/>
                  <a:moveTo>
                    <a:pt x="8537" y="3286"/>
                  </a:moveTo>
                  <a:cubicBezTo>
                    <a:pt x="8621" y="3328"/>
                    <a:pt x="8684" y="3370"/>
                    <a:pt x="8746" y="3411"/>
                  </a:cubicBezTo>
                  <a:cubicBezTo>
                    <a:pt x="9479" y="3872"/>
                    <a:pt x="9939" y="4437"/>
                    <a:pt x="10065" y="5064"/>
                  </a:cubicBezTo>
                  <a:lnTo>
                    <a:pt x="8809" y="5064"/>
                  </a:lnTo>
                  <a:cubicBezTo>
                    <a:pt x="8788" y="4437"/>
                    <a:pt x="8684" y="3851"/>
                    <a:pt x="8537" y="3286"/>
                  </a:cubicBezTo>
                  <a:close/>
                  <a:moveTo>
                    <a:pt x="5357" y="4102"/>
                  </a:moveTo>
                  <a:lnTo>
                    <a:pt x="6173" y="5525"/>
                  </a:lnTo>
                  <a:cubicBezTo>
                    <a:pt x="6257" y="5671"/>
                    <a:pt x="6298" y="5839"/>
                    <a:pt x="6298" y="6006"/>
                  </a:cubicBezTo>
                  <a:cubicBezTo>
                    <a:pt x="6298" y="6508"/>
                    <a:pt x="5880" y="6948"/>
                    <a:pt x="5357" y="6948"/>
                  </a:cubicBezTo>
                  <a:cubicBezTo>
                    <a:pt x="4834" y="6948"/>
                    <a:pt x="4415" y="6508"/>
                    <a:pt x="4415" y="6006"/>
                  </a:cubicBezTo>
                  <a:cubicBezTo>
                    <a:pt x="4415" y="5839"/>
                    <a:pt x="4457" y="5671"/>
                    <a:pt x="4541" y="5525"/>
                  </a:cubicBezTo>
                  <a:lnTo>
                    <a:pt x="5357" y="4102"/>
                  </a:lnTo>
                  <a:close/>
                  <a:moveTo>
                    <a:pt x="1904" y="5692"/>
                  </a:moveTo>
                  <a:cubicBezTo>
                    <a:pt x="1925" y="6299"/>
                    <a:pt x="2009" y="6885"/>
                    <a:pt x="2176" y="7450"/>
                  </a:cubicBezTo>
                  <a:cubicBezTo>
                    <a:pt x="2093" y="7408"/>
                    <a:pt x="2030" y="7366"/>
                    <a:pt x="1946" y="7324"/>
                  </a:cubicBezTo>
                  <a:cubicBezTo>
                    <a:pt x="1214" y="6864"/>
                    <a:pt x="775" y="6299"/>
                    <a:pt x="649" y="5692"/>
                  </a:cubicBezTo>
                  <a:close/>
                  <a:moveTo>
                    <a:pt x="10065" y="5671"/>
                  </a:moveTo>
                  <a:cubicBezTo>
                    <a:pt x="9939" y="6278"/>
                    <a:pt x="9479" y="6864"/>
                    <a:pt x="8746" y="7324"/>
                  </a:cubicBezTo>
                  <a:cubicBezTo>
                    <a:pt x="8684" y="7366"/>
                    <a:pt x="8621" y="7408"/>
                    <a:pt x="8537" y="7450"/>
                  </a:cubicBezTo>
                  <a:cubicBezTo>
                    <a:pt x="8705" y="6885"/>
                    <a:pt x="8788" y="6299"/>
                    <a:pt x="8809" y="5671"/>
                  </a:cubicBezTo>
                  <a:close/>
                  <a:moveTo>
                    <a:pt x="3809" y="5671"/>
                  </a:moveTo>
                  <a:cubicBezTo>
                    <a:pt x="3788" y="5776"/>
                    <a:pt x="3788" y="5880"/>
                    <a:pt x="3788" y="5985"/>
                  </a:cubicBezTo>
                  <a:cubicBezTo>
                    <a:pt x="3788" y="6759"/>
                    <a:pt x="4332" y="7387"/>
                    <a:pt x="5043" y="7533"/>
                  </a:cubicBezTo>
                  <a:lnTo>
                    <a:pt x="5043" y="8182"/>
                  </a:lnTo>
                  <a:cubicBezTo>
                    <a:pt x="4290" y="8161"/>
                    <a:pt x="3578" y="8015"/>
                    <a:pt x="2930" y="7785"/>
                  </a:cubicBezTo>
                  <a:cubicBezTo>
                    <a:pt x="2700" y="7157"/>
                    <a:pt x="2574" y="6424"/>
                    <a:pt x="2532" y="5671"/>
                  </a:cubicBezTo>
                  <a:close/>
                  <a:moveTo>
                    <a:pt x="8182" y="5671"/>
                  </a:moveTo>
                  <a:cubicBezTo>
                    <a:pt x="8140" y="6424"/>
                    <a:pt x="8014" y="7157"/>
                    <a:pt x="7784" y="7785"/>
                  </a:cubicBezTo>
                  <a:cubicBezTo>
                    <a:pt x="7135" y="8015"/>
                    <a:pt x="6424" y="8161"/>
                    <a:pt x="5671" y="8182"/>
                  </a:cubicBezTo>
                  <a:lnTo>
                    <a:pt x="5671" y="7533"/>
                  </a:lnTo>
                  <a:cubicBezTo>
                    <a:pt x="6382" y="7387"/>
                    <a:pt x="6926" y="6759"/>
                    <a:pt x="6926" y="6006"/>
                  </a:cubicBezTo>
                  <a:cubicBezTo>
                    <a:pt x="6926" y="5880"/>
                    <a:pt x="6926" y="5776"/>
                    <a:pt x="6905" y="5671"/>
                  </a:cubicBezTo>
                  <a:close/>
                  <a:moveTo>
                    <a:pt x="1130" y="7513"/>
                  </a:moveTo>
                  <a:cubicBezTo>
                    <a:pt x="1277" y="7638"/>
                    <a:pt x="1444" y="7743"/>
                    <a:pt x="1632" y="7847"/>
                  </a:cubicBezTo>
                  <a:cubicBezTo>
                    <a:pt x="1884" y="8015"/>
                    <a:pt x="2156" y="8161"/>
                    <a:pt x="2448" y="8266"/>
                  </a:cubicBezTo>
                  <a:cubicBezTo>
                    <a:pt x="2574" y="8559"/>
                    <a:pt x="2720" y="8852"/>
                    <a:pt x="2867" y="9103"/>
                  </a:cubicBezTo>
                  <a:cubicBezTo>
                    <a:pt x="2972" y="9270"/>
                    <a:pt x="3097" y="9437"/>
                    <a:pt x="3223" y="9584"/>
                  </a:cubicBezTo>
                  <a:cubicBezTo>
                    <a:pt x="2323" y="9145"/>
                    <a:pt x="1591" y="8412"/>
                    <a:pt x="1130" y="7513"/>
                  </a:cubicBezTo>
                  <a:close/>
                  <a:moveTo>
                    <a:pt x="9583" y="7513"/>
                  </a:moveTo>
                  <a:cubicBezTo>
                    <a:pt x="9123" y="8412"/>
                    <a:pt x="8391" y="9145"/>
                    <a:pt x="7491" y="9584"/>
                  </a:cubicBezTo>
                  <a:cubicBezTo>
                    <a:pt x="7617" y="9437"/>
                    <a:pt x="7742" y="9270"/>
                    <a:pt x="7847" y="9103"/>
                  </a:cubicBezTo>
                  <a:cubicBezTo>
                    <a:pt x="8014" y="8852"/>
                    <a:pt x="8140" y="8559"/>
                    <a:pt x="8265" y="8266"/>
                  </a:cubicBezTo>
                  <a:cubicBezTo>
                    <a:pt x="8558" y="8161"/>
                    <a:pt x="8830" y="8015"/>
                    <a:pt x="9081" y="7847"/>
                  </a:cubicBezTo>
                  <a:cubicBezTo>
                    <a:pt x="9270" y="7743"/>
                    <a:pt x="9437" y="7638"/>
                    <a:pt x="9583" y="7513"/>
                  </a:cubicBezTo>
                  <a:close/>
                  <a:moveTo>
                    <a:pt x="3285" y="8559"/>
                  </a:moveTo>
                  <a:lnTo>
                    <a:pt x="3285" y="8559"/>
                  </a:lnTo>
                  <a:cubicBezTo>
                    <a:pt x="3829" y="8705"/>
                    <a:pt x="4436" y="8789"/>
                    <a:pt x="5043" y="8810"/>
                  </a:cubicBezTo>
                  <a:lnTo>
                    <a:pt x="5043" y="10065"/>
                  </a:lnTo>
                  <a:cubicBezTo>
                    <a:pt x="4436" y="9961"/>
                    <a:pt x="3850" y="9500"/>
                    <a:pt x="3411" y="8768"/>
                  </a:cubicBezTo>
                  <a:cubicBezTo>
                    <a:pt x="3369" y="8705"/>
                    <a:pt x="3327" y="8621"/>
                    <a:pt x="3285" y="8559"/>
                  </a:cubicBezTo>
                  <a:close/>
                  <a:moveTo>
                    <a:pt x="7428" y="8559"/>
                  </a:moveTo>
                  <a:cubicBezTo>
                    <a:pt x="7386" y="8621"/>
                    <a:pt x="7345" y="8705"/>
                    <a:pt x="7303" y="8768"/>
                  </a:cubicBezTo>
                  <a:cubicBezTo>
                    <a:pt x="6863" y="9500"/>
                    <a:pt x="6278" y="9961"/>
                    <a:pt x="5671" y="10065"/>
                  </a:cubicBezTo>
                  <a:lnTo>
                    <a:pt x="5671" y="8810"/>
                  </a:lnTo>
                  <a:cubicBezTo>
                    <a:pt x="6278" y="8789"/>
                    <a:pt x="6884" y="8705"/>
                    <a:pt x="7428" y="8559"/>
                  </a:cubicBezTo>
                  <a:close/>
                  <a:moveTo>
                    <a:pt x="5357" y="1"/>
                  </a:moveTo>
                  <a:cubicBezTo>
                    <a:pt x="3934" y="1"/>
                    <a:pt x="2574" y="566"/>
                    <a:pt x="1570" y="1591"/>
                  </a:cubicBezTo>
                  <a:cubicBezTo>
                    <a:pt x="544" y="2595"/>
                    <a:pt x="0" y="3935"/>
                    <a:pt x="0" y="5378"/>
                  </a:cubicBezTo>
                  <a:cubicBezTo>
                    <a:pt x="0" y="6801"/>
                    <a:pt x="544" y="8140"/>
                    <a:pt x="1570" y="9165"/>
                  </a:cubicBezTo>
                  <a:cubicBezTo>
                    <a:pt x="2574" y="10170"/>
                    <a:pt x="3934" y="10735"/>
                    <a:pt x="5357" y="10735"/>
                  </a:cubicBezTo>
                  <a:cubicBezTo>
                    <a:pt x="6780" y="10735"/>
                    <a:pt x="8119" y="10170"/>
                    <a:pt x="9144" y="9165"/>
                  </a:cubicBezTo>
                  <a:cubicBezTo>
                    <a:pt x="10148" y="8140"/>
                    <a:pt x="10713" y="6801"/>
                    <a:pt x="10713" y="5378"/>
                  </a:cubicBezTo>
                  <a:cubicBezTo>
                    <a:pt x="10713" y="3935"/>
                    <a:pt x="10148" y="2595"/>
                    <a:pt x="9144" y="1591"/>
                  </a:cubicBezTo>
                  <a:cubicBezTo>
                    <a:pt x="8119" y="566"/>
                    <a:pt x="6780" y="1"/>
                    <a:pt x="5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761;p42">
            <a:extLst>
              <a:ext uri="{FF2B5EF4-FFF2-40B4-BE49-F238E27FC236}">
                <a16:creationId xmlns:a16="http://schemas.microsoft.com/office/drawing/2014/main" id="{12F15730-B893-9C54-A809-A9C20DD3B7A3}"/>
              </a:ext>
            </a:extLst>
          </p:cNvPr>
          <p:cNvGrpSpPr/>
          <p:nvPr/>
        </p:nvGrpSpPr>
        <p:grpSpPr>
          <a:xfrm>
            <a:off x="682071" y="1207331"/>
            <a:ext cx="242228" cy="392593"/>
            <a:chOff x="3097900" y="2179254"/>
            <a:chExt cx="242228" cy="392593"/>
          </a:xfrm>
        </p:grpSpPr>
        <p:sp>
          <p:nvSpPr>
            <p:cNvPr id="3" name="Google Shape;762;p42">
              <a:extLst>
                <a:ext uri="{FF2B5EF4-FFF2-40B4-BE49-F238E27FC236}">
                  <a16:creationId xmlns:a16="http://schemas.microsoft.com/office/drawing/2014/main" id="{9F4E368D-52AD-592A-82DE-62226CF2E037}"/>
                </a:ext>
              </a:extLst>
            </p:cNvPr>
            <p:cNvSpPr/>
            <p:nvPr/>
          </p:nvSpPr>
          <p:spPr>
            <a:xfrm>
              <a:off x="3097900" y="2238125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3;p42">
              <a:extLst>
                <a:ext uri="{FF2B5EF4-FFF2-40B4-BE49-F238E27FC236}">
                  <a16:creationId xmlns:a16="http://schemas.microsoft.com/office/drawing/2014/main" id="{832D0630-669E-6D38-975E-10E525A3FC6D}"/>
                </a:ext>
              </a:extLst>
            </p:cNvPr>
            <p:cNvSpPr/>
            <p:nvPr/>
          </p:nvSpPr>
          <p:spPr>
            <a:xfrm>
              <a:off x="3141254" y="2179254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" name="Google Shape;764;p42">
            <a:extLst>
              <a:ext uri="{FF2B5EF4-FFF2-40B4-BE49-F238E27FC236}">
                <a16:creationId xmlns:a16="http://schemas.microsoft.com/office/drawing/2014/main" id="{3B5B65B3-AE62-18CC-EAAF-EA7D040FC438}"/>
              </a:ext>
            </a:extLst>
          </p:cNvPr>
          <p:cNvGrpSpPr/>
          <p:nvPr/>
        </p:nvGrpSpPr>
        <p:grpSpPr>
          <a:xfrm>
            <a:off x="725425" y="2182998"/>
            <a:ext cx="242228" cy="392593"/>
            <a:chOff x="3097900" y="3078313"/>
            <a:chExt cx="242228" cy="392593"/>
          </a:xfrm>
        </p:grpSpPr>
        <p:sp>
          <p:nvSpPr>
            <p:cNvPr id="6" name="Google Shape;765;p42">
              <a:extLst>
                <a:ext uri="{FF2B5EF4-FFF2-40B4-BE49-F238E27FC236}">
                  <a16:creationId xmlns:a16="http://schemas.microsoft.com/office/drawing/2014/main" id="{47A7593F-A5C7-B5BC-BF04-F419701C5615}"/>
                </a:ext>
              </a:extLst>
            </p:cNvPr>
            <p:cNvSpPr/>
            <p:nvPr/>
          </p:nvSpPr>
          <p:spPr>
            <a:xfrm>
              <a:off x="3097900" y="3137183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766;p42">
              <a:extLst>
                <a:ext uri="{FF2B5EF4-FFF2-40B4-BE49-F238E27FC236}">
                  <a16:creationId xmlns:a16="http://schemas.microsoft.com/office/drawing/2014/main" id="{178DF587-49FD-B5A2-E96A-2AA90BB3C106}"/>
                </a:ext>
              </a:extLst>
            </p:cNvPr>
            <p:cNvSpPr/>
            <p:nvPr/>
          </p:nvSpPr>
          <p:spPr>
            <a:xfrm>
              <a:off x="3141254" y="3078313"/>
              <a:ext cx="198874" cy="333723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376D23A-780B-456C-A8C5-44D0F828C307}"/>
              </a:ext>
            </a:extLst>
          </p:cNvPr>
          <p:cNvSpPr txBox="1"/>
          <p:nvPr/>
        </p:nvSpPr>
        <p:spPr>
          <a:xfrm>
            <a:off x="989330" y="1130833"/>
            <a:ext cx="5771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jdhani" panose="020B0604020202020204" charset="0"/>
                <a:cs typeface="Rajdhani" panose="020B0604020202020204" charset="0"/>
              </a:rPr>
              <a:t>HO:</a:t>
            </a:r>
            <a:endParaRPr lang="en-US" sz="18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22A6B-FE60-570A-E190-B14949181640}"/>
              </a:ext>
            </a:extLst>
          </p:cNvPr>
          <p:cNvSpPr txBox="1"/>
          <p:nvPr/>
        </p:nvSpPr>
        <p:spPr>
          <a:xfrm>
            <a:off x="1028897" y="2126814"/>
            <a:ext cx="6346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jdhani" panose="020B0604020202020204" charset="0"/>
                <a:cs typeface="Rajdhani" panose="020B0604020202020204" charset="0"/>
              </a:rPr>
              <a:t>H1:</a:t>
            </a:r>
            <a:endParaRPr lang="en-US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8CC797-7BE0-F7A0-1BBD-3E8FD71C04D4}"/>
              </a:ext>
            </a:extLst>
          </p:cNvPr>
          <p:cNvSpPr txBox="1"/>
          <p:nvPr/>
        </p:nvSpPr>
        <p:spPr>
          <a:xfrm>
            <a:off x="1526056" y="1081894"/>
            <a:ext cx="4090973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proportion of thalassemic children who did not receive formal education is equal to 0.40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189FF2-8DB1-7D28-70F4-DA8E987889A2}"/>
              </a:ext>
            </a:extLst>
          </p:cNvPr>
          <p:cNvSpPr txBox="1"/>
          <p:nvPr/>
        </p:nvSpPr>
        <p:spPr>
          <a:xfrm>
            <a:off x="1526056" y="2023962"/>
            <a:ext cx="3989374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proportion of thalassemic children who did not receive formal education is not equal to 0.40.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60C61E-86F3-6974-A729-B08A633C86A5}"/>
              </a:ext>
            </a:extLst>
          </p:cNvPr>
          <p:cNvSpPr txBox="1"/>
          <p:nvPr/>
        </p:nvSpPr>
        <p:spPr>
          <a:xfrm>
            <a:off x="713250" y="3215874"/>
            <a:ext cx="1778159" cy="47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z-stat: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4.905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03EAF1-D34B-ABC0-3B43-F6AA1C414902}"/>
              </a:ext>
            </a:extLst>
          </p:cNvPr>
          <p:cNvSpPr txBox="1"/>
          <p:nvPr/>
        </p:nvSpPr>
        <p:spPr>
          <a:xfrm>
            <a:off x="2022103" y="3804265"/>
            <a:ext cx="1563337" cy="2654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Significance level= 0.05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293F2-B7F1-102C-87DB-0F7433F5C42F}"/>
              </a:ext>
            </a:extLst>
          </p:cNvPr>
          <p:cNvSpPr txBox="1"/>
          <p:nvPr/>
        </p:nvSpPr>
        <p:spPr>
          <a:xfrm>
            <a:off x="2860302" y="3201098"/>
            <a:ext cx="1778159" cy="47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z-tab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1.96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DD4D5D7-5CF7-C7A6-60FB-FAC194EB5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62420"/>
              </p:ext>
            </p:extLst>
          </p:nvPr>
        </p:nvGraphicFramePr>
        <p:xfrm>
          <a:off x="530507" y="4310262"/>
          <a:ext cx="8456262" cy="612599"/>
        </p:xfrm>
        <a:graphic>
          <a:graphicData uri="http://schemas.openxmlformats.org/drawingml/2006/table">
            <a:tbl>
              <a:tblPr/>
              <a:tblGrid>
                <a:gridCol w="8456262">
                  <a:extLst>
                    <a:ext uri="{9D8B030D-6E8A-4147-A177-3AD203B41FA5}">
                      <a16:colId xmlns:a16="http://schemas.microsoft.com/office/drawing/2014/main" val="2482436800"/>
                    </a:ext>
                  </a:extLst>
                </a:gridCol>
              </a:tblGrid>
              <a:tr h="612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dash"/>
                    </a:lnL>
                    <a:lnR w="28575" cmpd="sng">
                      <a:solidFill>
                        <a:schemeClr val="tx1"/>
                      </a:solidFill>
                      <a:prstDash val="dash"/>
                    </a:lnR>
                    <a:lnT w="28575" cmpd="sng">
                      <a:solidFill>
                        <a:schemeClr val="tx1"/>
                      </a:solidFill>
                      <a:prstDash val="dash"/>
                    </a:lnT>
                    <a:lnB w="28575" cmpd="sng">
                      <a:solidFill>
                        <a:schemeClr val="tx1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76673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A3D9A654-A3AE-0C7B-5783-257F85FFC969}"/>
              </a:ext>
            </a:extLst>
          </p:cNvPr>
          <p:cNvSpPr txBox="1"/>
          <p:nvPr/>
        </p:nvSpPr>
        <p:spPr>
          <a:xfrm>
            <a:off x="1196761" y="4236166"/>
            <a:ext cx="65276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Fail to reject null hypothesis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42" name="Picture 41" descr="A diagram of a flowchart&#10;&#10;Description automatically generated">
            <a:extLst>
              <a:ext uri="{FF2B5EF4-FFF2-40B4-BE49-F238E27FC236}">
                <a16:creationId xmlns:a16="http://schemas.microsoft.com/office/drawing/2014/main" id="{D6545EC3-1DB4-2C81-6AC2-1EE02A15A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767" y="1102791"/>
            <a:ext cx="4179772" cy="30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23041"/>
      </p:ext>
    </p:extLst>
  </p:cSld>
  <p:clrMapOvr>
    <a:masterClrMapping/>
  </p:clrMapOvr>
</p:sld>
</file>

<file path=ppt/theme/theme1.xml><?xml version="1.0" encoding="utf-8"?>
<a:theme xmlns:a="http://schemas.openxmlformats.org/drawingml/2006/main" name="Blood Transfusion Center by Slidesgo">
  <a:themeElements>
    <a:clrScheme name="Simple Light">
      <a:dk1>
        <a:srgbClr val="000000"/>
      </a:dk1>
      <a:lt1>
        <a:srgbClr val="EFEFEF"/>
      </a:lt1>
      <a:dk2>
        <a:srgbClr val="EFEFEF"/>
      </a:dk2>
      <a:lt2>
        <a:srgbClr val="B20909"/>
      </a:lt2>
      <a:accent1>
        <a:srgbClr val="850707"/>
      </a:accent1>
      <a:accent2>
        <a:srgbClr val="B20909"/>
      </a:accent2>
      <a:accent3>
        <a:srgbClr val="B20909"/>
      </a:accent3>
      <a:accent4>
        <a:srgbClr val="EFEFEF"/>
      </a:accent4>
      <a:accent5>
        <a:srgbClr val="EFEFEF"/>
      </a:accent5>
      <a:accent6>
        <a:srgbClr val="FFFFFF"/>
      </a:accent6>
      <a:hlink>
        <a:srgbClr val="5555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832</Words>
  <Application>Microsoft Office PowerPoint</Application>
  <PresentationFormat>On-screen Show (16:9)</PresentationFormat>
  <Paragraphs>128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Rajdhani</vt:lpstr>
      <vt:lpstr>Calibri</vt:lpstr>
      <vt:lpstr>Sitka Text Semibold</vt:lpstr>
      <vt:lpstr>Arial</vt:lpstr>
      <vt:lpstr>Karla</vt:lpstr>
      <vt:lpstr>Söhne</vt:lpstr>
      <vt:lpstr>Blood Transfusion Center by Slidesgo</vt:lpstr>
      <vt:lpstr>ANALYSIS OF THALASSEMIA</vt:lpstr>
      <vt:lpstr>OUR TEAM</vt:lpstr>
      <vt:lpstr>Surveyed Thalassemia Centers</vt:lpstr>
      <vt:lpstr>DEMOGRAPHICS</vt:lpstr>
      <vt:lpstr>FORMAT</vt:lpstr>
      <vt:lpstr>PowerPoint Presentation</vt:lpstr>
      <vt:lpstr>Consanguinity: A Key Factor</vt:lpstr>
      <vt:lpstr>Blood Transfusions</vt:lpstr>
      <vt:lpstr>Education</vt:lpstr>
      <vt:lpstr>Education</vt:lpstr>
      <vt:lpstr>Quality of Life </vt:lpstr>
      <vt:lpstr>1. Physical Debilitation</vt:lpstr>
      <vt:lpstr>2. PSYCHOLOGICAL STRAIN</vt:lpstr>
      <vt:lpstr>3. Dependency Challenge</vt:lpstr>
      <vt:lpstr>4. Financial Burden </vt:lpstr>
      <vt:lpstr>DONATE BLOOD!</vt:lpstr>
      <vt:lpstr>Our Messege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THALASSEMIA</dc:title>
  <dc:creator>Laiba Zafar</dc:creator>
  <cp:lastModifiedBy>Laiba Zafar</cp:lastModifiedBy>
  <cp:revision>6</cp:revision>
  <dcterms:modified xsi:type="dcterms:W3CDTF">2023-12-18T06:41:52Z</dcterms:modified>
</cp:coreProperties>
</file>