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8"/>
  </p:notesMasterIdLst>
  <p:handoutMasterIdLst>
    <p:handoutMasterId r:id="rId9"/>
  </p:handoutMasterIdLst>
  <p:sldIdLst>
    <p:sldId id="257" r:id="rId2"/>
    <p:sldId id="261" r:id="rId3"/>
    <p:sldId id="260" r:id="rId4"/>
    <p:sldId id="262" r:id="rId5"/>
    <p:sldId id="258" r:id="rId6"/>
    <p:sldId id="259" r:id="rId7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182" autoAdjust="0"/>
  </p:normalViewPr>
  <p:slideViewPr>
    <p:cSldViewPr showGuides="1">
      <p:cViewPr varScale="1">
        <p:scale>
          <a:sx n="68" d="100"/>
          <a:sy n="68" d="100"/>
        </p:scale>
        <p:origin x="96" y="210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325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581445-4071-4DA6-807C-9B9D9EE2AFE0}" type="datetime1">
              <a:rPr lang="es-ES" smtClean="0">
                <a:solidFill>
                  <a:schemeClr val="tx2"/>
                </a:solidFill>
              </a:rPr>
              <a:t>15/08/2018</a:t>
            </a:fld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D77566-CD65-4859-9FA1-43956DC85B8C}" type="slidenum">
              <a:rPr lang="es-ES">
                <a:solidFill>
                  <a:schemeClr val="tx2"/>
                </a:solidFill>
              </a:rPr>
              <a:t>‹Nº›</a:t>
            </a:fld>
            <a:endParaRPr lang="es-E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672B92B9-0BD8-4AB2-AA33-BC48A23B8A04}" type="datetime1">
              <a:rPr lang="es-ES" noProof="0" smtClean="0"/>
              <a:t>15/08/2018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B8796F01-7154-41E0-B48B-A6921757531A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7705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s-ES" smtClean="0"/>
              <a:pPr rtl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4029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es-ES" smtClean="0"/>
              <a:pPr rtl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480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s-ES" smtClean="0"/>
              <a:pPr rtl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984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ángulo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lang="es-ES" noProof="0" dirty="0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0" y="0"/>
              <a:ext cx="4742741" cy="6858000"/>
              <a:chOff x="0" y="0"/>
              <a:chExt cx="4742741" cy="6858000"/>
            </a:xfrm>
          </p:grpSpPr>
          <p:pic>
            <p:nvPicPr>
              <p:cNvPr id="9" name="Imagen 8" descr="Libros apilados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ángulo 9"/>
              <p:cNvSpPr/>
              <p:nvPr/>
            </p:nvSpPr>
            <p:spPr>
              <a:xfrm>
                <a:off x="4605581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 dirty="0"/>
              </a:p>
            </p:txBody>
          </p: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 rtlCol="0"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702738-2322-469A-B933-AE0528DCDF1B}" type="datetime1">
              <a:rPr lang="es-ES" noProof="0" smtClean="0"/>
              <a:t>15/08/2018</a:t>
            </a:fld>
            <a:endParaRPr lang="es-ES" noProof="0" dirty="0"/>
          </a:p>
        </p:txBody>
      </p:sp>
      <p:sp>
        <p:nvSpPr>
          <p:cNvPr id="7" name="Marcador de posición de pie de pá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11" name="Marcador de posición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2201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FF88A1-5E51-4CC2-8EE5-868FD055FEFE}" type="datetime1">
              <a:rPr lang="es-ES" noProof="0" smtClean="0"/>
              <a:t>15/08/2018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1761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3A0803-D2E9-4E0C-BEA2-45E85428BC63}" type="datetime1">
              <a:rPr lang="es-ES" noProof="0" smtClean="0"/>
              <a:t>15/08/2018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2369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E59B34-6A7F-44E9-B09D-AB0102A7D0C8}" type="datetime1">
              <a:rPr lang="es-ES" noProof="0" smtClean="0"/>
              <a:t>15/08/2018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653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ángulo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lang="es-ES" noProof="0" dirty="0"/>
            </a:p>
          </p:txBody>
        </p:sp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ángulo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b="0" noProof="0" dirty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Imagen 4" descr="Libros apilado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 rtlCol="0"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8" name="Subtítulo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933840-35B2-40B4-858E-99081AF3E99C}" type="datetime1">
              <a:rPr lang="es-ES" noProof="0" smtClean="0"/>
              <a:t>15/08/2018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5258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buFont typeface="Century Gothic" panose="020B0502020202020204" pitchFamily="34" charset="0"/>
              <a:buChar char="–"/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8" rtl="0"/>
            <a:endParaRPr lang="es-ES" noProof="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67B639-8212-42BD-8C4D-B9F216AE9493}" type="datetime1">
              <a:rPr lang="es-ES" noProof="0" smtClean="0"/>
              <a:t>15/08/2018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2504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3D8850-0FEB-4D45-A71C-77139FFD196F}" type="datetime1">
              <a:rPr lang="es-ES" noProof="0" smtClean="0"/>
              <a:t>15/08/2018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2007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71D217-6800-4023-BB72-23C2D8C44CAB}" type="datetime1">
              <a:rPr lang="es-ES" noProof="0" smtClean="0"/>
              <a:t>15/08/2018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048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A3839D-3825-4B11-9F35-9863CC1E705D}" type="datetime1">
              <a:rPr lang="es-ES" noProof="0" smtClean="0"/>
              <a:t>15/08/2018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950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rtlCol="0"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418976" indent="-285750">
              <a:buFont typeface="Century Gothic" panose="020B0502020202020204" pitchFamily="34" charset="0"/>
              <a:buChar char="–"/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9E77C8-ECB9-43A2-B866-9F93B70412AD}" type="datetime1">
              <a:rPr lang="es-ES" noProof="0" smtClean="0"/>
              <a:t>15/08/2018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891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4EE502-D2E0-483E-B7B5-55E2E3202334}" type="datetime1">
              <a:rPr lang="es-ES" noProof="0" smtClean="0"/>
              <a:t>15/08/2018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213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gradFill flip="none" rotWithShape="1">
          <a:gsLst>
            <a:gs pos="0">
              <a:srgbClr val="00206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ángulo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 smtClean="0"/>
              <a:t>Haga clic para modificar los estilos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rtl="0"/>
            <a:fld id="{99A194EE-8823-4C71-9F2B-FC48C0496596}" type="datetime1">
              <a:rPr lang="es-ES" noProof="0" smtClean="0"/>
              <a:t>15/08/2018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rtl="0"/>
            <a:fld id="{EB37DED6-D4C7-42EE-AB49-D2E39E64FDE4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33226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4562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72267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5986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es-ES" dirty="0" smtClean="0"/>
              <a:t>Escuela Oficial Urbana Mixta </a:t>
            </a:r>
            <a:r>
              <a:rPr lang="es-ES" dirty="0" err="1" smtClean="0"/>
              <a:t>Tecun</a:t>
            </a:r>
            <a:r>
              <a:rPr lang="es-ES" dirty="0" smtClean="0"/>
              <a:t> </a:t>
            </a:r>
            <a:r>
              <a:rPr lang="es-ES" dirty="0" err="1" smtClean="0"/>
              <a:t>Uman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105" y="0"/>
            <a:ext cx="459684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77988" y="836712"/>
            <a:ext cx="7560840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s-GT" dirty="0" smtClean="0"/>
              <a:t>ESCUELA TECUN UMAN </a:t>
            </a:r>
            <a:endParaRPr lang="es-GT" dirty="0"/>
          </a:p>
        </p:txBody>
      </p:sp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964" y="2060848"/>
            <a:ext cx="7272808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557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Dirección donde estamos Ubicados 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ctr" rtl="0"/>
            <a:r>
              <a:rPr lang="es-ES" dirty="0" smtClean="0"/>
              <a:t>Escuela Oficial urbana Mixta </a:t>
            </a:r>
            <a:r>
              <a:rPr lang="es-ES" dirty="0" err="1" smtClean="0"/>
              <a:t>Tecun</a:t>
            </a:r>
            <a:r>
              <a:rPr lang="es-ES" dirty="0" smtClean="0"/>
              <a:t> </a:t>
            </a:r>
            <a:r>
              <a:rPr lang="es-ES" dirty="0" err="1" smtClean="0"/>
              <a:t>Uman</a:t>
            </a:r>
            <a:r>
              <a:rPr lang="es-ES" dirty="0" smtClean="0"/>
              <a:t> </a:t>
            </a:r>
          </a:p>
          <a:p>
            <a:pPr marL="0" indent="0" algn="ctr" rtl="0">
              <a:buNone/>
            </a:pPr>
            <a:r>
              <a:rPr lang="es-ES" dirty="0" err="1" smtClean="0"/>
              <a:t>Barcenas</a:t>
            </a:r>
            <a:r>
              <a:rPr lang="es-ES" dirty="0" smtClean="0"/>
              <a:t> Villa Nueva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329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557908" y="2204864"/>
            <a:ext cx="8784976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s-GT" dirty="0"/>
              <a:t>¿</a:t>
            </a:r>
            <a:r>
              <a:rPr lang="es-GT" dirty="0" smtClean="0"/>
              <a:t>COMO LLEGAR?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807895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ES" dirty="0" smtClean="0"/>
              <a:t>¡como llegar a las instalaciones de nuestra Escuela de Educación Primaria!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2420" t="19308" r="4186" b="13040"/>
          <a:stretch/>
        </p:blipFill>
        <p:spPr>
          <a:xfrm>
            <a:off x="3286100" y="2564904"/>
            <a:ext cx="5040561" cy="30243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953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Objetivos </a:t>
            </a:r>
            <a:r>
              <a:rPr lang="es-ES" dirty="0" smtClean="0"/>
              <a:t>curriculares 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Somos una escuela dedicada  a la enseñanza de los niños pues estos son el futuro del país </a:t>
            </a:r>
            <a:endParaRPr lang="es-ES" dirty="0"/>
          </a:p>
          <a:p>
            <a:pPr rtl="0"/>
            <a:r>
              <a:rPr lang="es-ES" dirty="0" smtClean="0"/>
              <a:t>Tenemos </a:t>
            </a:r>
            <a:r>
              <a:rPr lang="es-ES" dirty="0" err="1" smtClean="0"/>
              <a:t>detallos</a:t>
            </a:r>
            <a:r>
              <a:rPr lang="es-ES" dirty="0"/>
              <a:t> </a:t>
            </a:r>
            <a:r>
              <a:rPr lang="es-ES" dirty="0" smtClean="0"/>
              <a:t>los planes de estudio para que nuestros niños puedan aprender a desarrollar sus capacidades básicas </a:t>
            </a:r>
          </a:p>
          <a:p>
            <a:pPr rtl="0"/>
            <a:r>
              <a:rPr lang="es-ES" dirty="0" smtClean="0"/>
              <a:t>Nuestro mayor objetivo como </a:t>
            </a:r>
            <a:r>
              <a:rPr lang="es-ES" dirty="0" err="1" smtClean="0"/>
              <a:t>Catedraticos</a:t>
            </a:r>
            <a:r>
              <a:rPr lang="es-ES" dirty="0" smtClean="0"/>
              <a:t> es brindarle a usted una excelente calidad e enseñanza y seguridad par su hijo </a:t>
            </a:r>
          </a:p>
        </p:txBody>
      </p:sp>
    </p:spTree>
    <p:extLst>
      <p:ext uri="{BB962C8B-B14F-4D97-AF65-F5344CB8AC3E}">
        <p14:creationId xmlns:p14="http://schemas.microsoft.com/office/powerpoint/2010/main" val="342289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ción de la inauguración de la cla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976607_TF03460507.potx" id="{978D668A-BDEA-4F1E-861A-D5C14E1146B1}" vid="{DFF3A27C-A7BB-42EB-81B2-D360AF170E9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inauguración de la clase</Template>
  <TotalTime>37</TotalTime>
  <Words>98</Words>
  <Application>Microsoft Office PowerPoint</Application>
  <PresentationFormat>Personalizado</PresentationFormat>
  <Paragraphs>15</Paragraphs>
  <Slides>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Presentación de la inauguración de la clase</vt:lpstr>
      <vt:lpstr>Escuela Oficial Urbana Mixta Tecun Uman </vt:lpstr>
      <vt:lpstr>Presentación de PowerPoint</vt:lpstr>
      <vt:lpstr>Dirección donde estamos Ubicados </vt:lpstr>
      <vt:lpstr>Presentación de PowerPoint</vt:lpstr>
      <vt:lpstr>¡como llegar a las instalaciones de nuestra Escuela de Educación Primaria!</vt:lpstr>
      <vt:lpstr>Objetivos curriculares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Escuela Oficial Urbana Mixta Tecun Uman</dc:title>
  <dc:creator>Estudiante</dc:creator>
  <cp:lastModifiedBy>Estudiante</cp:lastModifiedBy>
  <cp:revision>3</cp:revision>
  <dcterms:created xsi:type="dcterms:W3CDTF">2018-08-15T22:23:08Z</dcterms:created>
  <dcterms:modified xsi:type="dcterms:W3CDTF">2018-08-15T23:00:51Z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