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7" y="1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517D-A7E8-4A51-9E07-B92C8705AB6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AA75-AFB8-4B16-BDD9-B016779A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29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517D-A7E8-4A51-9E07-B92C8705AB6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AA75-AFB8-4B16-BDD9-B016779A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4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517D-A7E8-4A51-9E07-B92C8705AB6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AA75-AFB8-4B16-BDD9-B016779A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658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517D-A7E8-4A51-9E07-B92C8705AB6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AA75-AFB8-4B16-BDD9-B016779A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133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517D-A7E8-4A51-9E07-B92C8705AB6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AA75-AFB8-4B16-BDD9-B016779A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35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517D-A7E8-4A51-9E07-B92C8705AB6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AA75-AFB8-4B16-BDD9-B016779A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89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517D-A7E8-4A51-9E07-B92C8705AB6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AA75-AFB8-4B16-BDD9-B016779A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517D-A7E8-4A51-9E07-B92C8705AB6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AA75-AFB8-4B16-BDD9-B016779A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52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517D-A7E8-4A51-9E07-B92C8705AB6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AA75-AFB8-4B16-BDD9-B016779A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88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517D-A7E8-4A51-9E07-B92C8705AB6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AA75-AFB8-4B16-BDD9-B016779A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517D-A7E8-4A51-9E07-B92C8705AB6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AA75-AFB8-4B16-BDD9-B016779A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7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517D-A7E8-4A51-9E07-B92C8705AB6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AA75-AFB8-4B16-BDD9-B016779A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4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517D-A7E8-4A51-9E07-B92C8705AB6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AA75-AFB8-4B16-BDD9-B016779A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89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65E517D-A7E8-4A51-9E07-B92C8705AB6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39AAA75-AFB8-4B16-BDD9-B016779A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65E517D-A7E8-4A51-9E07-B92C8705AB6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39AAA75-AFB8-4B16-BDD9-B016779A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963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41FE7-0586-B027-4582-C146F90A6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M.A.P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68E7D2-A268-EE89-C091-9DE9F3C0B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39990"/>
            <a:ext cx="12192000" cy="1918009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19032087 </a:t>
            </a:r>
            <a:r>
              <a:rPr lang="ko-KR" altLang="en-US" dirty="0"/>
              <a:t>최병준</a:t>
            </a:r>
          </a:p>
        </p:txBody>
      </p:sp>
    </p:spTree>
    <p:extLst>
      <p:ext uri="{BB962C8B-B14F-4D97-AF65-F5344CB8AC3E}">
        <p14:creationId xmlns:p14="http://schemas.microsoft.com/office/powerpoint/2010/main" val="106897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601A7-2821-F27C-F27E-9F9BA610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현재 진행 상황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67B94-AC93-4E91-9640-18C385671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캐릭터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맵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3. UI 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보스 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세이브 및 로드 </a:t>
            </a:r>
          </a:p>
        </p:txBody>
      </p:sp>
    </p:spTree>
    <p:extLst>
      <p:ext uri="{BB962C8B-B14F-4D97-AF65-F5344CB8AC3E}">
        <p14:creationId xmlns:p14="http://schemas.microsoft.com/office/powerpoint/2010/main" val="79285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BEABF-D981-7930-BA35-98F488A8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구현 진행 상황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24D89-FE52-2315-B8FC-D7B3BE4E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공격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좌우 방향키에 따라 </a:t>
            </a:r>
            <a:r>
              <a:rPr lang="en-US" altLang="ko-KR" dirty="0"/>
              <a:t>Translate</a:t>
            </a:r>
            <a:r>
              <a:rPr lang="ko-KR" altLang="en-US" dirty="0"/>
              <a:t>를 이용하여 이동 </a:t>
            </a:r>
            <a:r>
              <a:rPr lang="en-US" altLang="ko-KR" dirty="0"/>
              <a:t>(</a:t>
            </a:r>
            <a:r>
              <a:rPr lang="ko-KR" altLang="en-US" dirty="0"/>
              <a:t>우측 이동시 </a:t>
            </a:r>
            <a:r>
              <a:rPr lang="en-US" altLang="ko-KR" dirty="0" err="1"/>
              <a:t>flipx</a:t>
            </a:r>
            <a:r>
              <a:rPr lang="ko-KR" altLang="en-US" dirty="0"/>
              <a:t>를 이용한 좌우 렌더링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- velocity</a:t>
            </a:r>
            <a:r>
              <a:rPr lang="ko-KR" altLang="en-US" dirty="0"/>
              <a:t>를 사용하여 캐릭터 점프 및 애니메이션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키 입력이 일정시간 동안 없을 경우 스탠드 애니메이션 구현 및 자동 회복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Ctrl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입력 받아 </a:t>
            </a:r>
            <a:r>
              <a:rPr lang="en-US" altLang="ko-KR" dirty="0"/>
              <a:t>1~3</a:t>
            </a:r>
            <a:r>
              <a:rPr lang="ko-KR" altLang="en-US" dirty="0"/>
              <a:t>번의 공격 모션 중 한 개의 랜덤 애니메이션 출력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- Collider2D</a:t>
            </a:r>
            <a:r>
              <a:rPr lang="ko-KR" altLang="en-US" dirty="0"/>
              <a:t>를 활용하여 히트박스 구현</a:t>
            </a:r>
            <a:r>
              <a:rPr lang="en-US" altLang="ko-KR" dirty="0"/>
              <a:t>, </a:t>
            </a:r>
            <a:r>
              <a:rPr lang="ko-KR" altLang="en-US" dirty="0"/>
              <a:t>히트박스내에 몬스터가 있으면 데미지 연산 및 출력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- Coroutine</a:t>
            </a:r>
            <a:r>
              <a:rPr lang="ko-KR" altLang="en-US" dirty="0"/>
              <a:t>을 활용하여 캐릭터 공격 속도에 따른 다음 기본 </a:t>
            </a:r>
            <a:r>
              <a:rPr lang="ko-KR" altLang="en-US" dirty="0" err="1"/>
              <a:t>공격간의</a:t>
            </a:r>
            <a:r>
              <a:rPr lang="ko-KR" altLang="en-US" dirty="0"/>
              <a:t> 딜레이 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676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0B3F3-3B1A-6B8A-CB5B-2D80A5C1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구현 진행 상황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299C8E-44D6-7189-007F-23E615EE0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플레이어 카메라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플레이어 메인 카메라</a:t>
            </a:r>
            <a:r>
              <a:rPr lang="en-US" altLang="ko-KR" dirty="0"/>
              <a:t>, </a:t>
            </a:r>
            <a:r>
              <a:rPr lang="ko-KR" altLang="en-US" dirty="0"/>
              <a:t>게임 커서 변경</a:t>
            </a:r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기초 </a:t>
            </a:r>
            <a:r>
              <a:rPr lang="ko-KR" altLang="en-US" dirty="0" err="1"/>
              <a:t>스테이터스</a:t>
            </a:r>
            <a:r>
              <a:rPr lang="ko-KR" altLang="en-US" dirty="0"/>
              <a:t> 구현 및 레벨에 따른 능력치 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en-US" altLang="ko-KR" dirty="0" err="1"/>
              <a:t>ScriptableObject</a:t>
            </a:r>
            <a:r>
              <a:rPr lang="ko-KR" altLang="en-US" dirty="0"/>
              <a:t>를 활용하여 플레이어 클래스를 만들어 기초 </a:t>
            </a:r>
            <a:r>
              <a:rPr lang="ko-KR" altLang="en-US" dirty="0" err="1"/>
              <a:t>스텟</a:t>
            </a:r>
            <a:r>
              <a:rPr lang="ko-KR" altLang="en-US" dirty="0"/>
              <a:t> 구현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ko-KR" altLang="en-US" dirty="0" err="1"/>
              <a:t>스텟</a:t>
            </a:r>
            <a:r>
              <a:rPr lang="ko-KR" altLang="en-US" dirty="0"/>
              <a:t> 관리</a:t>
            </a:r>
            <a:endParaRPr lang="en-US" altLang="ko-KR" dirty="0"/>
          </a:p>
          <a:p>
            <a:r>
              <a:rPr lang="en-US" altLang="ko-KR" dirty="0"/>
              <a:t>4) </a:t>
            </a:r>
            <a:r>
              <a:rPr lang="ko-KR" altLang="en-US" dirty="0"/>
              <a:t>장비 장착 및 해제에 맞춰 캐릭터 렌더링 및 능력치 부여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구현 예정</a:t>
            </a:r>
            <a:endParaRPr lang="en-US" altLang="ko-K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altLang="ko-KR" dirty="0"/>
              <a:t>5) </a:t>
            </a:r>
            <a:r>
              <a:rPr lang="ko-KR" altLang="en-US" dirty="0"/>
              <a:t>플레이어 스킬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구현 예정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35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ED6F8-3A0A-8797-676C-84489383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 구현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82CD2-45DF-CD5D-311D-42A636D7A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마을 </a:t>
            </a:r>
            <a:r>
              <a:rPr lang="en-US" altLang="ko-KR" dirty="0"/>
              <a:t>(</a:t>
            </a:r>
            <a:r>
              <a:rPr lang="ko-KR" altLang="en-US" dirty="0"/>
              <a:t>캐릭터의 기본적인 기능 및 스킬을 테스트하기 위한 공간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en-US" altLang="ko-KR" dirty="0" err="1"/>
              <a:t>Tilemap</a:t>
            </a:r>
            <a:r>
              <a:rPr lang="ko-KR" altLang="en-US" dirty="0"/>
              <a:t>을 활용하여 기초적인 맵 구성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캐릭터의 부딪힘과 </a:t>
            </a:r>
            <a:r>
              <a:rPr lang="ko-KR" altLang="en-US" dirty="0" err="1"/>
              <a:t>공격등을</a:t>
            </a:r>
            <a:r>
              <a:rPr lang="ko-KR" altLang="en-US" dirty="0"/>
              <a:t> 활용하기 위한 테스트 몬스터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매달리기 등 다양한 모션을 보여주기 위한 오브젝트 구현 예정</a:t>
            </a:r>
            <a:endParaRPr lang="en-US" altLang="ko-K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altLang="ko-KR" dirty="0"/>
              <a:t>2) </a:t>
            </a:r>
            <a:r>
              <a:rPr lang="ko-KR" altLang="en-US" dirty="0"/>
              <a:t>보스 맵 </a:t>
            </a:r>
            <a:r>
              <a:rPr lang="en-US" altLang="ko-KR" dirty="0"/>
              <a:t>(</a:t>
            </a:r>
            <a:r>
              <a:rPr lang="ko-KR" altLang="en-US" dirty="0"/>
              <a:t>보스 </a:t>
            </a:r>
            <a:r>
              <a:rPr lang="ko-KR" altLang="en-US" dirty="0" err="1"/>
              <a:t>페이즈</a:t>
            </a:r>
            <a:r>
              <a:rPr lang="ko-KR" altLang="en-US" dirty="0"/>
              <a:t> 별 맵 구현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구현 예정</a:t>
            </a:r>
          </a:p>
        </p:txBody>
      </p:sp>
    </p:spTree>
    <p:extLst>
      <p:ext uri="{BB962C8B-B14F-4D97-AF65-F5344CB8AC3E}">
        <p14:creationId xmlns:p14="http://schemas.microsoft.com/office/powerpoint/2010/main" val="712092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98ADC-77B8-29E1-AB75-279645B3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구현 진행 상황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54106-D982-7C3C-4F74-F3E11C944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0480"/>
          </a:xfrm>
        </p:spPr>
        <p:txBody>
          <a:bodyPr>
            <a:norm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기본 </a:t>
            </a:r>
            <a:r>
              <a:rPr lang="en-US" altLang="ko-KR" dirty="0"/>
              <a:t>UI (HP,MP, EXP</a:t>
            </a:r>
            <a:r>
              <a:rPr lang="ko-KR" altLang="en-US" dirty="0"/>
              <a:t>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en-US" altLang="ko-KR" dirty="0" err="1"/>
              <a:t>ScriptableObject</a:t>
            </a:r>
            <a:r>
              <a:rPr lang="ko-KR" altLang="en-US" dirty="0"/>
              <a:t>로 만든 플레이어 클래스의 데이터를 기반으로 캐릭터의 현재 레벨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현재 </a:t>
            </a:r>
            <a:r>
              <a:rPr lang="en-US" altLang="ko-KR" dirty="0"/>
              <a:t>HP,MP</a:t>
            </a:r>
            <a:r>
              <a:rPr lang="ko-KR" altLang="en-US" dirty="0"/>
              <a:t> 및 최대 </a:t>
            </a:r>
            <a:r>
              <a:rPr lang="en-US" altLang="ko-KR" dirty="0"/>
              <a:t>HP,MP </a:t>
            </a:r>
            <a:r>
              <a:rPr lang="ko-KR" altLang="en-US" dirty="0"/>
              <a:t>와 현재 경험치와 레벨업에 필요한 경험치를 보여주기 위한 </a:t>
            </a:r>
            <a:r>
              <a:rPr lang="en-US" altLang="ko-KR" dirty="0"/>
              <a:t>UI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캐릭터 </a:t>
            </a:r>
            <a:r>
              <a:rPr lang="ko-KR" altLang="en-US" dirty="0" err="1"/>
              <a:t>스테이터스</a:t>
            </a:r>
            <a:r>
              <a:rPr lang="ko-KR" altLang="en-US" dirty="0"/>
              <a:t> 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캐릭터가 보유한 모든 능력치를 시각적으로 보여주고 레벨에 따른 </a:t>
            </a:r>
            <a:r>
              <a:rPr lang="en-US" altLang="ko-KR" dirty="0"/>
              <a:t>AP</a:t>
            </a:r>
            <a:r>
              <a:rPr lang="ko-KR" altLang="en-US" dirty="0"/>
              <a:t>를 부여 및 투자하여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ko-KR" altLang="en-US" dirty="0" err="1"/>
              <a:t>스테이터스</a:t>
            </a:r>
            <a:r>
              <a:rPr lang="ko-KR" altLang="en-US" dirty="0"/>
              <a:t> 레벨을 올릴 수 있고 직업에 따른 자동분배 기능 구현</a:t>
            </a:r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캐릭터 장비 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캐릭터가 착용할 수 있는 총 </a:t>
            </a:r>
            <a:r>
              <a:rPr lang="en-US" altLang="ko-KR" dirty="0"/>
              <a:t>25</a:t>
            </a:r>
            <a:r>
              <a:rPr lang="ko-KR" altLang="en-US" dirty="0"/>
              <a:t>개의 슬롯 구현</a:t>
            </a:r>
            <a:r>
              <a:rPr lang="en-US" altLang="ko-KR" dirty="0"/>
              <a:t>, </a:t>
            </a:r>
            <a:r>
              <a:rPr lang="ko-KR" altLang="en-US" dirty="0"/>
              <a:t>인벤토리에서 </a:t>
            </a:r>
            <a:r>
              <a:rPr lang="ko-KR" altLang="en-US" dirty="0" err="1"/>
              <a:t>우클릭</a:t>
            </a:r>
            <a:r>
              <a:rPr lang="ko-KR" altLang="en-US" dirty="0"/>
              <a:t> 시 장비의 부위에 따라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</a:t>
            </a:r>
            <a:r>
              <a:rPr lang="ko-KR" altLang="en-US" dirty="0"/>
              <a:t>착용되도록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이미 캐릭터가 입고 있는 장비가 있는 경우 인벤토리의 장비와 교체하도록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112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1030F-C86B-CF26-7B0E-D9E0D315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구현 진행 상황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4A399-E0A9-5BC9-234D-88250C11E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341984"/>
            <a:ext cx="10554574" cy="3750906"/>
          </a:xfrm>
        </p:spPr>
        <p:txBody>
          <a:bodyPr>
            <a:normAutofit/>
          </a:bodyPr>
          <a:lstStyle/>
          <a:p>
            <a:r>
              <a:rPr lang="en-US" altLang="ko-KR" dirty="0"/>
              <a:t>4) </a:t>
            </a:r>
            <a:r>
              <a:rPr lang="ko-KR" altLang="en-US" dirty="0"/>
              <a:t>인벤토리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캐릭터가 보유중인 재화 및 아이템을 보여주도록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en-US" altLang="ko-KR" dirty="0" err="1"/>
              <a:t>IDragHandler</a:t>
            </a:r>
            <a:r>
              <a:rPr lang="ko-KR" altLang="en-US" dirty="0"/>
              <a:t>와 같은 인터페이스를 통해 슬롯의 이동 및 해당 아이템과의 자리 교체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 err="1"/>
              <a:t>우클릭을</a:t>
            </a:r>
            <a:r>
              <a:rPr lang="ko-KR" altLang="en-US" dirty="0"/>
              <a:t> 통해 아이템 유형에 따라 소비 및 장착 되도록 구현</a:t>
            </a:r>
            <a:endParaRPr lang="en-US" altLang="ko-KR" dirty="0"/>
          </a:p>
          <a:p>
            <a:r>
              <a:rPr lang="en-US" altLang="ko-KR" dirty="0"/>
              <a:t>5) </a:t>
            </a:r>
            <a:r>
              <a:rPr lang="ko-KR" altLang="en-US" dirty="0"/>
              <a:t>스킬 트리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캐릭터의 레벨에 따른 전직차수별 </a:t>
            </a:r>
            <a:r>
              <a:rPr lang="ko-KR" alt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스킬레벨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투자 및 데미지를 시각적으로 </a:t>
            </a:r>
            <a:r>
              <a:rPr lang="ko-KR" alt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보여주기위한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스킬트리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구현 예정</a:t>
            </a:r>
            <a:endParaRPr lang="en-US" altLang="ko-K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altLang="ko-KR" dirty="0"/>
              <a:t>6) </a:t>
            </a:r>
            <a:r>
              <a:rPr lang="ko-KR" altLang="en-US" dirty="0"/>
              <a:t>환경 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게임의 해상도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소리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데미지 출력량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캐릭터 이펙트의 출력범위 등 구현 예정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441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5F4B9-48A7-80C4-0D1F-F10D1099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보스 구현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BAEBA-7D62-377C-E500-EB436ABC6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</a:t>
            </a:r>
            <a:r>
              <a:rPr lang="ko-KR" altLang="en-US" dirty="0"/>
              <a:t> 보스 </a:t>
            </a:r>
            <a:r>
              <a:rPr lang="ko-KR" altLang="en-US" dirty="0" err="1"/>
              <a:t>페이즈</a:t>
            </a:r>
            <a:r>
              <a:rPr lang="ko-KR" altLang="en-US" dirty="0"/>
              <a:t> 별 렌더링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보스의 </a:t>
            </a:r>
            <a:r>
              <a:rPr lang="ko-KR" alt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페이즈에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따라 외형 변화 및 레벨 변화 구현 예정</a:t>
            </a:r>
            <a:endParaRPr lang="en-US" altLang="ko-K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altLang="ko-KR" dirty="0"/>
              <a:t>2) </a:t>
            </a:r>
            <a:r>
              <a:rPr lang="ko-KR" altLang="en-US" dirty="0"/>
              <a:t>보스 </a:t>
            </a:r>
            <a:r>
              <a:rPr lang="ko-KR" altLang="en-US" dirty="0" err="1"/>
              <a:t>페이즈</a:t>
            </a:r>
            <a:r>
              <a:rPr lang="ko-KR" altLang="en-US" dirty="0"/>
              <a:t> 별 공격 모션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- </a:t>
            </a:r>
            <a:r>
              <a:rPr lang="ko-KR" alt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페이즈에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따라 보스가 플레이어를 어떻게 공격할지에 대한 보스 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를 구현 예정</a:t>
            </a:r>
            <a:endParaRPr lang="en-US" altLang="ko-K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altLang="ko-KR" dirty="0"/>
              <a:t>3) </a:t>
            </a:r>
            <a:r>
              <a:rPr lang="ko-KR" altLang="en-US" dirty="0" err="1"/>
              <a:t>기믹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일정시간 동안만 캐릭터의 체력회복 가능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게이지 수급에 따라 </a:t>
            </a:r>
            <a:r>
              <a:rPr lang="ko-KR" alt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기믹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구현 예정</a:t>
            </a:r>
            <a:endParaRPr lang="en-US" altLang="ko-K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480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9FDCD-1C16-4DBC-09CC-6ACADDAA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세이브 및 로드 구현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D66E1-15FE-B104-335C-EDAF0A11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캐릭터 장비</a:t>
            </a:r>
            <a:r>
              <a:rPr lang="en-US" altLang="ko-KR" dirty="0"/>
              <a:t>, </a:t>
            </a:r>
            <a:r>
              <a:rPr lang="ko-KR" altLang="en-US" dirty="0"/>
              <a:t>능력치</a:t>
            </a:r>
            <a:r>
              <a:rPr lang="en-US" altLang="ko-KR" dirty="0"/>
              <a:t>, </a:t>
            </a:r>
            <a:r>
              <a:rPr lang="ko-KR" altLang="en-US" dirty="0"/>
              <a:t>레벨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캐릭터가 장착한 장비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인벤토리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현재 레벨과 투자한 </a:t>
            </a:r>
            <a:r>
              <a:rPr lang="ko-KR" alt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스텟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스킬 레벨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  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마지막 위치에 대한 정보 값을 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JSON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을 이용하여 세이브 및 로드 구현 예정</a:t>
            </a:r>
            <a:endParaRPr lang="en-US" altLang="ko-K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보스 체력 및 공격 패턴의 데미지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보스의 </a:t>
            </a:r>
            <a:r>
              <a:rPr lang="ko-KR" alt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페이즈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별 체력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보스 공격 스킬의 데미지 값을 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JSON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을 이용한 세이브 및 로드 구현 예정</a:t>
            </a:r>
          </a:p>
        </p:txBody>
      </p:sp>
    </p:spTree>
    <p:extLst>
      <p:ext uri="{BB962C8B-B14F-4D97-AF65-F5344CB8AC3E}">
        <p14:creationId xmlns:p14="http://schemas.microsoft.com/office/powerpoint/2010/main" val="2343106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76677-EF62-E071-43C3-DE6F17A2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남은 작업 우선 순위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3B8E2-997E-A96C-A082-12104FA56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57040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캐릭터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장비 장착 및 해제에 맞춰 캐릭터 렌더링 및 능력치 부여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바른고딕 옛한글"/>
              </a:rPr>
              <a:t>1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플레이어 스킬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바른고딕 옛한글"/>
              </a:rPr>
              <a:t>2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보스 맵 </a:t>
            </a:r>
            <a:r>
              <a:rPr lang="en-US" altLang="ko-KR" dirty="0"/>
              <a:t>(</a:t>
            </a:r>
            <a:r>
              <a:rPr lang="ko-KR" altLang="en-US" dirty="0"/>
              <a:t>보스 </a:t>
            </a:r>
            <a:r>
              <a:rPr lang="ko-KR" altLang="en-US" dirty="0" err="1"/>
              <a:t>페이즈</a:t>
            </a:r>
            <a:r>
              <a:rPr lang="ko-KR" altLang="en-US" dirty="0"/>
              <a:t> 별 맵 구현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(6)</a:t>
            </a:r>
          </a:p>
          <a:p>
            <a:r>
              <a:rPr lang="en-US" altLang="ko-KR" dirty="0"/>
              <a:t>3) UI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스킬 트리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(7)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환경 설정 </a:t>
            </a:r>
            <a:r>
              <a:rPr lang="en-US" altLang="ko-KR" dirty="0">
                <a:solidFill>
                  <a:srgbClr val="FFFF00"/>
                </a:solidFill>
              </a:rPr>
              <a:t>(10)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보스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보스 </a:t>
            </a:r>
            <a:r>
              <a:rPr lang="ko-KR" altLang="en-US" dirty="0" err="1"/>
              <a:t>페이즈</a:t>
            </a:r>
            <a:r>
              <a:rPr lang="ko-KR" altLang="en-US" dirty="0"/>
              <a:t> 별 렌더링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(3)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보스 </a:t>
            </a:r>
            <a:r>
              <a:rPr lang="ko-KR" altLang="en-US" dirty="0" err="1"/>
              <a:t>페이즈</a:t>
            </a:r>
            <a:r>
              <a:rPr lang="ko-KR" altLang="en-US" dirty="0"/>
              <a:t> 별 공격 모션 구현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(4)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 err="1"/>
              <a:t>기믹</a:t>
            </a:r>
            <a:r>
              <a:rPr lang="ko-KR" altLang="en-US" dirty="0"/>
              <a:t> 구현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(5)</a:t>
            </a:r>
          </a:p>
          <a:p>
            <a:r>
              <a:rPr lang="en-US" altLang="ko-KR" dirty="0"/>
              <a:t>5) </a:t>
            </a:r>
            <a:r>
              <a:rPr lang="ko-KR" altLang="en-US" dirty="0"/>
              <a:t>세이브 및 로드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캐릭터 장비</a:t>
            </a:r>
            <a:r>
              <a:rPr lang="en-US" altLang="ko-KR" dirty="0"/>
              <a:t>, </a:t>
            </a:r>
            <a:r>
              <a:rPr lang="ko-KR" altLang="en-US" dirty="0"/>
              <a:t>능력치</a:t>
            </a:r>
            <a:r>
              <a:rPr lang="en-US" altLang="ko-KR" dirty="0"/>
              <a:t>, </a:t>
            </a:r>
            <a:r>
              <a:rPr lang="ko-KR" altLang="en-US" dirty="0"/>
              <a:t>레벨</a:t>
            </a:r>
            <a:r>
              <a:rPr lang="en-US" altLang="ko-KR" dirty="0"/>
              <a:t>, </a:t>
            </a:r>
            <a:r>
              <a:rPr lang="ko-KR" altLang="en-US" dirty="0"/>
              <a:t>위치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(8)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보스 체력 및 공격 패턴의 데미지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(9)</a:t>
            </a:r>
          </a:p>
        </p:txBody>
      </p:sp>
    </p:spTree>
    <p:extLst>
      <p:ext uri="{BB962C8B-B14F-4D97-AF65-F5344CB8AC3E}">
        <p14:creationId xmlns:p14="http://schemas.microsoft.com/office/powerpoint/2010/main" val="234858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0C24A-D583-CB23-15E5-9E1F34B6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M.A.P </a:t>
            </a:r>
            <a:r>
              <a:rPr lang="ko-KR" altLang="en-US" sz="54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A0BBD-F1E7-AE0A-398C-6C502B4A0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개요 및 소개</a:t>
            </a:r>
            <a:endParaRPr lang="en-US" altLang="ko-KR" sz="3600" dirty="0"/>
          </a:p>
          <a:p>
            <a:r>
              <a:rPr lang="en-US" altLang="ko-KR" sz="3600" dirty="0"/>
              <a:t>2. </a:t>
            </a:r>
            <a:r>
              <a:rPr lang="ko-KR" altLang="en-US" sz="3600" dirty="0"/>
              <a:t>구현 계획</a:t>
            </a:r>
            <a:endParaRPr lang="en-US" altLang="ko-KR" sz="3600" dirty="0"/>
          </a:p>
          <a:p>
            <a:r>
              <a:rPr lang="en-US" altLang="ko-KR" sz="3600" dirty="0"/>
              <a:t>3. </a:t>
            </a:r>
            <a:r>
              <a:rPr lang="ko-KR" altLang="en-US" sz="3600" dirty="0"/>
              <a:t>현재 진행단계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43544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749AF-5802-663D-7EA6-455F98C3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 및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3C90D9-1C39-94E4-51E6-E22CBE055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 </a:t>
            </a:r>
            <a:r>
              <a:rPr lang="en-US" altLang="ko-KR" dirty="0"/>
              <a:t>: 2003</a:t>
            </a:r>
            <a:r>
              <a:rPr lang="ko-KR" altLang="en-US" dirty="0"/>
              <a:t>년 위젯 스튜디오에서 출시한 </a:t>
            </a:r>
            <a:r>
              <a:rPr lang="en-US" altLang="ko-KR" dirty="0"/>
              <a:t>‘</a:t>
            </a:r>
            <a:r>
              <a:rPr lang="ko-KR" altLang="en-US" dirty="0"/>
              <a:t>메이플스토리</a:t>
            </a:r>
            <a:r>
              <a:rPr lang="en-US" altLang="ko-KR" dirty="0"/>
              <a:t>‘</a:t>
            </a:r>
            <a:r>
              <a:rPr lang="ko-KR" altLang="en-US" dirty="0"/>
              <a:t>를 유니티를 통해 구현하는 것을 목표로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개발 목표 기간 </a:t>
            </a:r>
            <a:r>
              <a:rPr lang="en-US" altLang="ko-KR" dirty="0"/>
              <a:t>: 24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이내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사용 프로그램 </a:t>
            </a:r>
            <a:r>
              <a:rPr lang="en-US" altLang="ko-KR" dirty="0"/>
              <a:t>: UNITY,</a:t>
            </a:r>
            <a:r>
              <a:rPr lang="ko-KR" altLang="en-US" dirty="0"/>
              <a:t> </a:t>
            </a:r>
            <a:r>
              <a:rPr lang="en-US" altLang="ko-KR" dirty="0" err="1"/>
              <a:t>WzComparer</a:t>
            </a:r>
            <a:r>
              <a:rPr lang="en-US" altLang="ko-KR" dirty="0"/>
              <a:t>, GitHub</a:t>
            </a:r>
          </a:p>
          <a:p>
            <a:endParaRPr lang="en-US" altLang="ko-KR" dirty="0"/>
          </a:p>
          <a:p>
            <a:r>
              <a:rPr lang="ko-KR" altLang="en-US" dirty="0"/>
              <a:t>리소스 출처 </a:t>
            </a:r>
            <a:r>
              <a:rPr lang="en-US" altLang="ko-KR" dirty="0"/>
              <a:t>: </a:t>
            </a:r>
            <a:r>
              <a:rPr lang="ko-KR" altLang="en-US" dirty="0"/>
              <a:t>메이플스토리 클라이언트 데이터 추출 </a:t>
            </a:r>
            <a:r>
              <a:rPr lang="en-US" altLang="ko-KR" dirty="0"/>
              <a:t>(</a:t>
            </a:r>
            <a:r>
              <a:rPr lang="en-US" altLang="ko-KR" dirty="0" err="1"/>
              <a:t>Base.wz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863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CA3E7-4968-C02E-09B0-E4D49B3E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4EE76-EFD5-BFE2-1ACB-C2B4FBCC9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캐릭터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맵</a:t>
            </a:r>
            <a:endParaRPr lang="en-US" altLang="ko-KR" dirty="0"/>
          </a:p>
          <a:p>
            <a:r>
              <a:rPr lang="en-US" altLang="ko-KR" dirty="0"/>
              <a:t>3. UI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보스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세이브 및 로드</a:t>
            </a:r>
          </a:p>
        </p:txBody>
      </p:sp>
    </p:spTree>
    <p:extLst>
      <p:ext uri="{BB962C8B-B14F-4D97-AF65-F5344CB8AC3E}">
        <p14:creationId xmlns:p14="http://schemas.microsoft.com/office/powerpoint/2010/main" val="411273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B2F04-7CE8-9EF3-E1C4-BADCB880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캐릭터 구현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72C3FB-623E-82A7-3A71-309ED0B70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이동 및 점프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플레이어 카메라</a:t>
            </a:r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기초 </a:t>
            </a:r>
            <a:r>
              <a:rPr lang="ko-KR" altLang="en-US" dirty="0" err="1"/>
              <a:t>스테이터스</a:t>
            </a:r>
            <a:r>
              <a:rPr lang="ko-KR" altLang="en-US" dirty="0"/>
              <a:t> 구현 및 레벨에 따른 능력치 설정</a:t>
            </a:r>
            <a:endParaRPr lang="en-US" altLang="ko-KR" dirty="0"/>
          </a:p>
          <a:p>
            <a:r>
              <a:rPr lang="en-US" altLang="ko-KR" dirty="0"/>
              <a:t>4) </a:t>
            </a:r>
            <a:r>
              <a:rPr lang="ko-KR" altLang="en-US" dirty="0"/>
              <a:t>장비 장착 및 해제에 맞춰 캐릭터 렌더링 및 능력치 부여</a:t>
            </a:r>
            <a:endParaRPr lang="en-US" altLang="ko-KR" dirty="0"/>
          </a:p>
          <a:p>
            <a:r>
              <a:rPr lang="en-US" altLang="ko-KR" dirty="0"/>
              <a:t>5) </a:t>
            </a:r>
            <a:r>
              <a:rPr lang="ko-KR" altLang="en-US" dirty="0"/>
              <a:t>플레이어 스킬</a:t>
            </a:r>
          </a:p>
        </p:txBody>
      </p:sp>
    </p:spTree>
    <p:extLst>
      <p:ext uri="{BB962C8B-B14F-4D97-AF65-F5344CB8AC3E}">
        <p14:creationId xmlns:p14="http://schemas.microsoft.com/office/powerpoint/2010/main" val="126532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32B1-64E8-26EB-0198-5EC57372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 구현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7BC89-B9BF-4FDD-7D76-9010532D0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마을 </a:t>
            </a:r>
            <a:r>
              <a:rPr lang="en-US" altLang="ko-KR" dirty="0"/>
              <a:t>(</a:t>
            </a:r>
            <a:r>
              <a:rPr lang="ko-KR" altLang="en-US" dirty="0"/>
              <a:t>캐릭터의 기본적인 기능 및 스킬을 테스트하기 위한 공간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보스 맵 </a:t>
            </a:r>
            <a:r>
              <a:rPr lang="en-US" altLang="ko-KR" dirty="0"/>
              <a:t>(</a:t>
            </a:r>
            <a:r>
              <a:rPr lang="ko-KR" altLang="en-US" dirty="0"/>
              <a:t>보스 </a:t>
            </a:r>
            <a:r>
              <a:rPr lang="ko-KR" altLang="en-US" dirty="0" err="1"/>
              <a:t>페이즈</a:t>
            </a:r>
            <a:r>
              <a:rPr lang="ko-KR" altLang="en-US" dirty="0"/>
              <a:t> 별 맵 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92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34B3B-F479-DC9D-FCB0-E628F2BF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구현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3D417-8C74-312B-B9EE-B4D3EE338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기본 </a:t>
            </a:r>
            <a:r>
              <a:rPr lang="en-US" altLang="ko-KR" dirty="0"/>
              <a:t>UI (HP,MP, EXP</a:t>
            </a:r>
            <a:r>
              <a:rPr lang="ko-KR" altLang="en-US" dirty="0"/>
              <a:t>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캐릭터 </a:t>
            </a:r>
            <a:r>
              <a:rPr lang="ko-KR" altLang="en-US" dirty="0" err="1"/>
              <a:t>스테이터스</a:t>
            </a:r>
            <a:r>
              <a:rPr lang="ko-KR" altLang="en-US" dirty="0"/>
              <a:t> 창</a:t>
            </a:r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캐릭터 장비 창</a:t>
            </a:r>
            <a:endParaRPr lang="en-US" altLang="ko-KR" dirty="0"/>
          </a:p>
          <a:p>
            <a:r>
              <a:rPr lang="en-US" altLang="ko-KR" dirty="0"/>
              <a:t>4) </a:t>
            </a:r>
            <a:r>
              <a:rPr lang="ko-KR" altLang="en-US" dirty="0"/>
              <a:t>인벤토리</a:t>
            </a:r>
            <a:endParaRPr lang="en-US" altLang="ko-KR" dirty="0"/>
          </a:p>
          <a:p>
            <a:r>
              <a:rPr lang="en-US" altLang="ko-KR" dirty="0"/>
              <a:t>5) </a:t>
            </a:r>
            <a:r>
              <a:rPr lang="ko-KR" altLang="en-US" dirty="0"/>
              <a:t>스킬 트리</a:t>
            </a:r>
            <a:endParaRPr lang="en-US" altLang="ko-KR" dirty="0"/>
          </a:p>
          <a:p>
            <a:r>
              <a:rPr lang="en-US" altLang="ko-KR" dirty="0"/>
              <a:t>6) </a:t>
            </a:r>
            <a:r>
              <a:rPr lang="ko-KR" altLang="en-US" dirty="0"/>
              <a:t>환경 설정</a:t>
            </a:r>
          </a:p>
        </p:txBody>
      </p:sp>
    </p:spTree>
    <p:extLst>
      <p:ext uri="{BB962C8B-B14F-4D97-AF65-F5344CB8AC3E}">
        <p14:creationId xmlns:p14="http://schemas.microsoft.com/office/powerpoint/2010/main" val="21052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AC736-C82F-9E6A-375D-59351868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보스 구현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D84A7-29A7-9A52-E2C5-799CB646E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</a:t>
            </a:r>
            <a:r>
              <a:rPr lang="ko-KR" altLang="en-US" dirty="0"/>
              <a:t> 보스 </a:t>
            </a:r>
            <a:r>
              <a:rPr lang="ko-KR" altLang="en-US" dirty="0" err="1"/>
              <a:t>페이즈</a:t>
            </a:r>
            <a:r>
              <a:rPr lang="ko-KR" altLang="en-US" dirty="0"/>
              <a:t> 별 렌더링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보스 </a:t>
            </a:r>
            <a:r>
              <a:rPr lang="ko-KR" altLang="en-US" dirty="0" err="1"/>
              <a:t>페이즈</a:t>
            </a:r>
            <a:r>
              <a:rPr lang="ko-KR" altLang="en-US" dirty="0"/>
              <a:t> 별 스킬 구현</a:t>
            </a:r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 err="1"/>
              <a:t>기믹</a:t>
            </a:r>
            <a:r>
              <a:rPr lang="ko-KR" altLang="en-US" dirty="0"/>
              <a:t>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96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30C70-A525-C2C6-C952-E78D1A49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세이브 및 로드 구현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999FE-AF0C-8A4D-A29B-8FCAE834F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캐릭터 장비</a:t>
            </a:r>
            <a:r>
              <a:rPr lang="en-US" altLang="ko-KR" dirty="0"/>
              <a:t>, </a:t>
            </a:r>
            <a:r>
              <a:rPr lang="ko-KR" altLang="en-US" dirty="0"/>
              <a:t>능력치</a:t>
            </a:r>
            <a:r>
              <a:rPr lang="en-US" altLang="ko-KR" dirty="0"/>
              <a:t>, </a:t>
            </a:r>
            <a:r>
              <a:rPr lang="ko-KR" altLang="en-US" dirty="0"/>
              <a:t>레벨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캐릭터가 장착한 장비</a:t>
            </a:r>
            <a:r>
              <a:rPr lang="en-US" altLang="ko-KR" dirty="0"/>
              <a:t>, </a:t>
            </a:r>
            <a:r>
              <a:rPr lang="ko-KR" altLang="en-US" dirty="0"/>
              <a:t>인벤토리</a:t>
            </a:r>
            <a:r>
              <a:rPr lang="en-US" altLang="ko-KR" dirty="0"/>
              <a:t>, </a:t>
            </a:r>
            <a:r>
              <a:rPr lang="ko-KR" altLang="en-US" dirty="0"/>
              <a:t>현재 레벨과 투자한 </a:t>
            </a:r>
            <a:r>
              <a:rPr lang="ko-KR" altLang="en-US" dirty="0" err="1"/>
              <a:t>스텟</a:t>
            </a:r>
            <a:r>
              <a:rPr lang="en-US" altLang="ko-KR" dirty="0"/>
              <a:t>,</a:t>
            </a:r>
            <a:r>
              <a:rPr lang="ko-KR" altLang="en-US" dirty="0"/>
              <a:t> 스킬 레벨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	  </a:t>
            </a:r>
            <a:r>
              <a:rPr lang="ko-KR" altLang="en-US" dirty="0"/>
              <a:t>마지막 위치에 대한 정보 값을 </a:t>
            </a:r>
            <a:r>
              <a:rPr lang="en-US" altLang="ko-KR" dirty="0"/>
              <a:t>JSON</a:t>
            </a:r>
            <a:r>
              <a:rPr lang="ko-KR" altLang="en-US" dirty="0"/>
              <a:t>을 이용하여 세이브 및 로드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보스 체력 및 공격 패턴의 데미지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보스의 </a:t>
            </a:r>
            <a:r>
              <a:rPr lang="ko-KR" altLang="en-US" dirty="0" err="1"/>
              <a:t>페이즈</a:t>
            </a:r>
            <a:r>
              <a:rPr lang="ko-KR" altLang="en-US" dirty="0"/>
              <a:t> 별 체력</a:t>
            </a:r>
            <a:r>
              <a:rPr lang="en-US" altLang="ko-KR" dirty="0"/>
              <a:t>, </a:t>
            </a:r>
            <a:r>
              <a:rPr lang="ko-KR" altLang="en-US" dirty="0"/>
              <a:t>보스 공격 스킬의 데미지 값을 </a:t>
            </a:r>
            <a:r>
              <a:rPr lang="en-US" altLang="ko-KR" dirty="0"/>
              <a:t>JSON</a:t>
            </a:r>
            <a:r>
              <a:rPr lang="ko-KR" altLang="en-US" dirty="0"/>
              <a:t>을 이용한 세이브 및 로드</a:t>
            </a:r>
          </a:p>
        </p:txBody>
      </p:sp>
    </p:spTree>
    <p:extLst>
      <p:ext uri="{BB962C8B-B14F-4D97-AF65-F5344CB8AC3E}">
        <p14:creationId xmlns:p14="http://schemas.microsoft.com/office/powerpoint/2010/main" val="2555359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82</TotalTime>
  <Words>1013</Words>
  <Application>Microsoft Office PowerPoint</Application>
  <PresentationFormat>와이드스크린</PresentationFormat>
  <Paragraphs>130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나눔바른고딕 옛한글</vt:lpstr>
      <vt:lpstr>Century Gothic</vt:lpstr>
      <vt:lpstr>Wingdings 2</vt:lpstr>
      <vt:lpstr>명언</vt:lpstr>
      <vt:lpstr>M.A.P</vt:lpstr>
      <vt:lpstr>M.A.P 목차</vt:lpstr>
      <vt:lpstr>1. 개요 및 소개</vt:lpstr>
      <vt:lpstr>2. 구현 계획</vt:lpstr>
      <vt:lpstr> 캐릭터 구현 계획</vt:lpstr>
      <vt:lpstr>맵 구현 계획</vt:lpstr>
      <vt:lpstr>UI 구현 계획</vt:lpstr>
      <vt:lpstr>보스 구현 계획</vt:lpstr>
      <vt:lpstr>세이브 및 로드 구현 계획</vt:lpstr>
      <vt:lpstr>3. 현재 진행 상황 </vt:lpstr>
      <vt:lpstr>캐릭터 구현 진행 상황 (1)</vt:lpstr>
      <vt:lpstr>캐릭터 구현 진행 상황 (2)</vt:lpstr>
      <vt:lpstr>맵 구현 진행 상황</vt:lpstr>
      <vt:lpstr>UI 구현 진행 상황 (1)</vt:lpstr>
      <vt:lpstr>UI 구현 진행 상황 (2)</vt:lpstr>
      <vt:lpstr>보스 구현 진행 상황</vt:lpstr>
      <vt:lpstr>5. 세이브 및 로드 구현 진행 상황</vt:lpstr>
      <vt:lpstr>남은 작업 우선 순위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6729</dc:creator>
  <cp:lastModifiedBy>6729</cp:lastModifiedBy>
  <cp:revision>2</cp:revision>
  <dcterms:created xsi:type="dcterms:W3CDTF">2023-10-05T00:30:58Z</dcterms:created>
  <dcterms:modified xsi:type="dcterms:W3CDTF">2023-10-05T01:53:00Z</dcterms:modified>
</cp:coreProperties>
</file>