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D500B-B432-451F-8468-CAD5D76429D0}" v="58" dt="2022-05-11T08:45:30.307"/>
    <p1510:client id="{51E2D326-779B-83CB-ECFF-A639F3E150FC}" v="65" dt="2022-05-11T08:24:16.488"/>
    <p1510:client id="{81A7429F-586A-C072-06FE-62AB883BB5B4}" v="17" dt="2022-05-11T08:45:19.879"/>
    <p1510:client id="{EBD61313-7321-54EF-F83E-92B92BF1EC37}" v="389" dt="2022-05-11T08:29:01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Oliveira" userId="S::alberto.oliveira@ua.pt::03c112a9-51c9-4da5-9544-a76d46bccc33" providerId="AD" clId="Web-{51E2D326-779B-83CB-ECFF-A639F3E150FC}"/>
    <pc:docChg chg="modSld sldOrd">
      <pc:chgData name="Eduardo Oliveira" userId="S::alberto.oliveira@ua.pt::03c112a9-51c9-4da5-9544-a76d46bccc33" providerId="AD" clId="Web-{51E2D326-779B-83CB-ECFF-A639F3E150FC}" dt="2022-05-11T08:24:16.488" v="56" actId="14100"/>
      <pc:docMkLst>
        <pc:docMk/>
      </pc:docMkLst>
      <pc:sldChg chg="ord">
        <pc:chgData name="Eduardo Oliveira" userId="S::alberto.oliveira@ua.pt::03c112a9-51c9-4da5-9544-a76d46bccc33" providerId="AD" clId="Web-{51E2D326-779B-83CB-ECFF-A639F3E150FC}" dt="2022-05-11T07:48:03.674" v="1"/>
        <pc:sldMkLst>
          <pc:docMk/>
          <pc:sldMk cId="4264850772" sldId="265"/>
        </pc:sldMkLst>
      </pc:sldChg>
      <pc:sldChg chg="modSp ord">
        <pc:chgData name="Eduardo Oliveira" userId="S::alberto.oliveira@ua.pt::03c112a9-51c9-4da5-9544-a76d46bccc33" providerId="AD" clId="Web-{51E2D326-779B-83CB-ECFF-A639F3E150FC}" dt="2022-05-11T08:24:16.488" v="56" actId="14100"/>
        <pc:sldMkLst>
          <pc:docMk/>
          <pc:sldMk cId="2845821" sldId="266"/>
        </pc:sldMkLst>
        <pc:spChg chg="mod">
          <ac:chgData name="Eduardo Oliveira" userId="S::alberto.oliveira@ua.pt::03c112a9-51c9-4da5-9544-a76d46bccc33" providerId="AD" clId="Web-{51E2D326-779B-83CB-ECFF-A639F3E150FC}" dt="2022-05-11T08:24:16.488" v="56" actId="14100"/>
          <ac:spMkLst>
            <pc:docMk/>
            <pc:sldMk cId="2845821" sldId="266"/>
            <ac:spMk id="6" creationId="{9D57376E-6247-AD65-59A7-92B8A6D3CA5F}"/>
          </ac:spMkLst>
        </pc:spChg>
      </pc:sldChg>
    </pc:docChg>
  </pc:docChgLst>
  <pc:docChgLst>
    <pc:chgData name="Maria Tavares" userId="S::eduardaaires@ua.pt::2513ac6b-6e34-45c6-a71e-2e7df4ed0bf7" providerId="AD" clId="Web-{EBD61313-7321-54EF-F83E-92B92BF1EC37}"/>
    <pc:docChg chg="modSld">
      <pc:chgData name="Maria Tavares" userId="S::eduardaaires@ua.pt::2513ac6b-6e34-45c6-a71e-2e7df4ed0bf7" providerId="AD" clId="Web-{EBD61313-7321-54EF-F83E-92B92BF1EC37}" dt="2022-05-11T08:28:59.957" v="226" actId="20577"/>
      <pc:docMkLst>
        <pc:docMk/>
      </pc:docMkLst>
      <pc:sldChg chg="modSp">
        <pc:chgData name="Maria Tavares" userId="S::eduardaaires@ua.pt::2513ac6b-6e34-45c6-a71e-2e7df4ed0bf7" providerId="AD" clId="Web-{EBD61313-7321-54EF-F83E-92B92BF1EC37}" dt="2022-05-11T08:28:59.957" v="226" actId="20577"/>
        <pc:sldMkLst>
          <pc:docMk/>
          <pc:sldMk cId="1719745255" sldId="262"/>
        </pc:sldMkLst>
        <pc:spChg chg="mod">
          <ac:chgData name="Maria Tavares" userId="S::eduardaaires@ua.pt::2513ac6b-6e34-45c6-a71e-2e7df4ed0bf7" providerId="AD" clId="Web-{EBD61313-7321-54EF-F83E-92B92BF1EC37}" dt="2022-05-11T08:28:59.957" v="226" actId="20577"/>
          <ac:spMkLst>
            <pc:docMk/>
            <pc:sldMk cId="1719745255" sldId="262"/>
            <ac:spMk id="6" creationId="{90F99D82-0559-EF62-B6F0-254E755847F7}"/>
          </ac:spMkLst>
        </pc:spChg>
      </pc:sldChg>
    </pc:docChg>
  </pc:docChgLst>
  <pc:docChgLst>
    <pc:chgData name="Lara Matos" userId="S::lara.catarina.matos@ua.pt::67d3d73a-66e9-4b2e-ac76-80333630473b" providerId="AD" clId="Web-{2B5DCCAD-0A8D-A62D-F1EC-5A2462286582}"/>
    <pc:docChg chg="modSld">
      <pc:chgData name="Lara Matos" userId="S::lara.catarina.matos@ua.pt::67d3d73a-66e9-4b2e-ac76-80333630473b" providerId="AD" clId="Web-{2B5DCCAD-0A8D-A62D-F1EC-5A2462286582}" dt="2022-05-09T16:07:29.977" v="1" actId="1076"/>
      <pc:docMkLst>
        <pc:docMk/>
      </pc:docMkLst>
      <pc:sldChg chg="modSp">
        <pc:chgData name="Lara Matos" userId="S::lara.catarina.matos@ua.pt::67d3d73a-66e9-4b2e-ac76-80333630473b" providerId="AD" clId="Web-{2B5DCCAD-0A8D-A62D-F1EC-5A2462286582}" dt="2022-05-09T16:07:29.977" v="1" actId="1076"/>
        <pc:sldMkLst>
          <pc:docMk/>
          <pc:sldMk cId="421739128" sldId="259"/>
        </pc:sldMkLst>
        <pc:picChg chg="mod">
          <ac:chgData name="Lara Matos" userId="S::lara.catarina.matos@ua.pt::67d3d73a-66e9-4b2e-ac76-80333630473b" providerId="AD" clId="Web-{2B5DCCAD-0A8D-A62D-F1EC-5A2462286582}" dt="2022-05-09T16:07:29.977" v="1" actId="1076"/>
          <ac:picMkLst>
            <pc:docMk/>
            <pc:sldMk cId="421739128" sldId="259"/>
            <ac:picMk id="8" creationId="{E900C410-33A5-1D73-CEBA-8767DE6E2E81}"/>
          </ac:picMkLst>
        </pc:picChg>
      </pc:sldChg>
    </pc:docChg>
  </pc:docChgLst>
  <pc:docChgLst>
    <pc:chgData name="Nicole Rakov" userId="S::nicolemrakov@ua.pt::5b496792-fcc2-4c91-aceb-1e6bedfd5cd8" providerId="AD" clId="Web-{81A7429F-586A-C072-06FE-62AB883BB5B4}"/>
    <pc:docChg chg="modSld">
      <pc:chgData name="Nicole Rakov" userId="S::nicolemrakov@ua.pt::5b496792-fcc2-4c91-aceb-1e6bedfd5cd8" providerId="AD" clId="Web-{81A7429F-586A-C072-06FE-62AB883BB5B4}" dt="2022-05-11T08:45:19.879" v="8"/>
      <pc:docMkLst>
        <pc:docMk/>
      </pc:docMkLst>
      <pc:sldChg chg="addSp">
        <pc:chgData name="Nicole Rakov" userId="S::nicolemrakov@ua.pt::5b496792-fcc2-4c91-aceb-1e6bedfd5cd8" providerId="AD" clId="Web-{81A7429F-586A-C072-06FE-62AB883BB5B4}" dt="2022-05-11T08:45:19.879" v="8"/>
        <pc:sldMkLst>
          <pc:docMk/>
          <pc:sldMk cId="1733957701" sldId="256"/>
        </pc:sldMkLst>
        <pc:spChg chg="add">
          <ac:chgData name="Nicole Rakov" userId="S::nicolemrakov@ua.pt::5b496792-fcc2-4c91-aceb-1e6bedfd5cd8" providerId="AD" clId="Web-{81A7429F-586A-C072-06FE-62AB883BB5B4}" dt="2022-05-11T08:45:19.879" v="8"/>
          <ac:spMkLst>
            <pc:docMk/>
            <pc:sldMk cId="1733957701" sldId="256"/>
            <ac:spMk id="5" creationId="{56A814BB-6D7C-D287-B7B0-67BEF4E363C0}"/>
          </ac:spMkLst>
        </pc:spChg>
      </pc:sldChg>
      <pc:sldChg chg="modSp">
        <pc:chgData name="Nicole Rakov" userId="S::nicolemrakov@ua.pt::5b496792-fcc2-4c91-aceb-1e6bedfd5cd8" providerId="AD" clId="Web-{81A7429F-586A-C072-06FE-62AB883BB5B4}" dt="2022-05-11T08:23:22.084" v="7" actId="14100"/>
        <pc:sldMkLst>
          <pc:docMk/>
          <pc:sldMk cId="2845821" sldId="266"/>
        </pc:sldMkLst>
        <pc:spChg chg="mod">
          <ac:chgData name="Nicole Rakov" userId="S::nicolemrakov@ua.pt::5b496792-fcc2-4c91-aceb-1e6bedfd5cd8" providerId="AD" clId="Web-{81A7429F-586A-C072-06FE-62AB883BB5B4}" dt="2022-05-11T08:23:22.084" v="7" actId="14100"/>
          <ac:spMkLst>
            <pc:docMk/>
            <pc:sldMk cId="2845821" sldId="266"/>
            <ac:spMk id="6" creationId="{9D57376E-6247-AD65-59A7-92B8A6D3CA5F}"/>
          </ac:spMkLst>
        </pc:spChg>
      </pc:sldChg>
    </pc:docChg>
  </pc:docChgLst>
  <pc:docChgLst>
    <pc:chgData name="Lara Matos" userId="67d3d73a-66e9-4b2e-ac76-80333630473b" providerId="ADAL" clId="{249D500B-B432-451F-8468-CAD5D76429D0}"/>
    <pc:docChg chg="undo custSel addSld delSld modSld sldOrd">
      <pc:chgData name="Lara Matos" userId="67d3d73a-66e9-4b2e-ac76-80333630473b" providerId="ADAL" clId="{249D500B-B432-451F-8468-CAD5D76429D0}" dt="2022-05-11T08:45:30.307" v="2849" actId="478"/>
      <pc:docMkLst>
        <pc:docMk/>
      </pc:docMkLst>
      <pc:sldChg chg="addSp delSp modSp mod setBg">
        <pc:chgData name="Lara Matos" userId="67d3d73a-66e9-4b2e-ac76-80333630473b" providerId="ADAL" clId="{249D500B-B432-451F-8468-CAD5D76429D0}" dt="2022-05-11T08:45:30.307" v="2849" actId="478"/>
        <pc:sldMkLst>
          <pc:docMk/>
          <pc:sldMk cId="1733957701" sldId="256"/>
        </pc:sldMkLst>
        <pc:spChg chg="add mod">
          <ac:chgData name="Lara Matos" userId="67d3d73a-66e9-4b2e-ac76-80333630473b" providerId="ADAL" clId="{249D500B-B432-451F-8468-CAD5D76429D0}" dt="2022-05-09T10:05:19.714" v="476" actId="1076"/>
          <ac:spMkLst>
            <pc:docMk/>
            <pc:sldMk cId="1733957701" sldId="256"/>
            <ac:spMk id="2" creationId="{E17CC702-1E09-B011-B347-08EFFEB4E171}"/>
          </ac:spMkLst>
        </pc:spChg>
        <pc:spChg chg="add mod">
          <ac:chgData name="Lara Matos" userId="67d3d73a-66e9-4b2e-ac76-80333630473b" providerId="ADAL" clId="{249D500B-B432-451F-8468-CAD5D76429D0}" dt="2022-05-09T10:05:36.098" v="480" actId="403"/>
          <ac:spMkLst>
            <pc:docMk/>
            <pc:sldMk cId="1733957701" sldId="256"/>
            <ac:spMk id="3" creationId="{C9DEED46-6A5A-FB59-89F6-8D8E0B3F6FE2}"/>
          </ac:spMkLst>
        </pc:spChg>
        <pc:spChg chg="add mod">
          <ac:chgData name="Lara Matos" userId="67d3d73a-66e9-4b2e-ac76-80333630473b" providerId="ADAL" clId="{249D500B-B432-451F-8468-CAD5D76429D0}" dt="2022-05-09T10:05:43.832" v="481" actId="1076"/>
          <ac:spMkLst>
            <pc:docMk/>
            <pc:sldMk cId="1733957701" sldId="256"/>
            <ac:spMk id="4" creationId="{DA81C7A1-6777-A412-52BA-21DA79D834E5}"/>
          </ac:spMkLst>
        </pc:spChg>
        <pc:spChg chg="del">
          <ac:chgData name="Lara Matos" userId="67d3d73a-66e9-4b2e-ac76-80333630473b" providerId="ADAL" clId="{249D500B-B432-451F-8468-CAD5D76429D0}" dt="2022-05-11T08:45:30.307" v="2849" actId="478"/>
          <ac:spMkLst>
            <pc:docMk/>
            <pc:sldMk cId="1733957701" sldId="256"/>
            <ac:spMk id="5" creationId="{56A814BB-6D7C-D287-B7B0-67BEF4E363C0}"/>
          </ac:spMkLst>
        </pc:spChg>
        <pc:picChg chg="mod">
          <ac:chgData name="Lara Matos" userId="67d3d73a-66e9-4b2e-ac76-80333630473b" providerId="ADAL" clId="{249D500B-B432-451F-8468-CAD5D76429D0}" dt="2022-05-09T09:51:18.834" v="11" actId="14100"/>
          <ac:picMkLst>
            <pc:docMk/>
            <pc:sldMk cId="1733957701" sldId="256"/>
            <ac:picMk id="10" creationId="{C3A2239D-7B88-D18B-4215-BE3D2FEBBD66}"/>
          </ac:picMkLst>
        </pc:picChg>
        <pc:picChg chg="mod">
          <ac:chgData name="Lara Matos" userId="67d3d73a-66e9-4b2e-ac76-80333630473b" providerId="ADAL" clId="{249D500B-B432-451F-8468-CAD5D76429D0}" dt="2022-05-09T09:48:17.384" v="2" actId="14100"/>
          <ac:picMkLst>
            <pc:docMk/>
            <pc:sldMk cId="1733957701" sldId="256"/>
            <ac:picMk id="1034" creationId="{68ED36DD-570C-ADAE-81B4-72AF179D8C5D}"/>
          </ac:picMkLst>
        </pc:picChg>
        <pc:picChg chg="del mod">
          <ac:chgData name="Lara Matos" userId="67d3d73a-66e9-4b2e-ac76-80333630473b" providerId="ADAL" clId="{249D500B-B432-451F-8468-CAD5D76429D0}" dt="2022-05-09T09:50:06.614" v="8" actId="478"/>
          <ac:picMkLst>
            <pc:docMk/>
            <pc:sldMk cId="1733957701" sldId="256"/>
            <ac:picMk id="1036" creationId="{2E84C383-FCD2-B56E-47F5-A151505D9F1C}"/>
          </ac:picMkLst>
        </pc:picChg>
      </pc:sldChg>
      <pc:sldChg chg="addSp delSp modSp new mod setBg">
        <pc:chgData name="Lara Matos" userId="67d3d73a-66e9-4b2e-ac76-80333630473b" providerId="ADAL" clId="{249D500B-B432-451F-8468-CAD5D76429D0}" dt="2022-05-10T11:00:06.587" v="2843" actId="20577"/>
        <pc:sldMkLst>
          <pc:docMk/>
          <pc:sldMk cId="3908601206" sldId="257"/>
        </pc:sldMkLst>
        <pc:spChg chg="mod">
          <ac:chgData name="Lara Matos" userId="67d3d73a-66e9-4b2e-ac76-80333630473b" providerId="ADAL" clId="{249D500B-B432-451F-8468-CAD5D76429D0}" dt="2022-05-09T09:56:26.415" v="33" actId="20577"/>
          <ac:spMkLst>
            <pc:docMk/>
            <pc:sldMk cId="3908601206" sldId="257"/>
            <ac:spMk id="2" creationId="{3510963C-D886-87DB-F1F8-DF1A462F5EE8}"/>
          </ac:spMkLst>
        </pc:spChg>
        <pc:spChg chg="del mod">
          <ac:chgData name="Lara Matos" userId="67d3d73a-66e9-4b2e-ac76-80333630473b" providerId="ADAL" clId="{249D500B-B432-451F-8468-CAD5D76429D0}" dt="2022-05-09T10:10:48.060" v="587" actId="478"/>
          <ac:spMkLst>
            <pc:docMk/>
            <pc:sldMk cId="3908601206" sldId="257"/>
            <ac:spMk id="3" creationId="{332F569B-FFBB-2C8D-F762-FFE83C5CEA84}"/>
          </ac:spMkLst>
        </pc:spChg>
        <pc:spChg chg="del mod">
          <ac:chgData name="Lara Matos" userId="67d3d73a-66e9-4b2e-ac76-80333630473b" providerId="ADAL" clId="{249D500B-B432-451F-8468-CAD5D76429D0}" dt="2022-05-09T10:10:46.370" v="586" actId="478"/>
          <ac:spMkLst>
            <pc:docMk/>
            <pc:sldMk cId="3908601206" sldId="257"/>
            <ac:spMk id="4" creationId="{31572ED2-2499-F926-C4BC-BF73DC7B598B}"/>
          </ac:spMkLst>
        </pc:spChg>
        <pc:spChg chg="add del mod">
          <ac:chgData name="Lara Matos" userId="67d3d73a-66e9-4b2e-ac76-80333630473b" providerId="ADAL" clId="{249D500B-B432-451F-8468-CAD5D76429D0}" dt="2022-05-09T10:10:50.941" v="588" actId="478"/>
          <ac:spMkLst>
            <pc:docMk/>
            <pc:sldMk cId="3908601206" sldId="257"/>
            <ac:spMk id="10" creationId="{05330680-EEB1-48EE-9F2E-6C106FCB93CA}"/>
          </ac:spMkLst>
        </pc:spChg>
        <pc:spChg chg="add mod">
          <ac:chgData name="Lara Matos" userId="67d3d73a-66e9-4b2e-ac76-80333630473b" providerId="ADAL" clId="{249D500B-B432-451F-8468-CAD5D76429D0}" dt="2022-05-10T11:00:06.587" v="2843" actId="20577"/>
          <ac:spMkLst>
            <pc:docMk/>
            <pc:sldMk cId="3908601206" sldId="257"/>
            <ac:spMk id="11" creationId="{937949CC-5EE8-2EEB-30CD-46CBDAAE458E}"/>
          </ac:spMkLst>
        </pc:spChg>
        <pc:picChg chg="add del mod modCrop">
          <ac:chgData name="Lara Matos" userId="67d3d73a-66e9-4b2e-ac76-80333630473b" providerId="ADAL" clId="{249D500B-B432-451F-8468-CAD5D76429D0}" dt="2022-05-09T09:55:36.457" v="21" actId="478"/>
          <ac:picMkLst>
            <pc:docMk/>
            <pc:sldMk cId="3908601206" sldId="257"/>
            <ac:picMk id="6" creationId="{B5E0C9B4-2FCE-0B82-18B8-E04CDA06FFFC}"/>
          </ac:picMkLst>
        </pc:picChg>
        <pc:picChg chg="add mod">
          <ac:chgData name="Lara Matos" userId="67d3d73a-66e9-4b2e-ac76-80333630473b" providerId="ADAL" clId="{249D500B-B432-451F-8468-CAD5D76429D0}" dt="2022-05-09T20:29:46.855" v="1958" actId="1362"/>
          <ac:picMkLst>
            <pc:docMk/>
            <pc:sldMk cId="3908601206" sldId="257"/>
            <ac:picMk id="8" creationId="{E900C410-33A5-1D73-CEBA-8767DE6E2E81}"/>
          </ac:picMkLst>
        </pc:picChg>
        <pc:picChg chg="add mod">
          <ac:chgData name="Lara Matos" userId="67d3d73a-66e9-4b2e-ac76-80333630473b" providerId="ADAL" clId="{249D500B-B432-451F-8468-CAD5D76429D0}" dt="2022-05-09T10:43:09.712" v="1883" actId="14100"/>
          <ac:picMkLst>
            <pc:docMk/>
            <pc:sldMk cId="3908601206" sldId="257"/>
            <ac:picMk id="13" creationId="{15B22DE1-E915-9F35-50BB-4FA881C391EA}"/>
          </ac:picMkLst>
        </pc:picChg>
      </pc:sldChg>
      <pc:sldChg chg="addSp delSp modSp add mod">
        <pc:chgData name="Lara Matos" userId="67d3d73a-66e9-4b2e-ac76-80333630473b" providerId="ADAL" clId="{249D500B-B432-451F-8468-CAD5D76429D0}" dt="2022-05-09T10:44:33.912" v="1900" actId="1076"/>
        <pc:sldMkLst>
          <pc:docMk/>
          <pc:sldMk cId="2795715019" sldId="258"/>
        </pc:sldMkLst>
        <pc:spChg chg="mod">
          <ac:chgData name="Lara Matos" userId="67d3d73a-66e9-4b2e-ac76-80333630473b" providerId="ADAL" clId="{249D500B-B432-451F-8468-CAD5D76429D0}" dt="2022-05-09T10:00:25.990" v="197" actId="20577"/>
          <ac:spMkLst>
            <pc:docMk/>
            <pc:sldMk cId="2795715019" sldId="258"/>
            <ac:spMk id="2" creationId="{3510963C-D886-87DB-F1F8-DF1A462F5EE8}"/>
          </ac:spMkLst>
        </pc:spChg>
        <pc:spChg chg="del">
          <ac:chgData name="Lara Matos" userId="67d3d73a-66e9-4b2e-ac76-80333630473b" providerId="ADAL" clId="{249D500B-B432-451F-8468-CAD5D76429D0}" dt="2022-05-09T10:12:08.102" v="748" actId="478"/>
          <ac:spMkLst>
            <pc:docMk/>
            <pc:sldMk cId="2795715019" sldId="258"/>
            <ac:spMk id="3" creationId="{332F569B-FFBB-2C8D-F762-FFE83C5CEA84}"/>
          </ac:spMkLst>
        </pc:spChg>
        <pc:spChg chg="del">
          <ac:chgData name="Lara Matos" userId="67d3d73a-66e9-4b2e-ac76-80333630473b" providerId="ADAL" clId="{249D500B-B432-451F-8468-CAD5D76429D0}" dt="2022-05-09T10:12:06.729" v="747" actId="478"/>
          <ac:spMkLst>
            <pc:docMk/>
            <pc:sldMk cId="2795715019" sldId="258"/>
            <ac:spMk id="4" creationId="{31572ED2-2499-F926-C4BC-BF73DC7B598B}"/>
          </ac:spMkLst>
        </pc:spChg>
        <pc:spChg chg="add mod">
          <ac:chgData name="Lara Matos" userId="67d3d73a-66e9-4b2e-ac76-80333630473b" providerId="ADAL" clId="{249D500B-B432-451F-8468-CAD5D76429D0}" dt="2022-05-09T10:12:53.334" v="895" actId="403"/>
          <ac:spMkLst>
            <pc:docMk/>
            <pc:sldMk cId="2795715019" sldId="258"/>
            <ac:spMk id="6" creationId="{E81E7975-965A-5AAA-B014-D410F093A705}"/>
          </ac:spMkLst>
        </pc:spChg>
        <pc:picChg chg="add mod">
          <ac:chgData name="Lara Matos" userId="67d3d73a-66e9-4b2e-ac76-80333630473b" providerId="ADAL" clId="{249D500B-B432-451F-8468-CAD5D76429D0}" dt="2022-05-09T10:43:43.750" v="1887" actId="1076"/>
          <ac:picMkLst>
            <pc:docMk/>
            <pc:sldMk cId="2795715019" sldId="258"/>
            <ac:picMk id="7" creationId="{2329D809-87A4-9797-484E-5E1416D838D5}"/>
          </ac:picMkLst>
        </pc:picChg>
        <pc:picChg chg="add mod">
          <ac:chgData name="Lara Matos" userId="67d3d73a-66e9-4b2e-ac76-80333630473b" providerId="ADAL" clId="{249D500B-B432-451F-8468-CAD5D76429D0}" dt="2022-05-09T10:44:14.337" v="1890" actId="1076"/>
          <ac:picMkLst>
            <pc:docMk/>
            <pc:sldMk cId="2795715019" sldId="258"/>
            <ac:picMk id="10" creationId="{A80079EA-2121-EE26-DE8F-6DADADA3F5B4}"/>
          </ac:picMkLst>
        </pc:picChg>
        <pc:picChg chg="add mod">
          <ac:chgData name="Lara Matos" userId="67d3d73a-66e9-4b2e-ac76-80333630473b" providerId="ADAL" clId="{249D500B-B432-451F-8468-CAD5D76429D0}" dt="2022-05-09T10:44:21.908" v="1895" actId="1076"/>
          <ac:picMkLst>
            <pc:docMk/>
            <pc:sldMk cId="2795715019" sldId="258"/>
            <ac:picMk id="12" creationId="{273EC90B-1B5C-05EC-72BA-5A8093898B2E}"/>
          </ac:picMkLst>
        </pc:picChg>
        <pc:picChg chg="add mod">
          <ac:chgData name="Lara Matos" userId="67d3d73a-66e9-4b2e-ac76-80333630473b" providerId="ADAL" clId="{249D500B-B432-451F-8468-CAD5D76429D0}" dt="2022-05-09T10:44:27.216" v="1898" actId="1076"/>
          <ac:picMkLst>
            <pc:docMk/>
            <pc:sldMk cId="2795715019" sldId="258"/>
            <ac:picMk id="14" creationId="{0B36CD2F-5D1D-0617-9A32-812AAE6EED43}"/>
          </ac:picMkLst>
        </pc:picChg>
        <pc:picChg chg="add mod">
          <ac:chgData name="Lara Matos" userId="67d3d73a-66e9-4b2e-ac76-80333630473b" providerId="ADAL" clId="{249D500B-B432-451F-8468-CAD5D76429D0}" dt="2022-05-09T10:44:33.912" v="1900" actId="1076"/>
          <ac:picMkLst>
            <pc:docMk/>
            <pc:sldMk cId="2795715019" sldId="258"/>
            <ac:picMk id="16" creationId="{8A721398-C5E5-5B83-460A-31D02A346AA6}"/>
          </ac:picMkLst>
        </pc:picChg>
      </pc:sldChg>
      <pc:sldChg chg="addSp delSp modSp add mod">
        <pc:chgData name="Lara Matos" userId="67d3d73a-66e9-4b2e-ac76-80333630473b" providerId="ADAL" clId="{249D500B-B432-451F-8468-CAD5D76429D0}" dt="2022-05-10T21:11:44.370" v="2848" actId="14100"/>
        <pc:sldMkLst>
          <pc:docMk/>
          <pc:sldMk cId="421739128" sldId="259"/>
        </pc:sldMkLst>
        <pc:spChg chg="mod">
          <ac:chgData name="Lara Matos" userId="67d3d73a-66e9-4b2e-ac76-80333630473b" providerId="ADAL" clId="{249D500B-B432-451F-8468-CAD5D76429D0}" dt="2022-05-09T10:00:38.629" v="220" actId="20577"/>
          <ac:spMkLst>
            <pc:docMk/>
            <pc:sldMk cId="421739128" sldId="259"/>
            <ac:spMk id="2" creationId="{3510963C-D886-87DB-F1F8-DF1A462F5EE8}"/>
          </ac:spMkLst>
        </pc:spChg>
        <pc:spChg chg="del">
          <ac:chgData name="Lara Matos" userId="67d3d73a-66e9-4b2e-ac76-80333630473b" providerId="ADAL" clId="{249D500B-B432-451F-8468-CAD5D76429D0}" dt="2022-05-09T10:14:25.132" v="897" actId="478"/>
          <ac:spMkLst>
            <pc:docMk/>
            <pc:sldMk cId="421739128" sldId="259"/>
            <ac:spMk id="3" creationId="{332F569B-FFBB-2C8D-F762-FFE83C5CEA84}"/>
          </ac:spMkLst>
        </pc:spChg>
        <pc:spChg chg="del">
          <ac:chgData name="Lara Matos" userId="67d3d73a-66e9-4b2e-ac76-80333630473b" providerId="ADAL" clId="{249D500B-B432-451F-8468-CAD5D76429D0}" dt="2022-05-09T10:14:23.476" v="896" actId="478"/>
          <ac:spMkLst>
            <pc:docMk/>
            <pc:sldMk cId="421739128" sldId="259"/>
            <ac:spMk id="4" creationId="{31572ED2-2499-F926-C4BC-BF73DC7B598B}"/>
          </ac:spMkLst>
        </pc:spChg>
        <pc:spChg chg="add mod">
          <ac:chgData name="Lara Matos" userId="67d3d73a-66e9-4b2e-ac76-80333630473b" providerId="ADAL" clId="{249D500B-B432-451F-8468-CAD5D76429D0}" dt="2022-05-10T21:11:44.370" v="2848" actId="14100"/>
          <ac:spMkLst>
            <pc:docMk/>
            <pc:sldMk cId="421739128" sldId="259"/>
            <ac:spMk id="6" creationId="{71A8DE69-CB39-60CF-22FE-CCA48090389C}"/>
          </ac:spMkLst>
        </pc:spChg>
        <pc:picChg chg="add mod">
          <ac:chgData name="Lara Matos" userId="67d3d73a-66e9-4b2e-ac76-80333630473b" providerId="ADAL" clId="{249D500B-B432-451F-8468-CAD5D76429D0}" dt="2022-05-09T10:45:06.407" v="1905" actId="1076"/>
          <ac:picMkLst>
            <pc:docMk/>
            <pc:sldMk cId="421739128" sldId="259"/>
            <ac:picMk id="7" creationId="{24650D41-0E85-1DDA-48E7-003B18A006F8}"/>
          </ac:picMkLst>
        </pc:picChg>
      </pc:sldChg>
      <pc:sldChg chg="addSp delSp modSp add mod">
        <pc:chgData name="Lara Matos" userId="67d3d73a-66e9-4b2e-ac76-80333630473b" providerId="ADAL" clId="{249D500B-B432-451F-8468-CAD5D76429D0}" dt="2022-05-10T21:11:26.894" v="2846" actId="20577"/>
        <pc:sldMkLst>
          <pc:docMk/>
          <pc:sldMk cId="2824544156" sldId="260"/>
        </pc:sldMkLst>
        <pc:spChg chg="mod">
          <ac:chgData name="Lara Matos" userId="67d3d73a-66e9-4b2e-ac76-80333630473b" providerId="ADAL" clId="{249D500B-B432-451F-8468-CAD5D76429D0}" dt="2022-05-09T10:00:53.385" v="250" actId="20577"/>
          <ac:spMkLst>
            <pc:docMk/>
            <pc:sldMk cId="2824544156" sldId="260"/>
            <ac:spMk id="2" creationId="{3510963C-D886-87DB-F1F8-DF1A462F5EE8}"/>
          </ac:spMkLst>
        </pc:spChg>
        <pc:spChg chg="del">
          <ac:chgData name="Lara Matos" userId="67d3d73a-66e9-4b2e-ac76-80333630473b" providerId="ADAL" clId="{249D500B-B432-451F-8468-CAD5D76429D0}" dt="2022-05-09T10:20:07.234" v="1142" actId="478"/>
          <ac:spMkLst>
            <pc:docMk/>
            <pc:sldMk cId="2824544156" sldId="260"/>
            <ac:spMk id="3" creationId="{332F569B-FFBB-2C8D-F762-FFE83C5CEA84}"/>
          </ac:spMkLst>
        </pc:spChg>
        <pc:spChg chg="del">
          <ac:chgData name="Lara Matos" userId="67d3d73a-66e9-4b2e-ac76-80333630473b" providerId="ADAL" clId="{249D500B-B432-451F-8468-CAD5D76429D0}" dt="2022-05-09T10:20:05.518" v="1141" actId="478"/>
          <ac:spMkLst>
            <pc:docMk/>
            <pc:sldMk cId="2824544156" sldId="260"/>
            <ac:spMk id="4" creationId="{31572ED2-2499-F926-C4BC-BF73DC7B598B}"/>
          </ac:spMkLst>
        </pc:spChg>
        <pc:spChg chg="add mod">
          <ac:chgData name="Lara Matos" userId="67d3d73a-66e9-4b2e-ac76-80333630473b" providerId="ADAL" clId="{249D500B-B432-451F-8468-CAD5D76429D0}" dt="2022-05-10T21:11:26.894" v="2846" actId="20577"/>
          <ac:spMkLst>
            <pc:docMk/>
            <pc:sldMk cId="2824544156" sldId="260"/>
            <ac:spMk id="6" creationId="{84059E9B-F65E-2FF9-2903-2D3C080A13DF}"/>
          </ac:spMkLst>
        </pc:spChg>
        <pc:picChg chg="add mod">
          <ac:chgData name="Lara Matos" userId="67d3d73a-66e9-4b2e-ac76-80333630473b" providerId="ADAL" clId="{249D500B-B432-451F-8468-CAD5D76429D0}" dt="2022-05-10T09:29:09.902" v="2141" actId="1076"/>
          <ac:picMkLst>
            <pc:docMk/>
            <pc:sldMk cId="2824544156" sldId="260"/>
            <ac:picMk id="7" creationId="{C970D689-280B-CB8A-9E7C-1A0D0DE0C115}"/>
          </ac:picMkLst>
        </pc:picChg>
      </pc:sldChg>
      <pc:sldChg chg="addSp delSp modSp add mod">
        <pc:chgData name="Lara Matos" userId="67d3d73a-66e9-4b2e-ac76-80333630473b" providerId="ADAL" clId="{249D500B-B432-451F-8468-CAD5D76429D0}" dt="2022-05-10T09:29:27.677" v="2144" actId="123"/>
        <pc:sldMkLst>
          <pc:docMk/>
          <pc:sldMk cId="1413055435" sldId="261"/>
        </pc:sldMkLst>
        <pc:spChg chg="mod">
          <ac:chgData name="Lara Matos" userId="67d3d73a-66e9-4b2e-ac76-80333630473b" providerId="ADAL" clId="{249D500B-B432-451F-8468-CAD5D76429D0}" dt="2022-05-09T10:01:16.474" v="293" actId="20577"/>
          <ac:spMkLst>
            <pc:docMk/>
            <pc:sldMk cId="1413055435" sldId="261"/>
            <ac:spMk id="2" creationId="{3510963C-D886-87DB-F1F8-DF1A462F5EE8}"/>
          </ac:spMkLst>
        </pc:spChg>
        <pc:spChg chg="del">
          <ac:chgData name="Lara Matos" userId="67d3d73a-66e9-4b2e-ac76-80333630473b" providerId="ADAL" clId="{249D500B-B432-451F-8468-CAD5D76429D0}" dt="2022-05-09T10:22:44.057" v="1326" actId="478"/>
          <ac:spMkLst>
            <pc:docMk/>
            <pc:sldMk cId="1413055435" sldId="261"/>
            <ac:spMk id="3" creationId="{332F569B-FFBB-2C8D-F762-FFE83C5CEA84}"/>
          </ac:spMkLst>
        </pc:spChg>
        <pc:spChg chg="del">
          <ac:chgData name="Lara Matos" userId="67d3d73a-66e9-4b2e-ac76-80333630473b" providerId="ADAL" clId="{249D500B-B432-451F-8468-CAD5D76429D0}" dt="2022-05-09T10:22:01.629" v="1325" actId="478"/>
          <ac:spMkLst>
            <pc:docMk/>
            <pc:sldMk cId="1413055435" sldId="261"/>
            <ac:spMk id="4" creationId="{31572ED2-2499-F926-C4BC-BF73DC7B598B}"/>
          </ac:spMkLst>
        </pc:spChg>
        <pc:spChg chg="add mod">
          <ac:chgData name="Lara Matos" userId="67d3d73a-66e9-4b2e-ac76-80333630473b" providerId="ADAL" clId="{249D500B-B432-451F-8468-CAD5D76429D0}" dt="2022-05-10T09:29:27.677" v="2144" actId="123"/>
          <ac:spMkLst>
            <pc:docMk/>
            <pc:sldMk cId="1413055435" sldId="261"/>
            <ac:spMk id="6" creationId="{EF25F1C6-69F0-A6E4-B30D-0EE94D0922FA}"/>
          </ac:spMkLst>
        </pc:spChg>
        <pc:picChg chg="add del mod">
          <ac:chgData name="Lara Matos" userId="67d3d73a-66e9-4b2e-ac76-80333630473b" providerId="ADAL" clId="{249D500B-B432-451F-8468-CAD5D76429D0}" dt="2022-05-09T20:58:25.236" v="1964" actId="478"/>
          <ac:picMkLst>
            <pc:docMk/>
            <pc:sldMk cId="1413055435" sldId="261"/>
            <ac:picMk id="7" creationId="{178CDAAD-22A6-81CA-4E75-130378920542}"/>
          </ac:picMkLst>
        </pc:picChg>
        <pc:picChg chg="add mod">
          <ac:chgData name="Lara Matos" userId="67d3d73a-66e9-4b2e-ac76-80333630473b" providerId="ADAL" clId="{249D500B-B432-451F-8468-CAD5D76429D0}" dt="2022-05-09T20:58:30.111" v="1967" actId="1076"/>
          <ac:picMkLst>
            <pc:docMk/>
            <pc:sldMk cId="1413055435" sldId="261"/>
            <ac:picMk id="9" creationId="{33CA20AF-9A63-5765-EB5D-07002031F1FF}"/>
          </ac:picMkLst>
        </pc:picChg>
      </pc:sldChg>
      <pc:sldChg chg="addSp delSp modSp add mod">
        <pc:chgData name="Lara Matos" userId="67d3d73a-66e9-4b2e-ac76-80333630473b" providerId="ADAL" clId="{249D500B-B432-451F-8468-CAD5D76429D0}" dt="2022-05-10T09:30:28.188" v="2204" actId="20577"/>
        <pc:sldMkLst>
          <pc:docMk/>
          <pc:sldMk cId="1719745255" sldId="262"/>
        </pc:sldMkLst>
        <pc:spChg chg="mod">
          <ac:chgData name="Lara Matos" userId="67d3d73a-66e9-4b2e-ac76-80333630473b" providerId="ADAL" clId="{249D500B-B432-451F-8468-CAD5D76429D0}" dt="2022-05-09T10:01:29.542" v="320" actId="20577"/>
          <ac:spMkLst>
            <pc:docMk/>
            <pc:sldMk cId="1719745255" sldId="262"/>
            <ac:spMk id="2" creationId="{3510963C-D886-87DB-F1F8-DF1A462F5EE8}"/>
          </ac:spMkLst>
        </pc:spChg>
        <pc:spChg chg="del">
          <ac:chgData name="Lara Matos" userId="67d3d73a-66e9-4b2e-ac76-80333630473b" providerId="ADAL" clId="{249D500B-B432-451F-8468-CAD5D76429D0}" dt="2022-05-09T10:23:57.596" v="1456" actId="478"/>
          <ac:spMkLst>
            <pc:docMk/>
            <pc:sldMk cId="1719745255" sldId="262"/>
            <ac:spMk id="3" creationId="{332F569B-FFBB-2C8D-F762-FFE83C5CEA84}"/>
          </ac:spMkLst>
        </pc:spChg>
        <pc:spChg chg="del">
          <ac:chgData name="Lara Matos" userId="67d3d73a-66e9-4b2e-ac76-80333630473b" providerId="ADAL" clId="{249D500B-B432-451F-8468-CAD5D76429D0}" dt="2022-05-09T10:23:56.268" v="1455" actId="478"/>
          <ac:spMkLst>
            <pc:docMk/>
            <pc:sldMk cId="1719745255" sldId="262"/>
            <ac:spMk id="4" creationId="{31572ED2-2499-F926-C4BC-BF73DC7B598B}"/>
          </ac:spMkLst>
        </pc:spChg>
        <pc:spChg chg="add mod">
          <ac:chgData name="Lara Matos" userId="67d3d73a-66e9-4b2e-ac76-80333630473b" providerId="ADAL" clId="{249D500B-B432-451F-8468-CAD5D76429D0}" dt="2022-05-10T09:30:28.188" v="2204" actId="20577"/>
          <ac:spMkLst>
            <pc:docMk/>
            <pc:sldMk cId="1719745255" sldId="262"/>
            <ac:spMk id="6" creationId="{90F99D82-0559-EF62-B6F0-254E755847F7}"/>
          </ac:spMkLst>
        </pc:spChg>
        <pc:graphicFrameChg chg="add del mod">
          <ac:chgData name="Lara Matos" userId="67d3d73a-66e9-4b2e-ac76-80333630473b" providerId="ADAL" clId="{249D500B-B432-451F-8468-CAD5D76429D0}" dt="2022-05-09T11:05:55.234" v="1925" actId="478"/>
          <ac:graphicFrameMkLst>
            <pc:docMk/>
            <pc:sldMk cId="1719745255" sldId="262"/>
            <ac:graphicFrameMk id="9" creationId="{2B43F3CB-E979-7F8B-4006-BDD6873FE915}"/>
          </ac:graphicFrameMkLst>
        </pc:graphicFrameChg>
        <pc:graphicFrameChg chg="add del mod">
          <ac:chgData name="Lara Matos" userId="67d3d73a-66e9-4b2e-ac76-80333630473b" providerId="ADAL" clId="{249D500B-B432-451F-8468-CAD5D76429D0}" dt="2022-05-09T20:24:01.905" v="1936" actId="478"/>
          <ac:graphicFrameMkLst>
            <pc:docMk/>
            <pc:sldMk cId="1719745255" sldId="262"/>
            <ac:graphicFrameMk id="9" creationId="{85229B6D-63C1-3847-A99E-81C45CE8A448}"/>
          </ac:graphicFrameMkLst>
        </pc:graphicFrameChg>
        <pc:graphicFrameChg chg="add del mod">
          <ac:chgData name="Lara Matos" userId="67d3d73a-66e9-4b2e-ac76-80333630473b" providerId="ADAL" clId="{249D500B-B432-451F-8468-CAD5D76429D0}" dt="2022-05-09T11:06:42.230" v="1927" actId="478"/>
          <ac:graphicFrameMkLst>
            <pc:docMk/>
            <pc:sldMk cId="1719745255" sldId="262"/>
            <ac:graphicFrameMk id="10" creationId="{BE01C431-8CFB-81B0-2A68-58210B000619}"/>
          </ac:graphicFrameMkLst>
        </pc:graphicFrameChg>
        <pc:picChg chg="add del mod">
          <ac:chgData name="Lara Matos" userId="67d3d73a-66e9-4b2e-ac76-80333630473b" providerId="ADAL" clId="{249D500B-B432-451F-8468-CAD5D76429D0}" dt="2022-05-09T20:16:32.812" v="1931" actId="478"/>
          <ac:picMkLst>
            <pc:docMk/>
            <pc:sldMk cId="1719745255" sldId="262"/>
            <ac:picMk id="4" creationId="{3D8470C7-1186-2E37-7620-DB547E6CF890}"/>
          </ac:picMkLst>
        </pc:picChg>
        <pc:picChg chg="add del mod">
          <ac:chgData name="Lara Matos" userId="67d3d73a-66e9-4b2e-ac76-80333630473b" providerId="ADAL" clId="{249D500B-B432-451F-8468-CAD5D76429D0}" dt="2022-05-09T20:23:57.096" v="1933" actId="478"/>
          <ac:picMkLst>
            <pc:docMk/>
            <pc:sldMk cId="1719745255" sldId="262"/>
            <ac:picMk id="7" creationId="{13675732-2089-ED4D-D2FC-785A39ABE173}"/>
          </ac:picMkLst>
        </pc:picChg>
        <pc:picChg chg="add del mod">
          <ac:chgData name="Lara Matos" userId="67d3d73a-66e9-4b2e-ac76-80333630473b" providerId="ADAL" clId="{249D500B-B432-451F-8468-CAD5D76429D0}" dt="2022-05-09T11:02:36.281" v="1923" actId="478"/>
          <ac:picMkLst>
            <pc:docMk/>
            <pc:sldMk cId="1719745255" sldId="262"/>
            <ac:picMk id="7" creationId="{48670079-2C45-9232-AB04-5F5BD905B532}"/>
          </ac:picMkLst>
        </pc:picChg>
        <pc:picChg chg="add del mod">
          <ac:chgData name="Lara Matos" userId="67d3d73a-66e9-4b2e-ac76-80333630473b" providerId="ADAL" clId="{249D500B-B432-451F-8468-CAD5D76429D0}" dt="2022-05-09T20:24:49.799" v="1938" actId="478"/>
          <ac:picMkLst>
            <pc:docMk/>
            <pc:sldMk cId="1719745255" sldId="262"/>
            <ac:picMk id="11" creationId="{1C17415D-81A9-2724-B19E-DBFB0B908632}"/>
          </ac:picMkLst>
        </pc:picChg>
        <pc:picChg chg="add del mod">
          <ac:chgData name="Lara Matos" userId="67d3d73a-66e9-4b2e-ac76-80333630473b" providerId="ADAL" clId="{249D500B-B432-451F-8468-CAD5D76429D0}" dt="2022-05-09T20:25:55.060" v="1940" actId="478"/>
          <ac:picMkLst>
            <pc:docMk/>
            <pc:sldMk cId="1719745255" sldId="262"/>
            <ac:picMk id="13" creationId="{A9B999DC-5A50-471A-4E74-A5A043D3D571}"/>
          </ac:picMkLst>
        </pc:picChg>
        <pc:picChg chg="add del mod">
          <ac:chgData name="Lara Matos" userId="67d3d73a-66e9-4b2e-ac76-80333630473b" providerId="ADAL" clId="{249D500B-B432-451F-8468-CAD5D76429D0}" dt="2022-05-09T20:26:04.276" v="1944" actId="478"/>
          <ac:picMkLst>
            <pc:docMk/>
            <pc:sldMk cId="1719745255" sldId="262"/>
            <ac:picMk id="15" creationId="{1CE1AF14-B31B-5AAB-678C-A3D908D8E7B3}"/>
          </ac:picMkLst>
        </pc:picChg>
        <pc:picChg chg="add del mod">
          <ac:chgData name="Lara Matos" userId="67d3d73a-66e9-4b2e-ac76-80333630473b" providerId="ADAL" clId="{249D500B-B432-451F-8468-CAD5D76429D0}" dt="2022-05-09T20:27:10.530" v="1948" actId="478"/>
          <ac:picMkLst>
            <pc:docMk/>
            <pc:sldMk cId="1719745255" sldId="262"/>
            <ac:picMk id="17" creationId="{67979AEA-9325-7EF1-65F7-A6CA84A981A9}"/>
          </ac:picMkLst>
        </pc:picChg>
        <pc:picChg chg="add mod modCrop">
          <ac:chgData name="Lara Matos" userId="67d3d73a-66e9-4b2e-ac76-80333630473b" providerId="ADAL" clId="{249D500B-B432-451F-8468-CAD5D76429D0}" dt="2022-05-09T20:29:03.527" v="1957" actId="1076"/>
          <ac:picMkLst>
            <pc:docMk/>
            <pc:sldMk cId="1719745255" sldId="262"/>
            <ac:picMk id="19" creationId="{62FCFB9B-A315-94B8-607E-2F4426D72B28}"/>
          </ac:picMkLst>
        </pc:picChg>
      </pc:sldChg>
      <pc:sldChg chg="addSp delSp modSp add mod">
        <pc:chgData name="Lara Matos" userId="67d3d73a-66e9-4b2e-ac76-80333630473b" providerId="ADAL" clId="{249D500B-B432-451F-8468-CAD5D76429D0}" dt="2022-05-10T10:58:39.390" v="2794" actId="123"/>
        <pc:sldMkLst>
          <pc:docMk/>
          <pc:sldMk cId="1102162013" sldId="263"/>
        </pc:sldMkLst>
        <pc:spChg chg="mod">
          <ac:chgData name="Lara Matos" userId="67d3d73a-66e9-4b2e-ac76-80333630473b" providerId="ADAL" clId="{249D500B-B432-451F-8468-CAD5D76429D0}" dt="2022-05-09T10:01:41.119" v="363" actId="20577"/>
          <ac:spMkLst>
            <pc:docMk/>
            <pc:sldMk cId="1102162013" sldId="263"/>
            <ac:spMk id="2" creationId="{3510963C-D886-87DB-F1F8-DF1A462F5EE8}"/>
          </ac:spMkLst>
        </pc:spChg>
        <pc:spChg chg="del">
          <ac:chgData name="Lara Matos" userId="67d3d73a-66e9-4b2e-ac76-80333630473b" providerId="ADAL" clId="{249D500B-B432-451F-8468-CAD5D76429D0}" dt="2022-05-09T10:25:20.038" v="1602" actId="478"/>
          <ac:spMkLst>
            <pc:docMk/>
            <pc:sldMk cId="1102162013" sldId="263"/>
            <ac:spMk id="3" creationId="{332F569B-FFBB-2C8D-F762-FFE83C5CEA84}"/>
          </ac:spMkLst>
        </pc:spChg>
        <pc:spChg chg="del">
          <ac:chgData name="Lara Matos" userId="67d3d73a-66e9-4b2e-ac76-80333630473b" providerId="ADAL" clId="{249D500B-B432-451F-8468-CAD5D76429D0}" dt="2022-05-09T10:25:18.477" v="1601" actId="478"/>
          <ac:spMkLst>
            <pc:docMk/>
            <pc:sldMk cId="1102162013" sldId="263"/>
            <ac:spMk id="4" creationId="{31572ED2-2499-F926-C4BC-BF73DC7B598B}"/>
          </ac:spMkLst>
        </pc:spChg>
        <pc:spChg chg="add mod">
          <ac:chgData name="Lara Matos" userId="67d3d73a-66e9-4b2e-ac76-80333630473b" providerId="ADAL" clId="{249D500B-B432-451F-8468-CAD5D76429D0}" dt="2022-05-10T10:58:39.390" v="2794" actId="123"/>
          <ac:spMkLst>
            <pc:docMk/>
            <pc:sldMk cId="1102162013" sldId="263"/>
            <ac:spMk id="6" creationId="{527EA37A-D992-0E18-3BF9-C5F62F75412B}"/>
          </ac:spMkLst>
        </pc:spChg>
        <pc:picChg chg="add del mod">
          <ac:chgData name="Lara Matos" userId="67d3d73a-66e9-4b2e-ac76-80333630473b" providerId="ADAL" clId="{249D500B-B432-451F-8468-CAD5D76429D0}" dt="2022-05-10T10:38:34.614" v="2327" actId="478"/>
          <ac:picMkLst>
            <pc:docMk/>
            <pc:sldMk cId="1102162013" sldId="263"/>
            <ac:picMk id="4" creationId="{889AC8F4-3853-E047-90D6-21D90CE398FA}"/>
          </ac:picMkLst>
        </pc:picChg>
        <pc:picChg chg="add del mod">
          <ac:chgData name="Lara Matos" userId="67d3d73a-66e9-4b2e-ac76-80333630473b" providerId="ADAL" clId="{249D500B-B432-451F-8468-CAD5D76429D0}" dt="2022-05-09T20:58:22.349" v="1963" actId="21"/>
          <ac:picMkLst>
            <pc:docMk/>
            <pc:sldMk cId="1102162013" sldId="263"/>
            <ac:picMk id="4" creationId="{A0D26E75-8427-0DA0-1210-536DAE6333F6}"/>
          </ac:picMkLst>
        </pc:picChg>
        <pc:picChg chg="add mod">
          <ac:chgData name="Lara Matos" userId="67d3d73a-66e9-4b2e-ac76-80333630473b" providerId="ADAL" clId="{249D500B-B432-451F-8468-CAD5D76429D0}" dt="2022-05-10T10:46:35.385" v="2358" actId="1076"/>
          <ac:picMkLst>
            <pc:docMk/>
            <pc:sldMk cId="1102162013" sldId="263"/>
            <ac:picMk id="7" creationId="{B68879FE-6D6F-FEE7-FAAB-D6EC071A88C2}"/>
          </ac:picMkLst>
        </pc:picChg>
      </pc:sldChg>
      <pc:sldChg chg="add del ord">
        <pc:chgData name="Lara Matos" userId="67d3d73a-66e9-4b2e-ac76-80333630473b" providerId="ADAL" clId="{249D500B-B432-451F-8468-CAD5D76429D0}" dt="2022-05-09T10:04:15.874" v="465" actId="47"/>
        <pc:sldMkLst>
          <pc:docMk/>
          <pc:sldMk cId="4182728462" sldId="264"/>
        </pc:sldMkLst>
      </pc:sldChg>
      <pc:sldChg chg="new del">
        <pc:chgData name="Lara Matos" userId="67d3d73a-66e9-4b2e-ac76-80333630473b" providerId="ADAL" clId="{249D500B-B432-451F-8468-CAD5D76429D0}" dt="2022-05-09T10:02:13.810" v="366" actId="47"/>
        <pc:sldMkLst>
          <pc:docMk/>
          <pc:sldMk cId="23426240" sldId="265"/>
        </pc:sldMkLst>
      </pc:sldChg>
      <pc:sldChg chg="new del">
        <pc:chgData name="Lara Matos" userId="67d3d73a-66e9-4b2e-ac76-80333630473b" providerId="ADAL" clId="{249D500B-B432-451F-8468-CAD5D76429D0}" dt="2022-05-09T10:02:21.243" v="368" actId="680"/>
        <pc:sldMkLst>
          <pc:docMk/>
          <pc:sldMk cId="2571866097" sldId="265"/>
        </pc:sldMkLst>
      </pc:sldChg>
      <pc:sldChg chg="addSp modSp new mod setBg">
        <pc:chgData name="Lara Matos" userId="67d3d73a-66e9-4b2e-ac76-80333630473b" providerId="ADAL" clId="{249D500B-B432-451F-8468-CAD5D76429D0}" dt="2022-05-10T21:07:07.276" v="2844" actId="14100"/>
        <pc:sldMkLst>
          <pc:docMk/>
          <pc:sldMk cId="4264850772" sldId="265"/>
        </pc:sldMkLst>
        <pc:spChg chg="mod">
          <ac:chgData name="Lara Matos" userId="67d3d73a-66e9-4b2e-ac76-80333630473b" providerId="ADAL" clId="{249D500B-B432-451F-8468-CAD5D76429D0}" dt="2022-05-10T21:07:07.276" v="2844" actId="14100"/>
          <ac:spMkLst>
            <pc:docMk/>
            <pc:sldMk cId="4264850772" sldId="265"/>
            <ac:spMk id="2" creationId="{A2235379-60FC-4BDC-1917-6B39499378FC}"/>
          </ac:spMkLst>
        </pc:spChg>
        <pc:picChg chg="add mod">
          <ac:chgData name="Lara Matos" userId="67d3d73a-66e9-4b2e-ac76-80333630473b" providerId="ADAL" clId="{249D500B-B432-451F-8468-CAD5D76429D0}" dt="2022-05-10T10:42:19.920" v="2357" actId="1076"/>
          <ac:picMkLst>
            <pc:docMk/>
            <pc:sldMk cId="4264850772" sldId="265"/>
            <ac:picMk id="4" creationId="{72790593-DE6C-5CAE-0418-049CB5A22713}"/>
          </ac:picMkLst>
        </pc:picChg>
      </pc:sldChg>
      <pc:sldChg chg="addSp delSp modSp add mod ord">
        <pc:chgData name="Lara Matos" userId="67d3d73a-66e9-4b2e-ac76-80333630473b" providerId="ADAL" clId="{249D500B-B432-451F-8468-CAD5D76429D0}" dt="2022-05-09T21:46:11.682" v="2099" actId="1076"/>
        <pc:sldMkLst>
          <pc:docMk/>
          <pc:sldMk cId="2845821" sldId="266"/>
        </pc:sldMkLst>
        <pc:spChg chg="mod">
          <ac:chgData name="Lara Matos" userId="67d3d73a-66e9-4b2e-ac76-80333630473b" providerId="ADAL" clId="{249D500B-B432-451F-8468-CAD5D76429D0}" dt="2022-05-09T10:03:19.533" v="461" actId="14100"/>
          <ac:spMkLst>
            <pc:docMk/>
            <pc:sldMk cId="2845821" sldId="266"/>
            <ac:spMk id="2" creationId="{3510963C-D886-87DB-F1F8-DF1A462F5EE8}"/>
          </ac:spMkLst>
        </pc:spChg>
        <pc:spChg chg="del">
          <ac:chgData name="Lara Matos" userId="67d3d73a-66e9-4b2e-ac76-80333630473b" providerId="ADAL" clId="{249D500B-B432-451F-8468-CAD5D76429D0}" dt="2022-05-09T10:26:08.181" v="1617" actId="478"/>
          <ac:spMkLst>
            <pc:docMk/>
            <pc:sldMk cId="2845821" sldId="266"/>
            <ac:spMk id="3" creationId="{332F569B-FFBB-2C8D-F762-FFE83C5CEA84}"/>
          </ac:spMkLst>
        </pc:spChg>
        <pc:spChg chg="del">
          <ac:chgData name="Lara Matos" userId="67d3d73a-66e9-4b2e-ac76-80333630473b" providerId="ADAL" clId="{249D500B-B432-451F-8468-CAD5D76429D0}" dt="2022-05-09T10:26:06.793" v="1616" actId="478"/>
          <ac:spMkLst>
            <pc:docMk/>
            <pc:sldMk cId="2845821" sldId="266"/>
            <ac:spMk id="4" creationId="{31572ED2-2499-F926-C4BC-BF73DC7B598B}"/>
          </ac:spMkLst>
        </pc:spChg>
        <pc:spChg chg="add mod">
          <ac:chgData name="Lara Matos" userId="67d3d73a-66e9-4b2e-ac76-80333630473b" providerId="ADAL" clId="{249D500B-B432-451F-8468-CAD5D76429D0}" dt="2022-05-09T21:38:32.766" v="2090" actId="20577"/>
          <ac:spMkLst>
            <pc:docMk/>
            <pc:sldMk cId="2845821" sldId="266"/>
            <ac:spMk id="6" creationId="{9D57376E-6247-AD65-59A7-92B8A6D3CA5F}"/>
          </ac:spMkLst>
        </pc:spChg>
        <pc:picChg chg="add del mod">
          <ac:chgData name="Lara Matos" userId="67d3d73a-66e9-4b2e-ac76-80333630473b" providerId="ADAL" clId="{249D500B-B432-451F-8468-CAD5D76429D0}" dt="2022-05-09T21:44:00.717" v="2094" actId="478"/>
          <ac:picMkLst>
            <pc:docMk/>
            <pc:sldMk cId="2845821" sldId="266"/>
            <ac:picMk id="4" creationId="{3D67F551-0368-3F6E-9100-B1B237A9D75C}"/>
          </ac:picMkLst>
        </pc:picChg>
        <pc:picChg chg="add mod">
          <ac:chgData name="Lara Matos" userId="67d3d73a-66e9-4b2e-ac76-80333630473b" providerId="ADAL" clId="{249D500B-B432-451F-8468-CAD5D76429D0}" dt="2022-05-09T21:46:11.682" v="2099" actId="1076"/>
          <ac:picMkLst>
            <pc:docMk/>
            <pc:sldMk cId="2845821" sldId="266"/>
            <ac:picMk id="7" creationId="{E25450A2-143A-ECEF-2B94-42417205A9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5776-1885-4769-908D-908DAA416CDB}" type="datetimeFigureOut">
              <a:rPr lang="pt-PT" smtClean="0"/>
              <a:t>11/05/2022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A37-1386-4A9E-A198-18AEDC5AE1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045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5776-1885-4769-908D-908DAA416CDB}" type="datetimeFigureOut">
              <a:rPr lang="pt-PT" smtClean="0"/>
              <a:t>11/05/2022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A37-1386-4A9E-A198-18AEDC5AE1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895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5776-1885-4769-908D-908DAA416CDB}" type="datetimeFigureOut">
              <a:rPr lang="pt-PT" smtClean="0"/>
              <a:t>11/05/2022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A37-1386-4A9E-A198-18AEDC5AE1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331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5776-1885-4769-908D-908DAA416CDB}" type="datetimeFigureOut">
              <a:rPr lang="pt-PT" smtClean="0"/>
              <a:t>11/05/2022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A37-1386-4A9E-A198-18AEDC5AE1E1}" type="slidenum">
              <a:rPr lang="pt-PT" smtClean="0"/>
              <a:t>‹#›</a:t>
            </a:fld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744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5776-1885-4769-908D-908DAA416CDB}" type="datetimeFigureOut">
              <a:rPr lang="pt-PT" smtClean="0"/>
              <a:t>11/05/2022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A37-1386-4A9E-A198-18AEDC5AE1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1354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5776-1885-4769-908D-908DAA416CDB}" type="datetimeFigureOut">
              <a:rPr lang="pt-PT" smtClean="0"/>
              <a:t>11/05/2022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A37-1386-4A9E-A198-18AEDC5AE1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0842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5776-1885-4769-908D-908DAA416CDB}" type="datetimeFigureOut">
              <a:rPr lang="pt-PT" smtClean="0"/>
              <a:t>11/05/2022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A37-1386-4A9E-A198-18AEDC5AE1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5406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5776-1885-4769-908D-908DAA416CDB}" type="datetimeFigureOut">
              <a:rPr lang="pt-PT" smtClean="0"/>
              <a:t>11/05/2022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A37-1386-4A9E-A198-18AEDC5AE1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2325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5776-1885-4769-908D-908DAA416CDB}" type="datetimeFigureOut">
              <a:rPr lang="pt-PT" smtClean="0"/>
              <a:t>11/05/2022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A37-1386-4A9E-A198-18AEDC5AE1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3152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5776-1885-4769-908D-908DAA416CDB}" type="datetimeFigureOut">
              <a:rPr lang="pt-PT" smtClean="0"/>
              <a:t>11/05/2022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A37-1386-4A9E-A198-18AEDC5AE1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616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5776-1885-4769-908D-908DAA416CDB}" type="datetimeFigureOut">
              <a:rPr lang="pt-PT" smtClean="0"/>
              <a:t>11/05/2022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A37-1386-4A9E-A198-18AEDC5AE1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510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5776-1885-4769-908D-908DAA416CDB}" type="datetimeFigureOut">
              <a:rPr lang="pt-PT" smtClean="0"/>
              <a:t>11/05/2022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A37-1386-4A9E-A198-18AEDC5AE1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30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5776-1885-4769-908D-908DAA416CDB}" type="datetimeFigureOut">
              <a:rPr lang="pt-PT" smtClean="0"/>
              <a:t>11/05/2022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A37-1386-4A9E-A198-18AEDC5AE1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333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5776-1885-4769-908D-908DAA416CDB}" type="datetimeFigureOut">
              <a:rPr lang="pt-PT" smtClean="0"/>
              <a:t>11/05/2022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A37-1386-4A9E-A198-18AEDC5AE1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87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5776-1885-4769-908D-908DAA416CDB}" type="datetimeFigureOut">
              <a:rPr lang="pt-PT" smtClean="0"/>
              <a:t>11/05/2022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A37-1386-4A9E-A198-18AEDC5AE1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42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5776-1885-4769-908D-908DAA416CDB}" type="datetimeFigureOut">
              <a:rPr lang="pt-PT" smtClean="0"/>
              <a:t>11/05/2022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A37-1386-4A9E-A198-18AEDC5AE1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53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5776-1885-4769-908D-908DAA416CDB}" type="datetimeFigureOut">
              <a:rPr lang="pt-PT" smtClean="0"/>
              <a:t>11/05/2022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A37-1386-4A9E-A198-18AEDC5AE1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5776-1885-4769-908D-908DAA416CDB}" type="datetimeFigureOut">
              <a:rPr lang="pt-PT" smtClean="0"/>
              <a:t>11/05/2022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A37-1386-4A9E-A198-18AEDC5AE1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100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C75776-1885-4769-908D-908DAA416CDB}" type="datetimeFigureOut">
              <a:rPr lang="pt-PT" smtClean="0"/>
              <a:t>11/05/2022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1B15A37-1386-4A9E-A198-18AEDC5AE1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435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rgbClr val="00B05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oad PNG Pictures, Highway Clipart Race Road Free Download - Free  Transparent PNG Logos">
            <a:extLst>
              <a:ext uri="{FF2B5EF4-FFF2-40B4-BE49-F238E27FC236}">
                <a16:creationId xmlns:a16="http://schemas.microsoft.com/office/drawing/2014/main" id="{68ED36DD-570C-ADAE-81B4-72AF179D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98" y="0"/>
            <a:ext cx="70415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Download HD Fleet Monitoring Benefits &amp; Camera Systems For Monitoring -  Petrol Pump Nozzle Png Transparent PNG Image - NicePNG.com">
            <a:extLst>
              <a:ext uri="{FF2B5EF4-FFF2-40B4-BE49-F238E27FC236}">
                <a16:creationId xmlns:a16="http://schemas.microsoft.com/office/drawing/2014/main" id="{C3A2239D-7B88-D18B-4215-BE3D2FEBB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61452" y="130628"/>
            <a:ext cx="3030545" cy="12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17CC702-1E09-B011-B347-08EFFEB4E171}"/>
              </a:ext>
            </a:extLst>
          </p:cNvPr>
          <p:cNvSpPr txBox="1"/>
          <p:nvPr/>
        </p:nvSpPr>
        <p:spPr>
          <a:xfrm>
            <a:off x="930729" y="2500590"/>
            <a:ext cx="3546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>
                <a:latin typeface="Eras Medium ITC" panose="020B0602030504020804" pitchFamily="34" charset="0"/>
              </a:rPr>
              <a:t>Fast &amp; Fuel</a:t>
            </a:r>
            <a:endParaRPr lang="en-US" sz="5400">
              <a:latin typeface="Eras Medium ITC" panose="020B06020305040208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DEED46-6A5A-FB59-89F6-8D8E0B3F6FE2}"/>
              </a:ext>
            </a:extLst>
          </p:cNvPr>
          <p:cNvSpPr txBox="1"/>
          <p:nvPr/>
        </p:nvSpPr>
        <p:spPr>
          <a:xfrm>
            <a:off x="930729" y="3434081"/>
            <a:ext cx="395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/>
              <a:t>Projeto de Análise de Sistemas</a:t>
            </a:r>
            <a:endParaRPr lang="en-US" sz="24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81C7A1-6777-A412-52BA-21DA79D834E5}"/>
              </a:ext>
            </a:extLst>
          </p:cNvPr>
          <p:cNvSpPr txBox="1"/>
          <p:nvPr/>
        </p:nvSpPr>
        <p:spPr>
          <a:xfrm>
            <a:off x="930729" y="3905907"/>
            <a:ext cx="2664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Eduardo Oliveira	98445</a:t>
            </a:r>
          </a:p>
          <a:p>
            <a:r>
              <a:rPr lang="pt-PT"/>
              <a:t>Maria Tavares		98447</a:t>
            </a:r>
          </a:p>
          <a:p>
            <a:r>
              <a:rPr lang="pt-PT"/>
              <a:t>Lara Matos		95228</a:t>
            </a:r>
          </a:p>
          <a:p>
            <a:r>
              <a:rPr lang="pt-PT"/>
              <a:t>Nicole Rakov		96661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0963C-D886-87DB-F1F8-DF1A462F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Principais Funcionalidades</a:t>
            </a:r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900C410-33A5-1D73-CEBA-8767DE6E2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098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D57376E-6247-AD65-59A7-92B8A6D3CA5F}"/>
              </a:ext>
            </a:extLst>
          </p:cNvPr>
          <p:cNvSpPr txBox="1"/>
          <p:nvPr/>
        </p:nvSpPr>
        <p:spPr>
          <a:xfrm>
            <a:off x="913795" y="2782669"/>
            <a:ext cx="7715712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Criação de Conta de Utilizador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/>
              <a:t>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/>
              <a:t>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ea typeface="+mn-lt"/>
                <a:cs typeface="+mn-lt"/>
              </a:rPr>
              <a:t>Visualização</a:t>
            </a:r>
            <a:r>
              <a:rPr lang="en-US" sz="2000">
                <a:ea typeface="+mn-lt"/>
                <a:cs typeface="+mn-lt"/>
              </a:rPr>
              <a:t> de </a:t>
            </a:r>
            <a:r>
              <a:rPr lang="en-US" sz="2000" err="1">
                <a:ea typeface="+mn-lt"/>
                <a:cs typeface="+mn-lt"/>
              </a:rPr>
              <a:t>históricos</a:t>
            </a:r>
            <a:r>
              <a:rPr lang="en-US" sz="2000">
                <a:ea typeface="+mn-lt"/>
                <a:cs typeface="+mn-lt"/>
              </a:rPr>
              <a:t> de </a:t>
            </a:r>
            <a:r>
              <a:rPr lang="en-US" sz="2000" err="1">
                <a:ea typeface="+mn-lt"/>
                <a:cs typeface="+mn-lt"/>
              </a:rPr>
              <a:t>abastecimentos</a:t>
            </a:r>
            <a:r>
              <a:rPr lang="en-US" sz="2000">
                <a:ea typeface="+mn-lt"/>
                <a:cs typeface="+mn-lt"/>
              </a:rPr>
              <a:t> e </a:t>
            </a:r>
            <a:r>
              <a:rPr lang="en-US" sz="2000" err="1">
                <a:ea typeface="+mn-lt"/>
                <a:cs typeface="+mn-lt"/>
              </a:rPr>
              <a:t>preços</a:t>
            </a:r>
            <a:r>
              <a:rPr lang="en-US" sz="2000">
                <a:ea typeface="+mn-lt"/>
                <a:cs typeface="+mn-lt"/>
              </a:rPr>
              <a:t> de </a:t>
            </a:r>
            <a:r>
              <a:rPr lang="en-US" sz="2000" err="1">
                <a:ea typeface="+mn-lt"/>
                <a:cs typeface="+mn-lt"/>
              </a:rPr>
              <a:t>combustíveis</a:t>
            </a:r>
            <a:endParaRPr lang="en-US" sz="2000" err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/>
              <a:t>Escolha</a:t>
            </a:r>
            <a:r>
              <a:rPr lang="en-US" sz="2000"/>
              <a:t> do </a:t>
            </a:r>
            <a:r>
              <a:rPr lang="en-US" sz="2000" err="1"/>
              <a:t>tipo</a:t>
            </a:r>
            <a:r>
              <a:rPr lang="en-US" sz="2000"/>
              <a:t> de </a:t>
            </a:r>
            <a:r>
              <a:rPr lang="en-US" sz="2000" err="1"/>
              <a:t>combustível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/>
              <a:t>Escolha</a:t>
            </a:r>
            <a:r>
              <a:rPr lang="en-US" sz="2000"/>
              <a:t> da </a:t>
            </a:r>
            <a:r>
              <a:rPr lang="en-US" sz="2000" err="1"/>
              <a:t>bomba</a:t>
            </a:r>
            <a:r>
              <a:rPr lang="en-US" sz="2000"/>
              <a:t> de </a:t>
            </a:r>
            <a:r>
              <a:rPr lang="en-US" sz="2000" err="1"/>
              <a:t>abastecimento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/>
              <a:t>Pagamento</a:t>
            </a:r>
            <a:r>
              <a:rPr lang="en-US" sz="2000"/>
              <a:t> </a:t>
            </a:r>
            <a:r>
              <a:rPr lang="en-US" sz="2000" err="1"/>
              <a:t>antecipado</a:t>
            </a:r>
            <a:r>
              <a:rPr lang="en-US" sz="2000"/>
              <a:t> do </a:t>
            </a:r>
            <a:r>
              <a:rPr lang="en-US" sz="2000" err="1"/>
              <a:t>combustível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E25450A2-143A-ECEF-2B94-42417205A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5059" y="2782669"/>
            <a:ext cx="2443146" cy="35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0963C-D886-87DB-F1F8-DF1A462F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900C410-33A5-1D73-CEBA-8767DE6E2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0983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7949CC-5EE8-2EEB-30CD-46CBDAAE458E}"/>
              </a:ext>
            </a:extLst>
          </p:cNvPr>
          <p:cNvSpPr txBox="1"/>
          <p:nvPr/>
        </p:nvSpPr>
        <p:spPr>
          <a:xfrm>
            <a:off x="913795" y="2782669"/>
            <a:ext cx="7726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/>
              <a:t>Já se deparou com longas filas de espera nas bombas de abastecimento?</a:t>
            </a:r>
          </a:p>
          <a:p>
            <a:r>
              <a:rPr lang="pt-PT" sz="2000"/>
              <a:t>Demora muito tempo na fila da zona de pagamento?</a:t>
            </a:r>
          </a:p>
          <a:p>
            <a:r>
              <a:rPr lang="pt-PT" sz="2000"/>
              <a:t>Realmente deve ser uma dor de cabeça…</a:t>
            </a:r>
            <a:endParaRPr lang="en-US" sz="200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15B22DE1-E915-9F35-50BB-4FA881C3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0284" y="3440022"/>
            <a:ext cx="5790922" cy="31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0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0963C-D886-87DB-F1F8-DF1A462F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Público-alvo</a:t>
            </a:r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900C410-33A5-1D73-CEBA-8767DE6E2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098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1E7975-965A-5AAA-B014-D410F093A705}"/>
              </a:ext>
            </a:extLst>
          </p:cNvPr>
          <p:cNvSpPr txBox="1"/>
          <p:nvPr/>
        </p:nvSpPr>
        <p:spPr>
          <a:xfrm>
            <a:off x="913795" y="2856452"/>
            <a:ext cx="4459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/>
              <a:t>Clientes das bombas de abastecimento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2329D809-87A4-9797-484E-5E1416D83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4913" y="2325702"/>
            <a:ext cx="2963292" cy="1658032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80079EA-2121-EE26-DE8F-6DADADA3F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83361" y="2950947"/>
            <a:ext cx="490121" cy="755603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273EC90B-1B5C-05EC-72BA-5A8093898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4308" y="3706550"/>
            <a:ext cx="469886" cy="72440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0B36CD2F-5D1D-0617-9A32-812AAE6EE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9943" y="4331795"/>
            <a:ext cx="356956" cy="550307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8A721398-C5E5-5B83-460A-31D02A346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4951" y="4948422"/>
            <a:ext cx="2286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1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0963C-D886-87DB-F1F8-DF1A462F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Promotores</a:t>
            </a:r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900C410-33A5-1D73-CEBA-8767DE6E2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098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A8DE69-CB39-60CF-22FE-CCA48090389C}"/>
              </a:ext>
            </a:extLst>
          </p:cNvPr>
          <p:cNvSpPr txBox="1"/>
          <p:nvPr/>
        </p:nvSpPr>
        <p:spPr>
          <a:xfrm>
            <a:off x="913795" y="2782669"/>
            <a:ext cx="10047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/>
              <a:t>Os próprios criadores.</a:t>
            </a:r>
          </a:p>
          <a:p>
            <a:r>
              <a:rPr lang="pt-PT" sz="2000"/>
              <a:t>No entanto, estaria aberta a hipótese se alguma gasolineira decidisse adquirir a aplicação de </a:t>
            </a:r>
          </a:p>
          <a:p>
            <a:r>
              <a:rPr lang="pt-PT" sz="2000"/>
              <a:t>forma exclusiva. Dessa forma, o promotor seria alterado. </a:t>
            </a:r>
            <a:endParaRPr lang="en-US" sz="200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24650D41-0E85-1DDA-48E7-003B18A00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5002" y="4909721"/>
            <a:ext cx="4652805" cy="14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0963C-D886-87DB-F1F8-DF1A462F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Contexto do Mercado</a:t>
            </a:r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900C410-33A5-1D73-CEBA-8767DE6E2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098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4059E9B-F65E-2FF9-2903-2D3C080A13DF}"/>
              </a:ext>
            </a:extLst>
          </p:cNvPr>
          <p:cNvSpPr txBox="1"/>
          <p:nvPr/>
        </p:nvSpPr>
        <p:spPr>
          <a:xfrm>
            <a:off x="913795" y="2782669"/>
            <a:ext cx="5182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/>
              <a:t>Empresas do mercado petrolífero pretendam expandir o seu negócio para o mundo digital;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/>
              <a:t>Simplicidade para o cliente ter acesso ao combustível para o seu veículo. 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970D689-280B-CB8A-9E7C-1A0D0DE0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2363" y="2782669"/>
            <a:ext cx="1749964" cy="31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4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0963C-D886-87DB-F1F8-DF1A462F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Transformação Digital</a:t>
            </a:r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900C410-33A5-1D73-CEBA-8767DE6E2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098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F25F1C6-69F0-A6E4-B30D-0EE94D0922FA}"/>
              </a:ext>
            </a:extLst>
          </p:cNvPr>
          <p:cNvSpPr txBox="1"/>
          <p:nvPr/>
        </p:nvSpPr>
        <p:spPr>
          <a:xfrm>
            <a:off x="913796" y="2782669"/>
            <a:ext cx="47501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/>
              <a:t>Compra de combustível no conforto do seu lar;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/>
              <a:t>Oportunidade para as empresas expandirem o seu negócio para o mundo digital.</a:t>
            </a:r>
            <a:endParaRPr lang="en-US" sz="2000"/>
          </a:p>
        </p:txBody>
      </p:sp>
      <p:pic>
        <p:nvPicPr>
          <p:cNvPr id="9" name="Imagem 8" descr="Uma imagem com texto, eletrónica, computador&#10;&#10;Descrição gerada automaticamente">
            <a:extLst>
              <a:ext uri="{FF2B5EF4-FFF2-40B4-BE49-F238E27FC236}">
                <a16:creationId xmlns:a16="http://schemas.microsoft.com/office/drawing/2014/main" id="{33CA20AF-9A63-5765-EB5D-07002031F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23" y="3380039"/>
            <a:ext cx="4502982" cy="29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5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0963C-D886-87DB-F1F8-DF1A462F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Perfis dos Stakeholders</a:t>
            </a:r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900C410-33A5-1D73-CEBA-8767DE6E2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098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0F99D82-0559-EF62-B6F0-254E755847F7}"/>
              </a:ext>
            </a:extLst>
          </p:cNvPr>
          <p:cNvSpPr txBox="1"/>
          <p:nvPr/>
        </p:nvSpPr>
        <p:spPr>
          <a:xfrm>
            <a:off x="913796" y="2782669"/>
            <a:ext cx="471464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Gestores de postos de abastecimento;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Empresas gasolineiras que pretendam expandir o seu negócio para novas plataformas;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Clientes que utilizam com regularidade as bombas de abastecimento.</a:t>
            </a:r>
            <a:endParaRPr lang="en-US" sz="2000"/>
          </a:p>
        </p:txBody>
      </p:sp>
      <p:pic>
        <p:nvPicPr>
          <p:cNvPr id="19" name="Imagem 18" descr="Uma imagem com texto, silhueta&#10;&#10;Descrição gerada automaticamente">
            <a:extLst>
              <a:ext uri="{FF2B5EF4-FFF2-40B4-BE49-F238E27FC236}">
                <a16:creationId xmlns:a16="http://schemas.microsoft.com/office/drawing/2014/main" id="{62FCFB9B-A315-94B8-607E-2F4426D72B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12232"/>
          <a:stretch/>
        </p:blipFill>
        <p:spPr>
          <a:xfrm>
            <a:off x="7135586" y="2782669"/>
            <a:ext cx="4187402" cy="38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4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0963C-D886-87DB-F1F8-DF1A462F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Ambiente de Utilização</a:t>
            </a:r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900C410-33A5-1D73-CEBA-8767DE6E2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098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27EA37A-D992-0E18-3BF9-C5F62F75412B}"/>
              </a:ext>
            </a:extLst>
          </p:cNvPr>
          <p:cNvSpPr txBox="1"/>
          <p:nvPr/>
        </p:nvSpPr>
        <p:spPr>
          <a:xfrm>
            <a:off x="913795" y="2782669"/>
            <a:ext cx="505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/>
              <a:t>Para uma melhor utilização, a aplicação será em formato </a:t>
            </a:r>
            <a:r>
              <a:rPr lang="pt-PT" sz="2000" i="1"/>
              <a:t>mobile app </a:t>
            </a:r>
            <a:r>
              <a:rPr lang="pt-PT" sz="2000"/>
              <a:t>disponível para Android e iOS</a:t>
            </a:r>
            <a:r>
              <a:rPr lang="pt-PT" sz="2000" i="1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i="1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/>
              <a:t>Metodologia: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000"/>
              <a:t>As entidades parceiras aderem à aplicação;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000"/>
              <a:t>Os clientes aderem ao sistema para compra do combustível para o seu automóvel, minimizando o tempo de espera nas filas.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68879FE-6D6F-FEE7-FAAB-D6EC071A8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17" y="2156310"/>
            <a:ext cx="2827186" cy="39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6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35379-60FC-4BDC-1917-6B394993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150" y="1832823"/>
            <a:ext cx="4258320" cy="1596177"/>
          </a:xfrm>
        </p:spPr>
        <p:txBody>
          <a:bodyPr>
            <a:noAutofit/>
          </a:bodyPr>
          <a:lstStyle/>
          <a:p>
            <a:r>
              <a:rPr lang="pt-PT" sz="4800"/>
              <a:t>Como é que a Fast &amp; Fuel Funciona?</a:t>
            </a:r>
            <a:endParaRPr lang="en-US" sz="48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790593-DE6C-5CAE-0418-049CB5A22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22" y="2630911"/>
            <a:ext cx="3746526" cy="374735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64850772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Gotícula</vt:lpstr>
      <vt:lpstr>PowerPoint Presentation</vt:lpstr>
      <vt:lpstr>Introdução</vt:lpstr>
      <vt:lpstr>Público-alvo</vt:lpstr>
      <vt:lpstr>Promotores</vt:lpstr>
      <vt:lpstr>Contexto do Mercado</vt:lpstr>
      <vt:lpstr>Transformação Digital</vt:lpstr>
      <vt:lpstr>Perfis dos Stakeholders</vt:lpstr>
      <vt:lpstr>Ambiente de Utilização</vt:lpstr>
      <vt:lpstr>Como é que a Fast &amp; Fuel Funciona?</vt:lpstr>
      <vt:lpstr>Principais Funcionalidades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Vieira</dc:creator>
  <cp:revision>1</cp:revision>
  <dcterms:created xsi:type="dcterms:W3CDTF">2022-05-09T10:39:02Z</dcterms:created>
  <dcterms:modified xsi:type="dcterms:W3CDTF">2022-05-11T08:46:08Z</dcterms:modified>
</cp:coreProperties>
</file>