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95" r:id="rId7"/>
    <p:sldId id="281" r:id="rId8"/>
    <p:sldId id="261" r:id="rId9"/>
    <p:sldId id="293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20D33-F2A3-ADE6-68D0-C1B0B4866554}" v="633" dt="2022-05-25T08:49:19.364"/>
    <p1510:client id="{9A187EBB-2D14-2974-A6CE-B8B7EBC984D8}" v="215" dt="2022-05-25T09:10:18.487"/>
    <p1510:client id="{D6D60361-F675-1524-39DA-7A5983EC4731}" v="1088" dt="2022-05-25T09:12:54.720"/>
    <p1510:client id="{E5466290-BEF5-9A4F-8FA0-3295521A2DCA}" v="31" dt="2022-05-24T20:19:46.204"/>
    <p1510:client id="{F3E1D7C0-2D48-17BB-CEB3-730F95362270}" v="144" dt="2022-05-25T01:45:08.662"/>
    <p1510:client id="{FB6FC71C-C492-4A05-AAE6-1FEE6347D237}" v="88" dt="2022-05-25T09:04:5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4128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Tavares" userId="S::eduardaaires@ua.pt::2513ac6b-6e34-45c6-a71e-2e7df4ed0bf7" providerId="AD" clId="Web-{D6D60361-F675-1524-39DA-7A5983EC4731}"/>
    <pc:docChg chg="addSld delSld modSld sldOrd">
      <pc:chgData name="Maria Tavares" userId="S::eduardaaires@ua.pt::2513ac6b-6e34-45c6-a71e-2e7df4ed0bf7" providerId="AD" clId="Web-{D6D60361-F675-1524-39DA-7A5983EC4731}" dt="2022-05-25T09:12:54.220" v="863" actId="20577"/>
      <pc:docMkLst>
        <pc:docMk/>
      </pc:docMkLst>
      <pc:sldChg chg="modSp">
        <pc:chgData name="Maria Tavares" userId="S::eduardaaires@ua.pt::2513ac6b-6e34-45c6-a71e-2e7df4ed0bf7" providerId="AD" clId="Web-{D6D60361-F675-1524-39DA-7A5983EC4731}" dt="2022-05-25T08:32:24.438" v="804" actId="1076"/>
        <pc:sldMkLst>
          <pc:docMk/>
          <pc:sldMk cId="2259308896" sldId="256"/>
        </pc:sldMkLst>
        <pc:spChg chg="mod">
          <ac:chgData name="Maria Tavares" userId="S::eduardaaires@ua.pt::2513ac6b-6e34-45c6-a71e-2e7df4ed0bf7" providerId="AD" clId="Web-{D6D60361-F675-1524-39DA-7A5983EC4731}" dt="2022-05-25T08:32:24.438" v="804" actId="1076"/>
          <ac:spMkLst>
            <pc:docMk/>
            <pc:sldMk cId="2259308896" sldId="256"/>
            <ac:spMk id="10" creationId="{797C5C5C-EBB5-DBBB-3E3E-C45D6DB2F4B8}"/>
          </ac:spMkLst>
        </pc:spChg>
      </pc:sldChg>
      <pc:sldChg chg="addSp modSp">
        <pc:chgData name="Maria Tavares" userId="S::eduardaaires@ua.pt::2513ac6b-6e34-45c6-a71e-2e7df4ed0bf7" providerId="AD" clId="Web-{D6D60361-F675-1524-39DA-7A5983EC4731}" dt="2022-05-25T09:12:54.220" v="863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D6D60361-F675-1524-39DA-7A5983EC4731}" dt="2022-05-25T09:12:54.220" v="863" actId="20577"/>
          <ac:spMkLst>
            <pc:docMk/>
            <pc:sldMk cId="1527386939" sldId="261"/>
            <ac:spMk id="7" creationId="{D87DDFFF-E26C-B947-9A58-D42D298AD434}"/>
          </ac:spMkLst>
        </pc:spChg>
        <pc:picChg chg="add mod">
          <ac:chgData name="Maria Tavares" userId="S::eduardaaires@ua.pt::2513ac6b-6e34-45c6-a71e-2e7df4ed0bf7" providerId="AD" clId="Web-{D6D60361-F675-1524-39DA-7A5983EC4731}" dt="2022-05-25T08:14:29.583" v="801" actId="1076"/>
          <ac:picMkLst>
            <pc:docMk/>
            <pc:sldMk cId="1527386939" sldId="261"/>
            <ac:picMk id="2" creationId="{E03AD6CF-637C-9DF2-257E-31FE19DFE2FD}"/>
          </ac:picMkLst>
        </pc:picChg>
      </pc:sldChg>
      <pc:sldChg chg="modSp mod modShow">
        <pc:chgData name="Maria Tavares" userId="S::eduardaaires@ua.pt::2513ac6b-6e34-45c6-a71e-2e7df4ed0bf7" providerId="AD" clId="Web-{D6D60361-F675-1524-39DA-7A5983EC4731}" dt="2022-05-25T07:59:42.575" v="65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D6D60361-F675-1524-39DA-7A5983EC4731}" dt="2022-05-25T07:55:51.366" v="610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10.728" v="633" actId="20577"/>
        <pc:sldMkLst>
          <pc:docMk/>
          <pc:sldMk cId="2799968845" sldId="289"/>
        </pc:sldMkLst>
        <pc:spChg chg="mod">
          <ac:chgData name="Maria Tavares" userId="S::eduardaaires@ua.pt::2513ac6b-6e34-45c6-a71e-2e7df4ed0bf7" providerId="AD" clId="Web-{D6D60361-F675-1524-39DA-7A5983EC4731}" dt="2022-05-25T07:57:10.728" v="633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2.041" v="638" actId="20577"/>
        <pc:sldMkLst>
          <pc:docMk/>
          <pc:sldMk cId="988005383" sldId="290"/>
        </pc:sldMkLst>
        <pc:spChg chg="mod">
          <ac:chgData name="Maria Tavares" userId="S::eduardaaires@ua.pt::2513ac6b-6e34-45c6-a71e-2e7df4ed0bf7" providerId="AD" clId="Web-{D6D60361-F675-1524-39DA-7A5983EC4731}" dt="2022-05-25T07:57:22.041" v="63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34.291" v="649" actId="20577"/>
        <pc:sldMkLst>
          <pc:docMk/>
          <pc:sldMk cId="2103904258" sldId="291"/>
        </pc:sldMkLst>
        <pc:spChg chg="mod">
          <ac:chgData name="Maria Tavares" userId="S::eduardaaires@ua.pt::2513ac6b-6e34-45c6-a71e-2e7df4ed0bf7" providerId="AD" clId="Web-{D6D60361-F675-1524-39DA-7A5983EC4731}" dt="2022-05-25T07:57:34.291" v="649" actId="20577"/>
          <ac:spMkLst>
            <pc:docMk/>
            <pc:sldMk cId="2103904258" sldId="291"/>
            <ac:spMk id="2" creationId="{B5955A5B-6B48-2B4A-0849-0FC0108E7D59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7.009" v="643" actId="20577"/>
        <pc:sldMkLst>
          <pc:docMk/>
          <pc:sldMk cId="4121072753" sldId="292"/>
        </pc:sldMkLst>
        <pc:spChg chg="mod">
          <ac:chgData name="Maria Tavares" userId="S::eduardaaires@ua.pt::2513ac6b-6e34-45c6-a71e-2e7df4ed0bf7" providerId="AD" clId="Web-{D6D60361-F675-1524-39DA-7A5983EC4731}" dt="2022-05-25T07:57:27.009" v="643" actId="20577"/>
          <ac:spMkLst>
            <pc:docMk/>
            <pc:sldMk cId="4121072753" sldId="292"/>
            <ac:spMk id="2" creationId="{B538638B-7BBD-2A9B-7923-B44CAF1004F9}"/>
          </ac:spMkLst>
        </pc:spChg>
      </pc:sldChg>
      <pc:sldChg chg="addSp delSp modSp">
        <pc:chgData name="Maria Tavares" userId="S::eduardaaires@ua.pt::2513ac6b-6e34-45c6-a71e-2e7df4ed0bf7" providerId="AD" clId="Web-{D6D60361-F675-1524-39DA-7A5983EC4731}" dt="2022-05-25T09:08:45.995" v="860" actId="20577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D6D60361-F675-1524-39DA-7A5983EC4731}" dt="2022-05-25T09:08:45.995" v="860" actId="20577"/>
          <ac:spMkLst>
            <pc:docMk/>
            <pc:sldMk cId="4052492075" sldId="293"/>
            <ac:spMk id="4" creationId="{68B96780-7727-6D3D-5AB6-B9D69941F0FA}"/>
          </ac:spMkLst>
        </pc:spChg>
        <pc:picChg chg="add del mod">
          <ac:chgData name="Maria Tavares" userId="S::eduardaaires@ua.pt::2513ac6b-6e34-45c6-a71e-2e7df4ed0bf7" providerId="AD" clId="Web-{D6D60361-F675-1524-39DA-7A5983EC4731}" dt="2022-05-25T07:30:33.625" v="110"/>
          <ac:picMkLst>
            <pc:docMk/>
            <pc:sldMk cId="4052492075" sldId="293"/>
            <ac:picMk id="5" creationId="{2931E7C0-82C0-77CA-1357-969956633939}"/>
          </ac:picMkLst>
        </pc:picChg>
        <pc:picChg chg="add mod">
          <ac:chgData name="Maria Tavares" userId="S::eduardaaires@ua.pt::2513ac6b-6e34-45c6-a71e-2e7df4ed0bf7" providerId="AD" clId="Web-{D6D60361-F675-1524-39DA-7A5983EC4731}" dt="2022-05-25T07:31:15.532" v="114" actId="1076"/>
          <ac:picMkLst>
            <pc:docMk/>
            <pc:sldMk cId="4052492075" sldId="293"/>
            <ac:picMk id="6" creationId="{1828447E-152D-874A-246D-4818FE3F3632}"/>
          </ac:picMkLst>
        </pc:picChg>
      </pc:sldChg>
      <pc:sldChg chg="new del">
        <pc:chgData name="Maria Tavares" userId="S::eduardaaires@ua.pt::2513ac6b-6e34-45c6-a71e-2e7df4ed0bf7" providerId="AD" clId="Web-{D6D60361-F675-1524-39DA-7A5983EC4731}" dt="2022-05-25T07:33:09.222" v="117"/>
        <pc:sldMkLst>
          <pc:docMk/>
          <pc:sldMk cId="1640841446" sldId="294"/>
        </pc:sldMkLst>
      </pc:sldChg>
      <pc:sldChg chg="addSp delSp modSp new del ord">
        <pc:chgData name="Maria Tavares" userId="S::eduardaaires@ua.pt::2513ac6b-6e34-45c6-a71e-2e7df4ed0bf7" providerId="AD" clId="Web-{D6D60361-F675-1524-39DA-7A5983EC4731}" dt="2022-05-25T07:55:53.195" v="611"/>
        <pc:sldMkLst>
          <pc:docMk/>
          <pc:sldMk cId="3661827496" sldId="294"/>
        </pc:sldMkLst>
        <pc:spChg chg="mod">
          <ac:chgData name="Maria Tavares" userId="S::eduardaaires@ua.pt::2513ac6b-6e34-45c6-a71e-2e7df4ed0bf7" providerId="AD" clId="Web-{D6D60361-F675-1524-39DA-7A5983EC4731}" dt="2022-05-25T07:33:29.035" v="120" actId="1076"/>
          <ac:spMkLst>
            <pc:docMk/>
            <pc:sldMk cId="3661827496" sldId="294"/>
            <ac:spMk id="4" creationId="{D0ACB01D-0066-4A65-B03D-C372C1C46786}"/>
          </ac:spMkLst>
        </pc:spChg>
        <pc:spChg chg="mod">
          <ac:chgData name="Maria Tavares" userId="S::eduardaaires@ua.pt::2513ac6b-6e34-45c6-a71e-2e7df4ed0bf7" providerId="AD" clId="Web-{D6D60361-F675-1524-39DA-7A5983EC4731}" dt="2022-05-25T07:33:35.395" v="121" actId="1076"/>
          <ac:spMkLst>
            <pc:docMk/>
            <pc:sldMk cId="3661827496" sldId="294"/>
            <ac:spMk id="5" creationId="{A3B07910-0C75-2520-B046-B963B1704F9B}"/>
          </ac:spMkLst>
        </pc:spChg>
        <pc:spChg chg="add del mod">
          <ac:chgData name="Maria Tavares" userId="S::eduardaaires@ua.pt::2513ac6b-6e34-45c6-a71e-2e7df4ed0bf7" providerId="AD" clId="Web-{D6D60361-F675-1524-39DA-7A5983EC4731}" dt="2022-05-25T07:34:12.224" v="127" actId="1076"/>
          <ac:spMkLst>
            <pc:docMk/>
            <pc:sldMk cId="3661827496" sldId="294"/>
            <ac:spMk id="6" creationId="{A653F0B3-D0E6-D028-A6B7-DFD196E42A4E}"/>
          </ac:spMkLst>
        </pc:spChg>
      </pc:sldChg>
      <pc:sldChg chg="addSp delSp modSp new">
        <pc:chgData name="Maria Tavares" userId="S::eduardaaires@ua.pt::2513ac6b-6e34-45c6-a71e-2e7df4ed0bf7" providerId="AD" clId="Web-{D6D60361-F675-1524-39DA-7A5983EC4731}" dt="2022-05-25T08:09:49.341" v="734" actId="20577"/>
        <pc:sldMkLst>
          <pc:docMk/>
          <pc:sldMk cId="2678101042" sldId="295"/>
        </pc:sldMkLst>
        <pc:spChg chg="add del mod">
          <ac:chgData name="Maria Tavares" userId="S::eduardaaires@ua.pt::2513ac6b-6e34-45c6-a71e-2e7df4ed0bf7" providerId="AD" clId="Web-{D6D60361-F675-1524-39DA-7A5983EC4731}" dt="2022-05-25T07:47:51.385" v="546"/>
          <ac:spMkLst>
            <pc:docMk/>
            <pc:sldMk cId="2678101042" sldId="295"/>
            <ac:spMk id="2" creationId="{392BE32B-10AC-BB07-8C5A-B295EF06729C}"/>
          </ac:spMkLst>
        </pc:spChg>
        <pc:spChg chg="del">
          <ac:chgData name="Maria Tavares" userId="S::eduardaaires@ua.pt::2513ac6b-6e34-45c6-a71e-2e7df4ed0bf7" providerId="AD" clId="Web-{D6D60361-F675-1524-39DA-7A5983EC4731}" dt="2022-05-25T07:35:16.632" v="137"/>
          <ac:spMkLst>
            <pc:docMk/>
            <pc:sldMk cId="2678101042" sldId="295"/>
            <ac:spMk id="3" creationId="{C92FB601-D94C-5F10-036D-A0BA2469B658}"/>
          </ac:spMkLst>
        </pc:spChg>
        <pc:spChg chg="del">
          <ac:chgData name="Maria Tavares" userId="S::eduardaaires@ua.pt::2513ac6b-6e34-45c6-a71e-2e7df4ed0bf7" providerId="AD" clId="Web-{D6D60361-F675-1524-39DA-7A5983EC4731}" dt="2022-05-25T07:35:12.413" v="136"/>
          <ac:spMkLst>
            <pc:docMk/>
            <pc:sldMk cId="2678101042" sldId="295"/>
            <ac:spMk id="4" creationId="{A44F9679-47E1-06D6-F682-066CDB3BD6AD}"/>
          </ac:spMkLst>
        </pc:spChg>
        <pc:spChg chg="mod">
          <ac:chgData name="Maria Tavares" userId="S::eduardaaires@ua.pt::2513ac6b-6e34-45c6-a71e-2e7df4ed0bf7" providerId="AD" clId="Web-{D6D60361-F675-1524-39DA-7A5983EC4731}" dt="2022-05-25T07:35:05.132" v="135" actId="1076"/>
          <ac:spMkLst>
            <pc:docMk/>
            <pc:sldMk cId="2678101042" sldId="295"/>
            <ac:spMk id="5" creationId="{DD6B04D9-2E92-86BE-AF11-B50843D11F0F}"/>
          </ac:spMkLst>
        </pc:spChg>
        <pc:spChg chg="mod">
          <ac:chgData name="Maria Tavares" userId="S::eduardaaires@ua.pt::2513ac6b-6e34-45c6-a71e-2e7df4ed0bf7" providerId="AD" clId="Web-{D6D60361-F675-1524-39DA-7A5983EC4731}" dt="2022-05-25T08:09:49.341" v="734" actId="20577"/>
          <ac:spMkLst>
            <pc:docMk/>
            <pc:sldMk cId="2678101042" sldId="295"/>
            <ac:spMk id="6" creationId="{28C3E070-E44B-C2F5-E048-27FFBF320D43}"/>
          </ac:spMkLst>
        </pc:spChg>
        <pc:spChg chg="mod">
          <ac:chgData name="Maria Tavares" userId="S::eduardaaires@ua.pt::2513ac6b-6e34-45c6-a71e-2e7df4ed0bf7" providerId="AD" clId="Web-{D6D60361-F675-1524-39DA-7A5983EC4731}" dt="2022-05-25T07:36:19.290" v="152" actId="1076"/>
          <ac:spMkLst>
            <pc:docMk/>
            <pc:sldMk cId="2678101042" sldId="295"/>
            <ac:spMk id="9" creationId="{3039D3E4-1659-0D38-87CE-16EC0E7F1DDE}"/>
          </ac:spMkLst>
        </pc:spChg>
        <pc:picChg chg="add del mod ord modCrop">
          <ac:chgData name="Maria Tavares" userId="S::eduardaaires@ua.pt::2513ac6b-6e34-45c6-a71e-2e7df4ed0bf7" providerId="AD" clId="Web-{D6D60361-F675-1524-39DA-7A5983EC4731}" dt="2022-05-25T07:46:48.571" v="545"/>
          <ac:picMkLst>
            <pc:docMk/>
            <pc:sldMk cId="2678101042" sldId="295"/>
            <ac:picMk id="10" creationId="{A1C0085E-7ED4-4F76-147C-CBA83FB4C4B2}"/>
          </ac:picMkLst>
        </pc:picChg>
        <pc:picChg chg="add mod ord modCrop">
          <ac:chgData name="Maria Tavares" userId="S::eduardaaires@ua.pt::2513ac6b-6e34-45c6-a71e-2e7df4ed0bf7" providerId="AD" clId="Web-{D6D60361-F675-1524-39DA-7A5983EC4731}" dt="2022-05-25T07:48:02.917" v="549" actId="1076"/>
          <ac:picMkLst>
            <pc:docMk/>
            <pc:sldMk cId="2678101042" sldId="295"/>
            <ac:picMk id="11" creationId="{7FF41738-1897-4378-CDCA-F123CEF810B2}"/>
          </ac:picMkLst>
        </pc:picChg>
        <pc:picChg chg="add del mod">
          <ac:chgData name="Maria Tavares" userId="S::eduardaaires@ua.pt::2513ac6b-6e34-45c6-a71e-2e7df4ed0bf7" providerId="AD" clId="Web-{D6D60361-F675-1524-39DA-7A5983EC4731}" dt="2022-05-25T07:48:32.480" v="553"/>
          <ac:picMkLst>
            <pc:docMk/>
            <pc:sldMk cId="2678101042" sldId="295"/>
            <ac:picMk id="12" creationId="{E70BD580-D542-58B4-C719-09D56DB6ECFE}"/>
          </ac:picMkLst>
        </pc:picChg>
      </pc:sldChg>
    </pc:docChg>
  </pc:docChgLst>
  <pc:docChgLst>
    <pc:chgData name="Nicole Rakov" userId="S::nicolemrakov@ua.pt::5b496792-fcc2-4c91-aceb-1e6bedfd5cd8" providerId="AD" clId="Web-{9A187EBB-2D14-2974-A6CE-B8B7EBC984D8}"/>
    <pc:docChg chg="modSld">
      <pc:chgData name="Nicole Rakov" userId="S::nicolemrakov@ua.pt::5b496792-fcc2-4c91-aceb-1e6bedfd5cd8" providerId="AD" clId="Web-{9A187EBB-2D14-2974-A6CE-B8B7EBC984D8}" dt="2022-05-25T09:10:18.487" v="109" actId="20577"/>
      <pc:docMkLst>
        <pc:docMk/>
      </pc:docMkLst>
      <pc:sldChg chg="addSp modSp">
        <pc:chgData name="Nicole Rakov" userId="S::nicolemrakov@ua.pt::5b496792-fcc2-4c91-aceb-1e6bedfd5cd8" providerId="AD" clId="Web-{9A187EBB-2D14-2974-A6CE-B8B7EBC984D8}" dt="2022-05-25T08:32:34.796" v="51" actId="1076"/>
        <pc:sldMkLst>
          <pc:docMk/>
          <pc:sldMk cId="2259308896" sldId="256"/>
        </pc:sldMkLst>
        <pc:picChg chg="add mod">
          <ac:chgData name="Nicole Rakov" userId="S::nicolemrakov@ua.pt::5b496792-fcc2-4c91-aceb-1e6bedfd5cd8" providerId="AD" clId="Web-{9A187EBB-2D14-2974-A6CE-B8B7EBC984D8}" dt="2022-05-25T08:32:34.796" v="51" actId="1076"/>
          <ac:picMkLst>
            <pc:docMk/>
            <pc:sldMk cId="2259308896" sldId="256"/>
            <ac:picMk id="14" creationId="{FF2C75CD-6498-CB8D-B088-CCF2C7AA9A66}"/>
          </ac:picMkLst>
        </pc:picChg>
      </pc:sldChg>
      <pc:sldChg chg="modSp">
        <pc:chgData name="Nicole Rakov" userId="S::nicolemrakov@ua.pt::5b496792-fcc2-4c91-aceb-1e6bedfd5cd8" providerId="AD" clId="Web-{9A187EBB-2D14-2974-A6CE-B8B7EBC984D8}" dt="2022-05-25T09:10:18.487" v="109" actId="20577"/>
        <pc:sldMkLst>
          <pc:docMk/>
          <pc:sldMk cId="2799968845" sldId="289"/>
        </pc:sldMkLst>
        <pc:spChg chg="mod">
          <ac:chgData name="Nicole Rakov" userId="S::nicolemrakov@ua.pt::5b496792-fcc2-4c91-aceb-1e6bedfd5cd8" providerId="AD" clId="Web-{9A187EBB-2D14-2974-A6CE-B8B7EBC984D8}" dt="2022-05-25T09:10:18.487" v="109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Nicole Rakov" userId="S::nicolemrakov@ua.pt::5b496792-fcc2-4c91-aceb-1e6bedfd5cd8" providerId="AD" clId="Web-{9A187EBB-2D14-2974-A6CE-B8B7EBC984D8}" dt="2022-05-25T09:08:11.530" v="88" actId="20577"/>
        <pc:sldMkLst>
          <pc:docMk/>
          <pc:sldMk cId="988005383" sldId="290"/>
        </pc:sldMkLst>
        <pc:spChg chg="mod">
          <ac:chgData name="Nicole Rakov" userId="S::nicolemrakov@ua.pt::5b496792-fcc2-4c91-aceb-1e6bedfd5cd8" providerId="AD" clId="Web-{9A187EBB-2D14-2974-A6CE-B8B7EBC984D8}" dt="2022-05-25T09:08:11.530" v="8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addSp modSp">
        <pc:chgData name="Nicole Rakov" userId="S::nicolemrakov@ua.pt::5b496792-fcc2-4c91-aceb-1e6bedfd5cd8" providerId="AD" clId="Web-{9A187EBB-2D14-2974-A6CE-B8B7EBC984D8}" dt="2022-05-25T08:26:32.694" v="49"/>
        <pc:sldMkLst>
          <pc:docMk/>
          <pc:sldMk cId="4121072753" sldId="292"/>
        </pc:sldMkLst>
        <pc:spChg chg="mod">
          <ac:chgData name="Nicole Rakov" userId="S::nicolemrakov@ua.pt::5b496792-fcc2-4c91-aceb-1e6bedfd5cd8" providerId="AD" clId="Web-{9A187EBB-2D14-2974-A6CE-B8B7EBC984D8}" dt="2022-05-25T08:26:32.147" v="48" actId="20577"/>
          <ac:spMkLst>
            <pc:docMk/>
            <pc:sldMk cId="4121072753" sldId="292"/>
            <ac:spMk id="2" creationId="{B538638B-7BBD-2A9B-7923-B44CAF1004F9}"/>
          </ac:spMkLst>
        </pc:spChg>
        <pc:spChg chg="add">
          <ac:chgData name="Nicole Rakov" userId="S::nicolemrakov@ua.pt::5b496792-fcc2-4c91-aceb-1e6bedfd5cd8" providerId="AD" clId="Web-{9A187EBB-2D14-2974-A6CE-B8B7EBC984D8}" dt="2022-05-25T08:26:32.694" v="49"/>
          <ac:spMkLst>
            <pc:docMk/>
            <pc:sldMk cId="4121072753" sldId="292"/>
            <ac:spMk id="3" creationId="{96ACBE4F-BEF8-7F14-EE10-4EB452C5F447}"/>
          </ac:spMkLst>
        </pc:spChg>
      </pc:sldChg>
    </pc:docChg>
  </pc:docChgLst>
  <pc:docChgLst>
    <pc:chgData name="Eduardo Oliveira" userId="S::alberto.oliveira@ua.pt::03c112a9-51c9-4da5-9544-a76d46bccc33" providerId="AD" clId="Web-{71E20D33-F2A3-ADE6-68D0-C1B0B4866554}"/>
    <pc:docChg chg="addSld modSld sldOrd">
      <pc:chgData name="Eduardo Oliveira" userId="S::alberto.oliveira@ua.pt::03c112a9-51c9-4da5-9544-a76d46bccc33" providerId="AD" clId="Web-{71E20D33-F2A3-ADE6-68D0-C1B0B4866554}" dt="2022-05-25T08:49:19.364" v="366" actId="20577"/>
      <pc:docMkLst>
        <pc:docMk/>
      </pc:docMkLst>
      <pc:sldChg chg="addSp delSp modSp">
        <pc:chgData name="Eduardo Oliveira" userId="S::alberto.oliveira@ua.pt::03c112a9-51c9-4da5-9544-a76d46bccc33" providerId="AD" clId="Web-{71E20D33-F2A3-ADE6-68D0-C1B0B4866554}" dt="2022-05-25T08:35:06.509" v="350" actId="1076"/>
        <pc:sldMkLst>
          <pc:docMk/>
          <pc:sldMk cId="2259308896" sldId="256"/>
        </pc:sldMkLst>
        <pc:spChg chg="add">
          <ac:chgData name="Eduardo Oliveira" userId="S::alberto.oliveira@ua.pt::03c112a9-51c9-4da5-9544-a76d46bccc33" providerId="AD" clId="Web-{71E20D33-F2A3-ADE6-68D0-C1B0B4866554}" dt="2022-05-25T08:29:44.159" v="316"/>
          <ac:spMkLst>
            <pc:docMk/>
            <pc:sldMk cId="2259308896" sldId="256"/>
            <ac:spMk id="2" creationId="{1763A2A0-75F1-73CE-BFD6-0E4FB7015B24}"/>
          </ac:spMkLst>
        </pc:spChg>
        <pc:spChg chg="add del mod">
          <ac:chgData name="Eduardo Oliveira" userId="S::alberto.oliveira@ua.pt::03c112a9-51c9-4da5-9544-a76d46bccc33" providerId="AD" clId="Web-{71E20D33-F2A3-ADE6-68D0-C1B0B4866554}" dt="2022-05-25T08:30:34.741" v="326"/>
          <ac:spMkLst>
            <pc:docMk/>
            <pc:sldMk cId="2259308896" sldId="256"/>
            <ac:spMk id="7" creationId="{FC48FC85-3FC3-80CF-7194-29ABEEDB7CA2}"/>
          </ac:spMkLst>
        </pc:spChg>
        <pc:spChg chg="add mod">
          <ac:chgData name="Eduardo Oliveira" userId="S::alberto.oliveira@ua.pt::03c112a9-51c9-4da5-9544-a76d46bccc33" providerId="AD" clId="Web-{71E20D33-F2A3-ADE6-68D0-C1B0B4866554}" dt="2022-05-25T08:32:33.968" v="348"/>
          <ac:spMkLst>
            <pc:docMk/>
            <pc:sldMk cId="2259308896" sldId="256"/>
            <ac:spMk id="10" creationId="{797C5C5C-EBB5-DBBB-3E3E-C45D6DB2F4B8}"/>
          </ac:spMkLst>
        </pc:spChg>
        <pc:picChg chg="mod">
          <ac:chgData name="Eduardo Oliveira" userId="S::alberto.oliveira@ua.pt::03c112a9-51c9-4da5-9544-a76d46bccc33" providerId="AD" clId="Web-{71E20D33-F2A3-ADE6-68D0-C1B0B4866554}" dt="2022-05-25T08:35:06.509" v="350" actId="1076"/>
          <ac:picMkLst>
            <pc:docMk/>
            <pc:sldMk cId="2259308896" sldId="256"/>
            <ac:picMk id="14" creationId="{FF2C75CD-6498-CB8D-B088-CCF2C7AA9A66}"/>
          </ac:picMkLst>
        </pc:picChg>
        <pc:cxnChg chg="add del mod">
          <ac:chgData name="Eduardo Oliveira" userId="S::alberto.oliveira@ua.pt::03c112a9-51c9-4da5-9544-a76d46bccc33" providerId="AD" clId="Web-{71E20D33-F2A3-ADE6-68D0-C1B0B4866554}" dt="2022-05-25T08:30:18.474" v="321"/>
          <ac:cxnSpMkLst>
            <pc:docMk/>
            <pc:sldMk cId="2259308896" sldId="256"/>
            <ac:cxnSpMk id="5" creationId="{4EB240A6-2DFE-97CB-9B63-DB953F575713}"/>
          </ac:cxnSpMkLst>
        </pc:cxnChg>
        <pc:cxnChg chg="add del mod">
          <ac:chgData name="Eduardo Oliveira" userId="S::alberto.oliveira@ua.pt::03c112a9-51c9-4da5-9544-a76d46bccc33" providerId="AD" clId="Web-{71E20D33-F2A3-ADE6-68D0-C1B0B4866554}" dt="2022-05-25T08:31:28.010" v="336"/>
          <ac:cxnSpMkLst>
            <pc:docMk/>
            <pc:sldMk cId="2259308896" sldId="256"/>
            <ac:cxnSpMk id="8" creationId="{337804AF-389D-DE25-50AD-AFBCDEB3E8F7}"/>
          </ac:cxnSpMkLst>
        </pc:cxnChg>
      </pc:sldChg>
      <pc:sldChg chg="modSp ord">
        <pc:chgData name="Eduardo Oliveira" userId="S::alberto.oliveira@ua.pt::03c112a9-51c9-4da5-9544-a76d46bccc33" providerId="AD" clId="Web-{71E20D33-F2A3-ADE6-68D0-C1B0B4866554}" dt="2022-05-25T06:45:51.418" v="315" actId="1076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71E20D33-F2A3-ADE6-68D0-C1B0B4866554}" dt="2022-05-25T06:45:51.418" v="315" actId="1076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Eduardo Oliveira" userId="S::alberto.oliveira@ua.pt::03c112a9-51c9-4da5-9544-a76d46bccc33" providerId="AD" clId="Web-{71E20D33-F2A3-ADE6-68D0-C1B0B4866554}" dt="2022-05-25T06:30:16.891" v="4" actId="20577"/>
        <pc:sldMkLst>
          <pc:docMk/>
          <pc:sldMk cId="2371293676" sldId="278"/>
        </pc:sldMkLst>
        <pc:spChg chg="mod">
          <ac:chgData name="Eduardo Oliveira" userId="S::alberto.oliveira@ua.pt::03c112a9-51c9-4da5-9544-a76d46bccc33" providerId="AD" clId="Web-{71E20D33-F2A3-ADE6-68D0-C1B0B4866554}" dt="2022-05-25T06:30:16.891" v="4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ord">
        <pc:chgData name="Eduardo Oliveira" userId="S::alberto.oliveira@ua.pt::03c112a9-51c9-4da5-9544-a76d46bccc33" providerId="AD" clId="Web-{71E20D33-F2A3-ADE6-68D0-C1B0B4866554}" dt="2022-05-25T06:33:56.398" v="9"/>
        <pc:sldMkLst>
          <pc:docMk/>
          <pc:sldMk cId="675137161" sldId="281"/>
        </pc:sldMkLst>
      </pc:sldChg>
      <pc:sldChg chg="modSp">
        <pc:chgData name="Eduardo Oliveira" userId="S::alberto.oliveira@ua.pt::03c112a9-51c9-4da5-9544-a76d46bccc33" providerId="AD" clId="Web-{71E20D33-F2A3-ADE6-68D0-C1B0B4866554}" dt="2022-05-25T06:31:33.347" v="7" actId="20577"/>
        <pc:sldMkLst>
          <pc:docMk/>
          <pc:sldMk cId="2799968845" sldId="289"/>
        </pc:sldMkLst>
        <pc:spChg chg="mod">
          <ac:chgData name="Eduardo Oliveira" userId="S::alberto.oliveira@ua.pt::03c112a9-51c9-4da5-9544-a76d46bccc33" providerId="AD" clId="Web-{71E20D33-F2A3-ADE6-68D0-C1B0B4866554}" dt="2022-05-25T06:31:33.347" v="7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addSp modSp new">
        <pc:chgData name="Eduardo Oliveira" userId="S::alberto.oliveira@ua.pt::03c112a9-51c9-4da5-9544-a76d46bccc33" providerId="AD" clId="Web-{71E20D33-F2A3-ADE6-68D0-C1B0B4866554}" dt="2022-05-25T08:49:19.364" v="366" actId="20577"/>
        <pc:sldMkLst>
          <pc:docMk/>
          <pc:sldMk cId="4052492075" sldId="293"/>
        </pc:sldMkLst>
        <pc:spChg chg="add mod">
          <ac:chgData name="Eduardo Oliveira" userId="S::alberto.oliveira@ua.pt::03c112a9-51c9-4da5-9544-a76d46bccc33" providerId="AD" clId="Web-{71E20D33-F2A3-ADE6-68D0-C1B0B4866554}" dt="2022-05-25T08:49:19.364" v="366" actId="20577"/>
          <ac:spMkLst>
            <pc:docMk/>
            <pc:sldMk cId="4052492075" sldId="293"/>
            <ac:spMk id="4" creationId="{68B96780-7727-6D3D-5AB6-B9D69941F0FA}"/>
          </ac:spMkLst>
        </pc:spChg>
      </pc:sldChg>
    </pc:docChg>
  </pc:docChgLst>
  <pc:docChgLst>
    <pc:chgData name="Nicole Rakov" userId="S::nicolemrakov@ua.pt::5b496792-fcc2-4c91-aceb-1e6bedfd5cd8" providerId="AD" clId="Web-{F3E1D7C0-2D48-17BB-CEB3-730F95362270}"/>
    <pc:docChg chg="modSld">
      <pc:chgData name="Nicole Rakov" userId="S::nicolemrakov@ua.pt::5b496792-fcc2-4c91-aceb-1e6bedfd5cd8" providerId="AD" clId="Web-{F3E1D7C0-2D48-17BB-CEB3-730F95362270}" dt="2022-05-25T01:45:08.350" v="96" actId="20577"/>
      <pc:docMkLst>
        <pc:docMk/>
      </pc:docMkLst>
      <pc:sldChg chg="modSp">
        <pc:chgData name="Nicole Rakov" userId="S::nicolemrakov@ua.pt::5b496792-fcc2-4c91-aceb-1e6bedfd5cd8" providerId="AD" clId="Web-{F3E1D7C0-2D48-17BB-CEB3-730F95362270}" dt="2022-05-25T01:43:10.113" v="83" actId="20577"/>
        <pc:sldMkLst>
          <pc:docMk/>
          <pc:sldMk cId="2371293676" sldId="278"/>
        </pc:sldMkLst>
        <pc:spChg chg="mod">
          <ac:chgData name="Nicole Rakov" userId="S::nicolemrakov@ua.pt::5b496792-fcc2-4c91-aceb-1e6bedfd5cd8" providerId="AD" clId="Web-{F3E1D7C0-2D48-17BB-CEB3-730F95362270}" dt="2022-05-25T01:43:10.113" v="83" actId="20577"/>
          <ac:spMkLst>
            <pc:docMk/>
            <pc:sldMk cId="2371293676" sldId="278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52.909" v="82" actId="20577"/>
        <pc:sldMkLst>
          <pc:docMk/>
          <pc:sldMk cId="2799968845" sldId="289"/>
        </pc:sldMkLst>
        <pc:spChg chg="add mod">
          <ac:chgData name="Nicole Rakov" userId="S::nicolemrakov@ua.pt::5b496792-fcc2-4c91-aceb-1e6bedfd5cd8" providerId="AD" clId="Web-{F3E1D7C0-2D48-17BB-CEB3-730F95362270}" dt="2022-05-25T01:37:43.728" v="46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Nicole Rakov" userId="S::nicolemrakov@ua.pt::5b496792-fcc2-4c91-aceb-1e6bedfd5cd8" providerId="AD" clId="Web-{F3E1D7C0-2D48-17BB-CEB3-730F95362270}" dt="2022-05-25T01:42:52.909" v="82" actId="20577"/>
          <ac:spMkLst>
            <pc:docMk/>
            <pc:sldMk cId="2799968845" sldId="289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45.675" v="81" actId="20577"/>
        <pc:sldMkLst>
          <pc:docMk/>
          <pc:sldMk cId="988005383" sldId="290"/>
        </pc:sldMkLst>
        <pc:spChg chg="add mod">
          <ac:chgData name="Nicole Rakov" userId="S::nicolemrakov@ua.pt::5b496792-fcc2-4c91-aceb-1e6bedfd5cd8" providerId="AD" clId="Web-{F3E1D7C0-2D48-17BB-CEB3-730F95362270}" dt="2022-05-25T01:37:51.510" v="47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S::nicolemrakov@ua.pt::5b496792-fcc2-4c91-aceb-1e6bedfd5cd8" providerId="AD" clId="Web-{F3E1D7C0-2D48-17BB-CEB3-730F95362270}" dt="2022-05-25T01:42:45.675" v="81" actId="20577"/>
          <ac:spMkLst>
            <pc:docMk/>
            <pc:sldMk cId="988005383" sldId="290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3:31.004" v="84" actId="20577"/>
        <pc:sldMkLst>
          <pc:docMk/>
          <pc:sldMk cId="2103904258" sldId="291"/>
        </pc:sldMkLst>
        <pc:spChg chg="add mod">
          <ac:chgData name="Nicole Rakov" userId="S::nicolemrakov@ua.pt::5b496792-fcc2-4c91-aceb-1e6bedfd5cd8" providerId="AD" clId="Web-{F3E1D7C0-2D48-17BB-CEB3-730F95362270}" dt="2022-05-25T01:38:36.824" v="60" actId="20577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Nicole Rakov" userId="S::nicolemrakov@ua.pt::5b496792-fcc2-4c91-aceb-1e6bedfd5cd8" providerId="AD" clId="Web-{F3E1D7C0-2D48-17BB-CEB3-730F95362270}" dt="2022-05-25T01:43:31.004" v="84" actId="20577"/>
          <ac:spMkLst>
            <pc:docMk/>
            <pc:sldMk cId="2103904258" sldId="291"/>
            <ac:spMk id="22" creationId="{0EE18607-ADE4-48F4-581E-C1B394F809B0}"/>
          </ac:spMkLst>
        </pc:spChg>
      </pc:sldChg>
      <pc:sldChg chg="addSp delSp modSp">
        <pc:chgData name="Nicole Rakov" userId="S::nicolemrakov@ua.pt::5b496792-fcc2-4c91-aceb-1e6bedfd5cd8" providerId="AD" clId="Web-{F3E1D7C0-2D48-17BB-CEB3-730F95362270}" dt="2022-05-25T01:45:08.350" v="96" actId="20577"/>
        <pc:sldMkLst>
          <pc:docMk/>
          <pc:sldMk cId="4121072753" sldId="292"/>
        </pc:sldMkLst>
        <pc:spChg chg="add mod">
          <ac:chgData name="Nicole Rakov" userId="S::nicolemrakov@ua.pt::5b496792-fcc2-4c91-aceb-1e6bedfd5cd8" providerId="AD" clId="Web-{F3E1D7C0-2D48-17BB-CEB3-730F95362270}" dt="2022-05-25T01:45:08.350" v="96" actId="20577"/>
          <ac:spMkLst>
            <pc:docMk/>
            <pc:sldMk cId="4121072753" sldId="292"/>
            <ac:spMk id="2" creationId="{B538638B-7BBD-2A9B-7923-B44CAF1004F9}"/>
          </ac:spMkLst>
        </pc:spChg>
        <pc:spChg chg="mod">
          <ac:chgData name="Nicole Rakov" userId="S::nicolemrakov@ua.pt::5b496792-fcc2-4c91-aceb-1e6bedfd5cd8" providerId="AD" clId="Web-{F3E1D7C0-2D48-17BB-CEB3-730F95362270}" dt="2022-05-25T01:43:37.160" v="85" actId="20577"/>
          <ac:spMkLst>
            <pc:docMk/>
            <pc:sldMk cId="4121072753" sldId="292"/>
            <ac:spMk id="22" creationId="{0EE18607-ADE4-48F4-581E-C1B394F809B0}"/>
          </ac:spMkLst>
        </pc:spChg>
        <pc:graphicFrameChg chg="add del mod">
          <ac:chgData name="Nicole Rakov" userId="S::nicolemrakov@ua.pt::5b496792-fcc2-4c91-aceb-1e6bedfd5cd8" providerId="AD" clId="Web-{F3E1D7C0-2D48-17BB-CEB3-730F95362270}" dt="2022-05-25T01:39:23.434" v="74"/>
          <ac:graphicFrameMkLst>
            <pc:docMk/>
            <pc:sldMk cId="4121072753" sldId="292"/>
            <ac:graphicFrameMk id="6" creationId="{93D08739-8E7B-28BD-5507-FFF44805D2AF}"/>
          </ac:graphicFrameMkLst>
        </pc:graphicFrameChg>
      </pc:sldChg>
    </pc:docChg>
  </pc:docChgLst>
  <pc:docChgLst>
    <pc:chgData name="Lara Matos" userId="67d3d73a-66e9-4b2e-ac76-80333630473b" providerId="ADAL" clId="{FB6FC71C-C492-4A05-AAE6-1FEE6347D237}"/>
    <pc:docChg chg="custSel addSld delSld modSld sldOrd">
      <pc:chgData name="Lara Matos" userId="67d3d73a-66e9-4b2e-ac76-80333630473b" providerId="ADAL" clId="{FB6FC71C-C492-4A05-AAE6-1FEE6347D237}" dt="2022-05-25T09:04:58.867" v="605" actId="20577"/>
      <pc:docMkLst>
        <pc:docMk/>
      </pc:docMkLst>
      <pc:sldChg chg="addSp delSp modSp mod">
        <pc:chgData name="Lara Matos" userId="67d3d73a-66e9-4b2e-ac76-80333630473b" providerId="ADAL" clId="{FB6FC71C-C492-4A05-AAE6-1FEE6347D237}" dt="2022-05-25T08:29:51.731" v="568" actId="478"/>
        <pc:sldMkLst>
          <pc:docMk/>
          <pc:sldMk cId="2259308896" sldId="256"/>
        </pc:sldMkLst>
        <pc:spChg chg="del">
          <ac:chgData name="Lara Matos" userId="67d3d73a-66e9-4b2e-ac76-80333630473b" providerId="ADAL" clId="{FB6FC71C-C492-4A05-AAE6-1FEE6347D237}" dt="2022-05-25T08:29:51.731" v="568" actId="478"/>
          <ac:spMkLst>
            <pc:docMk/>
            <pc:sldMk cId="2259308896" sldId="256"/>
            <ac:spMk id="2" creationId="{1763A2A0-75F1-73CE-BFD6-0E4FB7015B24}"/>
          </ac:spMkLst>
        </pc:spChg>
        <pc:spChg chg="del">
          <ac:chgData name="Lara Matos" userId="67d3d73a-66e9-4b2e-ac76-80333630473b" providerId="ADAL" clId="{FB6FC71C-C492-4A05-AAE6-1FEE6347D237}" dt="2022-05-25T08:29:27.685" v="563" actId="478"/>
          <ac:spMkLst>
            <pc:docMk/>
            <pc:sldMk cId="2259308896" sldId="256"/>
            <ac:spMk id="4" creationId="{88467C95-DF23-40B9-B265-2E6F3DE29030}"/>
          </ac:spMkLst>
        </pc:spChg>
        <pc:spChg chg="add del mod">
          <ac:chgData name="Lara Matos" userId="67d3d73a-66e9-4b2e-ac76-80333630473b" providerId="ADAL" clId="{FB6FC71C-C492-4A05-AAE6-1FEE6347D237}" dt="2022-05-25T08:29:32.676" v="564" actId="478"/>
          <ac:spMkLst>
            <pc:docMk/>
            <pc:sldMk cId="2259308896" sldId="256"/>
            <ac:spMk id="6" creationId="{A2073A74-B5DD-1ED8-0BF3-8E5F8A8D2F70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9" creationId="{F4733ACE-B125-B764-71F4-7A9677FB688B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11" creationId="{69959CB9-48BD-66CD-5EEE-D881CDF57E84}"/>
          </ac:spMkLst>
        </pc:spChg>
        <pc:picChg chg="add mod">
          <ac:chgData name="Lara Matos" userId="67d3d73a-66e9-4b2e-ac76-80333630473b" providerId="ADAL" clId="{FB6FC71C-C492-4A05-AAE6-1FEE6347D237}" dt="2022-05-25T08:29:39.264" v="567" actId="1076"/>
          <ac:picMkLst>
            <pc:docMk/>
            <pc:sldMk cId="2259308896" sldId="256"/>
            <ac:picMk id="3" creationId="{5D834A3F-621B-165F-2561-78D0E57923D0}"/>
          </ac:picMkLst>
        </pc:picChg>
      </pc:sldChg>
      <pc:sldChg chg="del">
        <pc:chgData name="Lara Matos" userId="67d3d73a-66e9-4b2e-ac76-80333630473b" providerId="ADAL" clId="{FB6FC71C-C492-4A05-AAE6-1FEE6347D237}" dt="2022-05-24T14:42:08.379" v="351" actId="47"/>
        <pc:sldMkLst>
          <pc:docMk/>
          <pc:sldMk cId="4212917468" sldId="260"/>
        </pc:sldMkLst>
      </pc:sldChg>
      <pc:sldChg chg="addSp delSp modSp mod ord">
        <pc:chgData name="Lara Matos" userId="67d3d73a-66e9-4b2e-ac76-80333630473b" providerId="ADAL" clId="{FB6FC71C-C492-4A05-AAE6-1FEE6347D237}" dt="2022-05-25T08:53:11.568" v="601" actId="20577"/>
        <pc:sldMkLst>
          <pc:docMk/>
          <pc:sldMk cId="1527386939" sldId="261"/>
        </pc:sldMkLst>
        <pc:spChg chg="add del mod">
          <ac:chgData name="Lara Matos" userId="67d3d73a-66e9-4b2e-ac76-80333630473b" providerId="ADAL" clId="{FB6FC71C-C492-4A05-AAE6-1FEE6347D237}" dt="2022-05-24T13:51:57.678" v="68" actId="478"/>
          <ac:spMkLst>
            <pc:docMk/>
            <pc:sldMk cId="1527386939" sldId="261"/>
            <ac:spMk id="3" creationId="{864CDDFF-9522-E30D-C900-0393EDBFBAE9}"/>
          </ac:spMkLst>
        </pc:spChg>
        <pc:spChg chg="del">
          <ac:chgData name="Lara Matos" userId="67d3d73a-66e9-4b2e-ac76-80333630473b" providerId="ADAL" clId="{FB6FC71C-C492-4A05-AAE6-1FEE6347D237}" dt="2022-05-24T13:51:55.934" v="67" actId="478"/>
          <ac:spMkLst>
            <pc:docMk/>
            <pc:sldMk cId="1527386939" sldId="261"/>
            <ac:spMk id="4" creationId="{07A371F5-EAAD-4ADC-8D3F-1CBB98D52839}"/>
          </ac:spMkLst>
        </pc:spChg>
        <pc:spChg chg="add del mod">
          <ac:chgData name="Lara Matos" userId="67d3d73a-66e9-4b2e-ac76-80333630473b" providerId="ADAL" clId="{FB6FC71C-C492-4A05-AAE6-1FEE6347D237}" dt="2022-05-24T13:52:00.634" v="70" actId="478"/>
          <ac:spMkLst>
            <pc:docMk/>
            <pc:sldMk cId="1527386939" sldId="261"/>
            <ac:spMk id="6" creationId="{313B22A2-83B1-AA05-DAB3-982CFC97A7B2}"/>
          </ac:spMkLst>
        </pc:spChg>
        <pc:spChg chg="add mod">
          <ac:chgData name="Lara Matos" userId="67d3d73a-66e9-4b2e-ac76-80333630473b" providerId="ADAL" clId="{FB6FC71C-C492-4A05-AAE6-1FEE6347D237}" dt="2022-05-25T08:53:11.568" v="601" actId="20577"/>
          <ac:spMkLst>
            <pc:docMk/>
            <pc:sldMk cId="1527386939" sldId="261"/>
            <ac:spMk id="7" creationId="{D87DDFFF-E26C-B947-9A58-D42D298AD434}"/>
          </ac:spMkLst>
        </pc:spChg>
        <pc:graphicFrameChg chg="del">
          <ac:chgData name="Lara Matos" userId="67d3d73a-66e9-4b2e-ac76-80333630473b" providerId="ADAL" clId="{FB6FC71C-C492-4A05-AAE6-1FEE6347D237}" dt="2022-05-24T13:51:59.576" v="69" actId="478"/>
          <ac:graphicFrameMkLst>
            <pc:docMk/>
            <pc:sldMk cId="1527386939" sldId="261"/>
            <ac:graphicFrameMk id="10" creationId="{362B2925-E8FE-473D-8655-B0D2843619D0}"/>
          </ac:graphicFrameMkLst>
        </pc:graphicFrameChg>
      </pc:sldChg>
      <pc:sldChg chg="del">
        <pc:chgData name="Lara Matos" userId="67d3d73a-66e9-4b2e-ac76-80333630473b" providerId="ADAL" clId="{FB6FC71C-C492-4A05-AAE6-1FEE6347D237}" dt="2022-05-24T14:42:24.305" v="352" actId="47"/>
        <pc:sldMkLst>
          <pc:docMk/>
          <pc:sldMk cId="700209266" sldId="264"/>
        </pc:sldMkLst>
      </pc:sldChg>
      <pc:sldChg chg="del">
        <pc:chgData name="Lara Matos" userId="67d3d73a-66e9-4b2e-ac76-80333630473b" providerId="ADAL" clId="{FB6FC71C-C492-4A05-AAE6-1FEE6347D237}" dt="2022-05-24T14:42:28.426" v="354" actId="47"/>
        <pc:sldMkLst>
          <pc:docMk/>
          <pc:sldMk cId="2563119616" sldId="265"/>
        </pc:sldMkLst>
      </pc:sldChg>
      <pc:sldChg chg="del">
        <pc:chgData name="Lara Matos" userId="67d3d73a-66e9-4b2e-ac76-80333630473b" providerId="ADAL" clId="{FB6FC71C-C492-4A05-AAE6-1FEE6347D237}" dt="2022-05-24T14:42:29.731" v="355" actId="47"/>
        <pc:sldMkLst>
          <pc:docMk/>
          <pc:sldMk cId="445070695" sldId="267"/>
        </pc:sldMkLst>
      </pc:sldChg>
      <pc:sldChg chg="addSp delSp modSp mod">
        <pc:chgData name="Lara Matos" userId="67d3d73a-66e9-4b2e-ac76-80333630473b" providerId="ADAL" clId="{FB6FC71C-C492-4A05-AAE6-1FEE6347D237}" dt="2022-05-24T15:15:36.867" v="507" actId="14100"/>
        <pc:sldMkLst>
          <pc:docMk/>
          <pc:sldMk cId="2371293676" sldId="278"/>
        </pc:sldMkLst>
        <pc:spChg chg="del">
          <ac:chgData name="Lara Matos" userId="67d3d73a-66e9-4b2e-ac76-80333630473b" providerId="ADAL" clId="{FB6FC71C-C492-4A05-AAE6-1FEE6347D237}" dt="2022-05-24T13:51:45.598" v="65" actId="478"/>
          <ac:spMkLst>
            <pc:docMk/>
            <pc:sldMk cId="2371293676" sldId="278"/>
            <ac:spMk id="3" creationId="{95B371F2-DBA5-415A-82C8-651F587B857A}"/>
          </ac:spMkLst>
        </pc:spChg>
        <pc:spChg chg="add del mod">
          <ac:chgData name="Lara Matos" userId="67d3d73a-66e9-4b2e-ac76-80333630473b" providerId="ADAL" clId="{FB6FC71C-C492-4A05-AAE6-1FEE6347D237}" dt="2022-05-24T13:47:44.945" v="58" actId="478"/>
          <ac:spMkLst>
            <pc:docMk/>
            <pc:sldMk cId="2371293676" sldId="278"/>
            <ac:spMk id="4" creationId="{75121271-73A0-AFED-375E-41FFEF1468A2}"/>
          </ac:spMkLst>
        </pc:spChg>
        <pc:spChg chg="add del mod">
          <ac:chgData name="Lara Matos" userId="67d3d73a-66e9-4b2e-ac76-80333630473b" providerId="ADAL" clId="{FB6FC71C-C492-4A05-AAE6-1FEE6347D237}" dt="2022-05-24T13:47:46.195" v="59" actId="478"/>
          <ac:spMkLst>
            <pc:docMk/>
            <pc:sldMk cId="2371293676" sldId="278"/>
            <ac:spMk id="6" creationId="{BA0F0CA8-5C51-F15B-2706-503B09B96393}"/>
          </ac:spMkLst>
        </pc:spChg>
        <pc:spChg chg="add del mod">
          <ac:chgData name="Lara Matos" userId="67d3d73a-66e9-4b2e-ac76-80333630473b" providerId="ADAL" clId="{FB6FC71C-C492-4A05-AAE6-1FEE6347D237}" dt="2022-05-24T13:47:47.026" v="60" actId="478"/>
          <ac:spMkLst>
            <pc:docMk/>
            <pc:sldMk cId="2371293676" sldId="278"/>
            <ac:spMk id="8" creationId="{69A6EB3E-BC90-C1D3-E183-4C8A17401A23}"/>
          </ac:spMkLst>
        </pc:spChg>
        <pc:spChg chg="add del mod">
          <ac:chgData name="Lara Matos" userId="67d3d73a-66e9-4b2e-ac76-80333630473b" providerId="ADAL" clId="{FB6FC71C-C492-4A05-AAE6-1FEE6347D237}" dt="2022-05-24T13:48:01.952" v="62" actId="478"/>
          <ac:spMkLst>
            <pc:docMk/>
            <pc:sldMk cId="2371293676" sldId="278"/>
            <ac:spMk id="10" creationId="{6FB678BD-8F1A-BEAB-64B3-2A8A399945B0}"/>
          </ac:spMkLst>
        </pc:spChg>
        <pc:spChg chg="add del mod">
          <ac:chgData name="Lara Matos" userId="67d3d73a-66e9-4b2e-ac76-80333630473b" providerId="ADAL" clId="{FB6FC71C-C492-4A05-AAE6-1FEE6347D237}" dt="2022-05-24T13:48:05.677" v="64" actId="478"/>
          <ac:spMkLst>
            <pc:docMk/>
            <pc:sldMk cId="2371293676" sldId="278"/>
            <ac:spMk id="12" creationId="{C21B9C45-BC97-BDF5-3550-528EBEB2B4F8}"/>
          </ac:spMkLst>
        </pc:spChg>
        <pc:spChg chg="add del mod">
          <ac:chgData name="Lara Matos" userId="67d3d73a-66e9-4b2e-ac76-80333630473b" providerId="ADAL" clId="{FB6FC71C-C492-4A05-AAE6-1FEE6347D237}" dt="2022-05-24T13:51:48.273" v="66" actId="478"/>
          <ac:spMkLst>
            <pc:docMk/>
            <pc:sldMk cId="2371293676" sldId="278"/>
            <ac:spMk id="14" creationId="{6CB523F1-7908-F199-C5D5-4B7498147267}"/>
          </ac:spMkLst>
        </pc:spChg>
        <pc:spChg chg="add del mod">
          <ac:chgData name="Lara Matos" userId="67d3d73a-66e9-4b2e-ac76-80333630473b" providerId="ADAL" clId="{FB6FC71C-C492-4A05-AAE6-1FEE6347D237}" dt="2022-05-24T13:56:45.672" v="256" actId="478"/>
          <ac:spMkLst>
            <pc:docMk/>
            <pc:sldMk cId="2371293676" sldId="278"/>
            <ac:spMk id="15" creationId="{532ADA57-B8A7-94D7-F835-2CCB255015D8}"/>
          </ac:spMkLst>
        </pc:spChg>
        <pc:spChg chg="del">
          <ac:chgData name="Lara Matos" userId="67d3d73a-66e9-4b2e-ac76-80333630473b" providerId="ADAL" clId="{FB6FC71C-C492-4A05-AAE6-1FEE6347D237}" dt="2022-05-24T13:48:00.339" v="61" actId="478"/>
          <ac:spMkLst>
            <pc:docMk/>
            <pc:sldMk cId="2371293676" sldId="278"/>
            <ac:spMk id="18" creationId="{EA6B7DE5-BFCC-4EEF-9609-8AA1C7CAD3B0}"/>
          </ac:spMkLst>
        </pc:spChg>
        <pc:spChg chg="add mod">
          <ac:chgData name="Lara Matos" userId="67d3d73a-66e9-4b2e-ac76-80333630473b" providerId="ADAL" clId="{FB6FC71C-C492-4A05-AAE6-1FEE6347D237}" dt="2022-05-24T13:58:16" v="266" actId="20577"/>
          <ac:spMkLst>
            <pc:docMk/>
            <pc:sldMk cId="2371293676" sldId="278"/>
            <ac:spMk id="22" creationId="{0EE18607-ADE4-48F4-581E-C1B394F809B0}"/>
          </ac:spMkLst>
        </pc:spChg>
        <pc:spChg chg="del">
          <ac:chgData name="Lara Matos" userId="67d3d73a-66e9-4b2e-ac76-80333630473b" providerId="ADAL" clId="{FB6FC71C-C492-4A05-AAE6-1FEE6347D237}" dt="2022-05-24T13:48:04.751" v="63" actId="478"/>
          <ac:spMkLst>
            <pc:docMk/>
            <pc:sldMk cId="2371293676" sldId="278"/>
            <ac:spMk id="25" creationId="{BE394849-EE6D-4358-A824-BBF6E518EAEA}"/>
          </ac:spMkLst>
        </pc:spChg>
        <pc:spChg chg="del">
          <ac:chgData name="Lara Matos" userId="67d3d73a-66e9-4b2e-ac76-80333630473b" providerId="ADAL" clId="{FB6FC71C-C492-4A05-AAE6-1FEE6347D237}" dt="2022-05-24T13:57:18.377" v="257" actId="478"/>
          <ac:spMkLst>
            <pc:docMk/>
            <pc:sldMk cId="2371293676" sldId="278"/>
            <ac:spMk id="34" creationId="{D30A968E-AB03-4BB5-BF8E-EB31DFD33B17}"/>
          </ac:spMkLst>
        </pc:spChg>
        <pc:picChg chg="add mod">
          <ac:chgData name="Lara Matos" userId="67d3d73a-66e9-4b2e-ac76-80333630473b" providerId="ADAL" clId="{FB6FC71C-C492-4A05-AAE6-1FEE6347D237}" dt="2022-05-24T15:15:36.867" v="507" actId="14100"/>
          <ac:picMkLst>
            <pc:docMk/>
            <pc:sldMk cId="2371293676" sldId="278"/>
            <ac:picMk id="17" creationId="{448557F5-0D0C-1F0A-292F-E2285300ACAD}"/>
          </ac:picMkLst>
        </pc:picChg>
        <pc:picChg chg="del">
          <ac:chgData name="Lara Matos" userId="67d3d73a-66e9-4b2e-ac76-80333630473b" providerId="ADAL" clId="{FB6FC71C-C492-4A05-AAE6-1FEE6347D237}" dt="2022-05-24T13:47:41.860" v="55" actId="478"/>
          <ac:picMkLst>
            <pc:docMk/>
            <pc:sldMk cId="2371293676" sldId="278"/>
            <ac:picMk id="27" creationId="{FC80FA98-D238-41BC-848B-15F7D2C9D061}"/>
          </ac:picMkLst>
        </pc:picChg>
        <pc:picChg chg="del">
          <ac:chgData name="Lara Matos" userId="67d3d73a-66e9-4b2e-ac76-80333630473b" providerId="ADAL" clId="{FB6FC71C-C492-4A05-AAE6-1FEE6347D237}" dt="2022-05-24T13:47:42.801" v="56" actId="478"/>
          <ac:picMkLst>
            <pc:docMk/>
            <pc:sldMk cId="2371293676" sldId="278"/>
            <ac:picMk id="29" creationId="{071DE959-F62C-476A-A8B1-B4C0E3CC7BA6}"/>
          </ac:picMkLst>
        </pc:picChg>
        <pc:picChg chg="del">
          <ac:chgData name="Lara Matos" userId="67d3d73a-66e9-4b2e-ac76-80333630473b" providerId="ADAL" clId="{FB6FC71C-C492-4A05-AAE6-1FEE6347D237}" dt="2022-05-24T13:47:43.381" v="57" actId="478"/>
          <ac:picMkLst>
            <pc:docMk/>
            <pc:sldMk cId="2371293676" sldId="278"/>
            <ac:picMk id="31" creationId="{26F59C63-890F-4F30-B979-40A77F09EDB5}"/>
          </ac:picMkLst>
        </pc:picChg>
      </pc:sldChg>
      <pc:sldChg chg="addSp delSp modSp mod">
        <pc:chgData name="Lara Matos" userId="67d3d73a-66e9-4b2e-ac76-80333630473b" providerId="ADAL" clId="{FB6FC71C-C492-4A05-AAE6-1FEE6347D237}" dt="2022-05-24T15:44:49.615" v="557" actId="14100"/>
        <pc:sldMkLst>
          <pc:docMk/>
          <pc:sldMk cId="675137161" sldId="281"/>
        </pc:sldMkLst>
        <pc:spChg chg="mod">
          <ac:chgData name="Lara Matos" userId="67d3d73a-66e9-4b2e-ac76-80333630473b" providerId="ADAL" clId="{FB6FC71C-C492-4A05-AAE6-1FEE6347D237}" dt="2022-05-24T15:44:49.615" v="557" actId="14100"/>
          <ac:spMkLst>
            <pc:docMk/>
            <pc:sldMk cId="675137161" sldId="281"/>
            <ac:spMk id="3" creationId="{594C1777-B62D-468E-BE34-64A07CED098F}"/>
          </ac:spMkLst>
        </pc:spChg>
        <pc:spChg chg="add del mod">
          <ac:chgData name="Lara Matos" userId="67d3d73a-66e9-4b2e-ac76-80333630473b" providerId="ADAL" clId="{FB6FC71C-C492-4A05-AAE6-1FEE6347D237}" dt="2022-05-24T14:35:19.630" v="270" actId="478"/>
          <ac:spMkLst>
            <pc:docMk/>
            <pc:sldMk cId="675137161" sldId="281"/>
            <ac:spMk id="4" creationId="{36149FF4-E9E8-6956-EFD3-100EC7491334}"/>
          </ac:spMkLst>
        </pc:spChg>
        <pc:spChg chg="del">
          <ac:chgData name="Lara Matos" userId="67d3d73a-66e9-4b2e-ac76-80333630473b" providerId="ADAL" clId="{FB6FC71C-C492-4A05-AAE6-1FEE6347D237}" dt="2022-05-24T14:35:17.530" v="269" actId="478"/>
          <ac:spMkLst>
            <pc:docMk/>
            <pc:sldMk cId="675137161" sldId="281"/>
            <ac:spMk id="6" creationId="{70039366-CC4B-45CC-9139-66129D35DB25}"/>
          </ac:spMkLst>
        </pc:spChg>
      </pc:sldChg>
      <pc:sldChg chg="del">
        <pc:chgData name="Lara Matos" userId="67d3d73a-66e9-4b2e-ac76-80333630473b" providerId="ADAL" clId="{FB6FC71C-C492-4A05-AAE6-1FEE6347D237}" dt="2022-05-24T14:42:26.767" v="353" actId="47"/>
        <pc:sldMkLst>
          <pc:docMk/>
          <pc:sldMk cId="344939837" sldId="283"/>
        </pc:sldMkLst>
      </pc:sldChg>
      <pc:sldChg chg="del">
        <pc:chgData name="Lara Matos" userId="67d3d73a-66e9-4b2e-ac76-80333630473b" providerId="ADAL" clId="{FB6FC71C-C492-4A05-AAE6-1FEE6347D237}" dt="2022-05-24T14:42:06.190" v="350" actId="47"/>
        <pc:sldMkLst>
          <pc:docMk/>
          <pc:sldMk cId="3483999599" sldId="284"/>
        </pc:sldMkLst>
      </pc:sldChg>
      <pc:sldChg chg="del">
        <pc:chgData name="Lara Matos" userId="67d3d73a-66e9-4b2e-ac76-80333630473b" providerId="ADAL" clId="{FB6FC71C-C492-4A05-AAE6-1FEE6347D237}" dt="2022-05-24T14:42:30.597" v="356" actId="47"/>
        <pc:sldMkLst>
          <pc:docMk/>
          <pc:sldMk cId="4237778926" sldId="286"/>
        </pc:sldMkLst>
      </pc:sldChg>
      <pc:sldChg chg="del">
        <pc:chgData name="Lara Matos" userId="67d3d73a-66e9-4b2e-ac76-80333630473b" providerId="ADAL" clId="{FB6FC71C-C492-4A05-AAE6-1FEE6347D237}" dt="2022-05-24T14:35:33.985" v="291" actId="47"/>
        <pc:sldMkLst>
          <pc:docMk/>
          <pc:sldMk cId="1912012592" sldId="287"/>
        </pc:sldMkLst>
      </pc:sldChg>
      <pc:sldChg chg="del ord">
        <pc:chgData name="Lara Matos" userId="67d3d73a-66e9-4b2e-ac76-80333630473b" providerId="ADAL" clId="{FB6FC71C-C492-4A05-AAE6-1FEE6347D237}" dt="2022-05-24T14:35:31.087" v="290" actId="47"/>
        <pc:sldMkLst>
          <pc:docMk/>
          <pc:sldMk cId="4083546591" sldId="288"/>
        </pc:sldMkLst>
      </pc:sldChg>
      <pc:sldChg chg="addSp delSp modSp add mod">
        <pc:chgData name="Lara Matos" userId="67d3d73a-66e9-4b2e-ac76-80333630473b" providerId="ADAL" clId="{FB6FC71C-C492-4A05-AAE6-1FEE6347D237}" dt="2022-05-25T09:04:52.377" v="602" actId="20577"/>
        <pc:sldMkLst>
          <pc:docMk/>
          <pc:sldMk cId="2799968845" sldId="289"/>
        </pc:sldMkLst>
        <pc:spChg chg="mod">
          <ac:chgData name="Lara Matos" userId="67d3d73a-66e9-4b2e-ac76-80333630473b" providerId="ADAL" clId="{FB6FC71C-C492-4A05-AAE6-1FEE6347D237}" dt="2022-05-25T08:40:56.883" v="575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Lara Matos" userId="67d3d73a-66e9-4b2e-ac76-80333630473b" providerId="ADAL" clId="{FB6FC71C-C492-4A05-AAE6-1FEE6347D237}" dt="2022-05-25T09:04:52.377" v="602" actId="20577"/>
          <ac:spMkLst>
            <pc:docMk/>
            <pc:sldMk cId="2799968845" sldId="289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12.448" v="502" actId="1076"/>
          <ac:picMkLst>
            <pc:docMk/>
            <pc:sldMk cId="2799968845" sldId="289"/>
            <ac:picMk id="3" creationId="{ACDF8909-605F-767C-8765-2E009A1BCB3F}"/>
          </ac:picMkLst>
        </pc:picChg>
        <pc:picChg chg="del">
          <ac:chgData name="Lara Matos" userId="67d3d73a-66e9-4b2e-ac76-80333630473b" providerId="ADAL" clId="{FB6FC71C-C492-4A05-AAE6-1FEE6347D237}" dt="2022-05-24T14:24:18.951" v="268" actId="478"/>
          <ac:picMkLst>
            <pc:docMk/>
            <pc:sldMk cId="2799968845" sldId="289"/>
            <ac:picMk id="17" creationId="{448557F5-0D0C-1F0A-292F-E2285300ACAD}"/>
          </ac:picMkLst>
        </pc:picChg>
      </pc:sldChg>
      <pc:sldChg chg="delSp new del mod setBg">
        <pc:chgData name="Lara Matos" userId="67d3d73a-66e9-4b2e-ac76-80333630473b" providerId="ADAL" clId="{FB6FC71C-C492-4A05-AAE6-1FEE6347D237}" dt="2022-05-24T14:41:44.158" v="330" actId="47"/>
        <pc:sldMkLst>
          <pc:docMk/>
          <pc:sldMk cId="145304843" sldId="290"/>
        </pc:sldMkLst>
        <pc:spChg chg="del">
          <ac:chgData name="Lara Matos" userId="67d3d73a-66e9-4b2e-ac76-80333630473b" providerId="ADAL" clId="{FB6FC71C-C492-4A05-AAE6-1FEE6347D237}" dt="2022-05-24T14:41:20.079" v="295" actId="478"/>
          <ac:spMkLst>
            <pc:docMk/>
            <pc:sldMk cId="145304843" sldId="290"/>
            <ac:spMk id="2" creationId="{822177C3-F461-320E-5985-EE9E8FBAA08D}"/>
          </ac:spMkLst>
        </pc:spChg>
        <pc:spChg chg="del">
          <ac:chgData name="Lara Matos" userId="67d3d73a-66e9-4b2e-ac76-80333630473b" providerId="ADAL" clId="{FB6FC71C-C492-4A05-AAE6-1FEE6347D237}" dt="2022-05-24T14:41:23.080" v="296" actId="478"/>
          <ac:spMkLst>
            <pc:docMk/>
            <pc:sldMk cId="145304843" sldId="290"/>
            <ac:spMk id="10" creationId="{76896A9D-09A3-A1D8-B20F-D8A7C6319C7D}"/>
          </ac:spMkLst>
        </pc:spChg>
      </pc:sldChg>
      <pc:sldChg chg="addSp delSp modSp add mod">
        <pc:chgData name="Lara Matos" userId="67d3d73a-66e9-4b2e-ac76-80333630473b" providerId="ADAL" clId="{FB6FC71C-C492-4A05-AAE6-1FEE6347D237}" dt="2022-05-25T09:04:54.341" v="603" actId="20577"/>
        <pc:sldMkLst>
          <pc:docMk/>
          <pc:sldMk cId="988005383" sldId="290"/>
        </pc:sldMkLst>
        <pc:spChg chg="mod">
          <ac:chgData name="Lara Matos" userId="67d3d73a-66e9-4b2e-ac76-80333630473b" providerId="ADAL" clId="{FB6FC71C-C492-4A05-AAE6-1FEE6347D237}" dt="2022-05-25T08:40:47.265" v="574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Lara Matos" userId="67d3d73a-66e9-4b2e-ac76-80333630473b" providerId="ADAL" clId="{FB6FC71C-C492-4A05-AAE6-1FEE6347D237}" dt="2022-05-25T09:04:54.341" v="603" actId="20577"/>
          <ac:spMkLst>
            <pc:docMk/>
            <pc:sldMk cId="988005383" sldId="290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5:21.890" v="504" actId="478"/>
          <ac:picMkLst>
            <pc:docMk/>
            <pc:sldMk cId="988005383" sldId="290"/>
            <ac:picMk id="3" creationId="{ACDF8909-605F-767C-8765-2E009A1BCB3F}"/>
          </ac:picMkLst>
        </pc:picChg>
        <pc:picChg chg="add mod">
          <ac:chgData name="Lara Matos" userId="67d3d73a-66e9-4b2e-ac76-80333630473b" providerId="ADAL" clId="{FB6FC71C-C492-4A05-AAE6-1FEE6347D237}" dt="2022-05-24T15:15:28.785" v="506" actId="1076"/>
          <ac:picMkLst>
            <pc:docMk/>
            <pc:sldMk cId="988005383" sldId="290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6.908" v="604" actId="20577"/>
        <pc:sldMkLst>
          <pc:docMk/>
          <pc:sldMk cId="2103904258" sldId="291"/>
        </pc:sldMkLst>
        <pc:spChg chg="mod">
          <ac:chgData name="Lara Matos" userId="67d3d73a-66e9-4b2e-ac76-80333630473b" providerId="ADAL" clId="{FB6FC71C-C492-4A05-AAE6-1FEE6347D237}" dt="2022-05-25T08:41:07.012" v="576" actId="14100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Lara Matos" userId="67d3d73a-66e9-4b2e-ac76-80333630473b" providerId="ADAL" clId="{FB6FC71C-C492-4A05-AAE6-1FEE6347D237}" dt="2022-05-25T09:04:56.908" v="604" actId="20577"/>
          <ac:spMkLst>
            <pc:docMk/>
            <pc:sldMk cId="2103904258" sldId="291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53.986" v="513" actId="14100"/>
          <ac:picMkLst>
            <pc:docMk/>
            <pc:sldMk cId="2103904258" sldId="291"/>
            <ac:picMk id="3" creationId="{8EBE88D7-D168-FE48-FD77-15FA41FB901E}"/>
          </ac:picMkLst>
        </pc:picChg>
        <pc:picChg chg="del">
          <ac:chgData name="Lara Matos" userId="67d3d73a-66e9-4b2e-ac76-80333630473b" providerId="ADAL" clId="{FB6FC71C-C492-4A05-AAE6-1FEE6347D237}" dt="2022-05-24T15:15:46.562" v="509" actId="478"/>
          <ac:picMkLst>
            <pc:docMk/>
            <pc:sldMk cId="2103904258" sldId="291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8.867" v="605" actId="20577"/>
        <pc:sldMkLst>
          <pc:docMk/>
          <pc:sldMk cId="4121072753" sldId="292"/>
        </pc:sldMkLst>
        <pc:spChg chg="mod">
          <ac:chgData name="Lara Matos" userId="67d3d73a-66e9-4b2e-ac76-80333630473b" providerId="ADAL" clId="{FB6FC71C-C492-4A05-AAE6-1FEE6347D237}" dt="2022-05-25T08:49:59.798" v="579" actId="20577"/>
          <ac:spMkLst>
            <pc:docMk/>
            <pc:sldMk cId="4121072753" sldId="292"/>
            <ac:spMk id="2" creationId="{B538638B-7BBD-2A9B-7923-B44CAF1004F9}"/>
          </ac:spMkLst>
        </pc:spChg>
        <pc:spChg chg="del">
          <ac:chgData name="Lara Matos" userId="67d3d73a-66e9-4b2e-ac76-80333630473b" providerId="ADAL" clId="{FB6FC71C-C492-4A05-AAE6-1FEE6347D237}" dt="2022-05-25T08:41:13.218" v="577" actId="478"/>
          <ac:spMkLst>
            <pc:docMk/>
            <pc:sldMk cId="4121072753" sldId="292"/>
            <ac:spMk id="3" creationId="{96ACBE4F-BEF8-7F14-EE10-4EB452C5F447}"/>
          </ac:spMkLst>
        </pc:spChg>
        <pc:spChg chg="mod">
          <ac:chgData name="Lara Matos" userId="67d3d73a-66e9-4b2e-ac76-80333630473b" providerId="ADAL" clId="{FB6FC71C-C492-4A05-AAE6-1FEE6347D237}" dt="2022-05-25T09:04:58.867" v="605" actId="20577"/>
          <ac:spMkLst>
            <pc:docMk/>
            <pc:sldMk cId="4121072753" sldId="292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6:09.018" v="515" actId="478"/>
          <ac:picMkLst>
            <pc:docMk/>
            <pc:sldMk cId="4121072753" sldId="292"/>
            <ac:picMk id="3" creationId="{8EBE88D7-D168-FE48-FD77-15FA41FB901E}"/>
          </ac:picMkLst>
        </pc:picChg>
        <pc:picChg chg="add mod">
          <ac:chgData name="Lara Matos" userId="67d3d73a-66e9-4b2e-ac76-80333630473b" providerId="ADAL" clId="{FB6FC71C-C492-4A05-AAE6-1FEE6347D237}" dt="2022-05-24T15:16:15.165" v="518" actId="14100"/>
          <ac:picMkLst>
            <pc:docMk/>
            <pc:sldMk cId="4121072753" sldId="292"/>
            <ac:picMk id="4" creationId="{51CCA4CC-1940-4D5D-D64A-F9A370AE9509}"/>
          </ac:picMkLst>
        </pc:picChg>
      </pc:sldChg>
      <pc:sldChg chg="modSp mod">
        <pc:chgData name="Lara Matos" userId="67d3d73a-66e9-4b2e-ac76-80333630473b" providerId="ADAL" clId="{FB6FC71C-C492-4A05-AAE6-1FEE6347D237}" dt="2022-05-25T08:40:19.201" v="571" actId="123"/>
        <pc:sldMkLst>
          <pc:docMk/>
          <pc:sldMk cId="4052492075" sldId="293"/>
        </pc:sldMkLst>
        <pc:spChg chg="mod">
          <ac:chgData name="Lara Matos" userId="67d3d73a-66e9-4b2e-ac76-80333630473b" providerId="ADAL" clId="{FB6FC71C-C492-4A05-AAE6-1FEE6347D237}" dt="2022-05-25T08:40:19.201" v="571" actId="123"/>
          <ac:spMkLst>
            <pc:docMk/>
            <pc:sldMk cId="4052492075" sldId="293"/>
            <ac:spMk id="4" creationId="{68B96780-7727-6D3D-5AB6-B9D69941F0FA}"/>
          </ac:spMkLst>
        </pc:spChg>
      </pc:sldChg>
      <pc:sldChg chg="modSp mod">
        <pc:chgData name="Lara Matos" userId="67d3d73a-66e9-4b2e-ac76-80333630473b" providerId="ADAL" clId="{FB6FC71C-C492-4A05-AAE6-1FEE6347D237}" dt="2022-05-25T08:40:05.430" v="569" actId="123"/>
        <pc:sldMkLst>
          <pc:docMk/>
          <pc:sldMk cId="2678101042" sldId="295"/>
        </pc:sldMkLst>
        <pc:spChg chg="mod">
          <ac:chgData name="Lara Matos" userId="67d3d73a-66e9-4b2e-ac76-80333630473b" providerId="ADAL" clId="{FB6FC71C-C492-4A05-AAE6-1FEE6347D237}" dt="2022-05-25T08:40:05.430" v="569" actId="123"/>
          <ac:spMkLst>
            <pc:docMk/>
            <pc:sldMk cId="2678101042" sldId="295"/>
            <ac:spMk id="6" creationId="{28C3E070-E44B-C2F5-E048-27FFBF320D43}"/>
          </ac:spMkLst>
        </pc:spChg>
      </pc:sldChg>
    </pc:docChg>
  </pc:docChgLst>
  <pc:docChgLst>
    <pc:chgData name="Eduardo Oliveira" userId="S::alberto.oliveira@ua.pt::03c112a9-51c9-4da5-9544-a76d46bccc33" providerId="AD" clId="Web-{E5466290-BEF5-9A4F-8FA0-3295521A2DCA}"/>
    <pc:docChg chg="modSld">
      <pc:chgData name="Eduardo Oliveira" userId="S::alberto.oliveira@ua.pt::03c112a9-51c9-4da5-9544-a76d46bccc33" providerId="AD" clId="Web-{E5466290-BEF5-9A4F-8FA0-3295521A2DCA}" dt="2022-05-24T20:19:46.204" v="20" actId="20577"/>
      <pc:docMkLst>
        <pc:docMk/>
      </pc:docMkLst>
      <pc:sldChg chg="addSp modSp">
        <pc:chgData name="Eduardo Oliveira" userId="S::alberto.oliveira@ua.pt::03c112a9-51c9-4da5-9544-a76d46bccc33" providerId="AD" clId="Web-{E5466290-BEF5-9A4F-8FA0-3295521A2DCA}" dt="2022-05-24T20:19:46.204" v="20" actId="20577"/>
        <pc:sldMkLst>
          <pc:docMk/>
          <pc:sldMk cId="2371293676" sldId="278"/>
        </pc:sldMkLst>
        <pc:spChg chg="add mod">
          <ac:chgData name="Eduardo Oliveira" userId="S::alberto.oliveira@ua.pt::03c112a9-51c9-4da5-9544-a76d46bccc33" providerId="AD" clId="Web-{E5466290-BEF5-9A4F-8FA0-3295521A2DCA}" dt="2022-05-24T20:19:46.204" v="20" actId="20577"/>
          <ac:spMkLst>
            <pc:docMk/>
            <pc:sldMk cId="2371293676" sldId="278"/>
            <ac:spMk id="2" creationId="{7DC114AB-BB79-0740-6797-436B025738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8E7E15-1EFB-46EB-9F26-D19BA9BE1364}" type="datetime1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78D5-7CB5-41AC-A371-48A9FB22A360}" type="datetime1">
              <a:rPr lang="pt-PT" smtClean="0"/>
              <a:pPr/>
              <a:t>25/05/2022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/>
              <a:t>Espaçamento entre linhas + Números de página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490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25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86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16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46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00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7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 Colun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Posição da Dat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6DE42B-53E1-4569-84AB-D0258BDD8D06}" type="datetime1">
              <a:rPr lang="pt-PT" smtClean="0"/>
              <a:t>25/05/2022</a:t>
            </a:fld>
            <a:endParaRPr lang="pt-PT"/>
          </a:p>
        </p:txBody>
      </p:sp>
      <p:sp>
        <p:nvSpPr>
          <p:cNvPr id="25" name="Marcador de Posição do Número do Diapositivo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0829FB-87C6-460E-973E-905CECAE5E4E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784302-38CE-4BA1-95FE-78CED37FD413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21" name="Marcador de Posição do Número do Diapositivo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5" name="Marcador de Posição da Dat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524F1E-A94F-48A7-B4A1-90E340CA4ABB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36" name="Marcador de Posição do Número do Diapositivo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904471A-C26A-47CF-8487-5AF430A613EF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BD93460-1BAD-42BD-935A-A25C56168AD9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4870FC0-D81C-48D0-8493-3E66CF372E04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pic>
        <p:nvPicPr>
          <p:cNvPr id="4" name="Imagem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8ABBCA-ADBA-4787-AC9D-2B4FB3EC5FA9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a Imagem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AC8E3EF-F331-4A25-A5C1-85D1F6286A51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7" name="Marcador de Posição do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9" name="Marcador de Posição do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1Colun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PT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 para editar os estilos do texto de Modelo Global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F673D5-0841-42C9-95F7-7AC640BFA718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116063-2464-47D4-8B55-C92D5241CA47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2">
                <a:lumMod val="20000"/>
                <a:lumOff val="80000"/>
              </a:schemeClr>
            </a:gs>
            <a:gs pos="58000">
              <a:schemeClr val="accent2">
                <a:lumMod val="40000"/>
                <a:lumOff val="6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4733ACE-B125-B764-71F4-7A9677FB688B}"/>
              </a:ext>
            </a:extLst>
          </p:cNvPr>
          <p:cNvSpPr txBox="1"/>
          <p:nvPr/>
        </p:nvSpPr>
        <p:spPr>
          <a:xfrm>
            <a:off x="797559" y="4472786"/>
            <a:ext cx="395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/>
              <a:t>Projeto de Análise de Sistemas</a:t>
            </a:r>
            <a:endParaRPr lang="en-US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959CB9-48BD-66CD-5EEE-D881CDF57E84}"/>
              </a:ext>
            </a:extLst>
          </p:cNvPr>
          <p:cNvSpPr txBox="1"/>
          <p:nvPr/>
        </p:nvSpPr>
        <p:spPr>
          <a:xfrm>
            <a:off x="797559" y="4935723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Eduardo Oliveira	98445</a:t>
            </a:r>
          </a:p>
          <a:p>
            <a:r>
              <a:rPr lang="pt-PT"/>
              <a:t>Maria Tavares		98447</a:t>
            </a:r>
          </a:p>
          <a:p>
            <a:r>
              <a:rPr lang="pt-PT"/>
              <a:t>Lara Matos		95228</a:t>
            </a:r>
          </a:p>
          <a:p>
            <a:r>
              <a:rPr lang="pt-PT"/>
              <a:t>Nicole Rakov		96661</a:t>
            </a:r>
            <a:endParaRPr lang="en-US"/>
          </a:p>
        </p:txBody>
      </p:sp>
      <p:pic>
        <p:nvPicPr>
          <p:cNvPr id="12" name="Picture 10" descr="Road PNG Pictures, Highway Clipart Race Road Free Download - Free  Transparent PNG Logos">
            <a:extLst>
              <a:ext uri="{FF2B5EF4-FFF2-40B4-BE49-F238E27FC236}">
                <a16:creationId xmlns:a16="http://schemas.microsoft.com/office/drawing/2014/main" id="{A030C681-CA55-4E50-3331-C52D1A9F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7041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ownload HD Fleet Monitoring Benefits &amp; Camera Systems For Monitoring -  Petrol Pump Nozzle Png Transparent PNG Image - NicePNG.com">
            <a:extLst>
              <a:ext uri="{FF2B5EF4-FFF2-40B4-BE49-F238E27FC236}">
                <a16:creationId xmlns:a16="http://schemas.microsoft.com/office/drawing/2014/main" id="{B5213F10-4300-988A-2B48-625C3727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61455" y="1284726"/>
            <a:ext cx="3030545" cy="12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834A3F-621B-165F-2561-78D0E5792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5" y="721948"/>
            <a:ext cx="3513549" cy="270705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97C5C5C-EBB5-DBBB-3E3E-C45D6DB2F4B8}"/>
              </a:ext>
            </a:extLst>
          </p:cNvPr>
          <p:cNvSpPr/>
          <p:nvPr/>
        </p:nvSpPr>
        <p:spPr>
          <a:xfrm>
            <a:off x="797882" y="379173"/>
            <a:ext cx="1866900" cy="1047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F2C75CD-6498-CB8D-B088-CCF2C7AA9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26" y="329356"/>
            <a:ext cx="2743200" cy="2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rtlCol="0"/>
          <a:lstStyle/>
          <a:p>
            <a:r>
              <a:rPr lang="en-US" b="1">
                <a:latin typeface="Eras Demi ITC"/>
                <a:ea typeface="+mn-lt"/>
                <a:cs typeface="+mn-lt"/>
              </a:rPr>
              <a:t>Requisitos de interface com </a:t>
            </a:r>
            <a:r>
              <a:rPr lang="en-US" b="1" err="1">
                <a:latin typeface="Eras Demi ITC"/>
                <a:ea typeface="+mn-lt"/>
                <a:cs typeface="+mn-lt"/>
              </a:rPr>
              <a:t>sistemas</a:t>
            </a:r>
            <a:r>
              <a:rPr lang="en-US" b="1">
                <a:latin typeface="Eras Demi ITC"/>
                <a:ea typeface="+mn-lt"/>
                <a:cs typeface="+mn-lt"/>
              </a:rPr>
              <a:t> </a:t>
            </a:r>
            <a:r>
              <a:rPr lang="en-US" b="1" err="1">
                <a:latin typeface="Eras Demi ITC"/>
                <a:ea typeface="+mn-lt"/>
                <a:cs typeface="+mn-lt"/>
              </a:rPr>
              <a:t>externos</a:t>
            </a:r>
            <a:r>
              <a:rPr lang="en-US" b="1">
                <a:latin typeface="Eras Demi ITC"/>
                <a:ea typeface="+mn-lt"/>
                <a:cs typeface="+mn-lt"/>
              </a:rPr>
              <a:t> e com ambientes de </a:t>
            </a:r>
            <a:r>
              <a:rPr lang="en-US" b="1" err="1">
                <a:latin typeface="Eras Demi ITC"/>
                <a:ea typeface="+mn-lt"/>
                <a:cs typeface="+mn-lt"/>
              </a:rPr>
              <a:t>execução</a:t>
            </a:r>
            <a:endParaRPr lang="pt-PT" b="1">
              <a:latin typeface="Eras Demi ITC"/>
              <a:ea typeface="+mn-lt"/>
              <a:cs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CCA4CC-1940-4D5D-D64A-F9A370AE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405" y="4365787"/>
            <a:ext cx="2121195" cy="2121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8638B-7BBD-2A9B-7923-B44CAF1004F9}"/>
              </a:ext>
            </a:extLst>
          </p:cNvPr>
          <p:cNvSpPr txBox="1"/>
          <p:nvPr/>
        </p:nvSpPr>
        <p:spPr>
          <a:xfrm>
            <a:off x="1047307" y="2827090"/>
            <a:ext cx="6710953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Integração</a:t>
            </a:r>
            <a:r>
              <a:rPr lang="en-US" sz="2000">
                <a:ea typeface="+mn-lt"/>
                <a:cs typeface="+mn-lt"/>
              </a:rPr>
              <a:t> com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pagamentos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seguros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Integração</a:t>
            </a:r>
            <a:r>
              <a:rPr lang="en-US" sz="2000">
                <a:ea typeface="+mn-lt"/>
                <a:cs typeface="+mn-lt"/>
              </a:rPr>
              <a:t> com banco de dados da </a:t>
            </a:r>
            <a:r>
              <a:rPr lang="en-US" sz="2000" err="1">
                <a:ea typeface="+mn-lt"/>
                <a:cs typeface="+mn-lt"/>
              </a:rPr>
              <a:t>aplicação</a:t>
            </a:r>
            <a:r>
              <a:rPr lang="en-US" sz="2000">
                <a:ea typeface="+mn-lt"/>
                <a:cs typeface="+mn-lt"/>
              </a:rPr>
              <a:t> web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Integração</a:t>
            </a:r>
            <a:r>
              <a:rPr lang="en-US" sz="2000">
                <a:ea typeface="+mn-lt"/>
                <a:cs typeface="+mn-lt"/>
              </a:rPr>
              <a:t> com banco de dados </a:t>
            </a:r>
            <a:r>
              <a:rPr lang="en-US" sz="2000" err="1">
                <a:ea typeface="+mn-lt"/>
                <a:cs typeface="+mn-lt"/>
              </a:rPr>
              <a:t>atualizado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Integração</a:t>
            </a:r>
            <a:r>
              <a:rPr lang="en-US" sz="2000">
                <a:ea typeface="+mn-lt"/>
                <a:cs typeface="+mn-lt"/>
              </a:rPr>
              <a:t> com a </a:t>
            </a:r>
            <a:r>
              <a:rPr lang="en-US" sz="2000" err="1">
                <a:ea typeface="+mn-lt"/>
                <a:cs typeface="+mn-lt"/>
              </a:rPr>
              <a:t>máquina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leitura</a:t>
            </a:r>
            <a:r>
              <a:rPr lang="en-US" sz="2000">
                <a:ea typeface="+mn-lt"/>
                <a:cs typeface="+mn-lt"/>
              </a:rPr>
              <a:t> do Código QR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07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rtlCol="0"/>
          <a:lstStyle/>
          <a:p>
            <a:pPr rtl="0"/>
            <a:r>
              <a:rPr lang="pt-PT">
                <a:latin typeface="Eras Demi ITC"/>
              </a:rPr>
              <a:t>Atores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48557F5-0D0C-1F0A-292F-E2285300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9181" y="3777371"/>
            <a:ext cx="2465119" cy="2631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1047307" y="2021958"/>
            <a:ext cx="441333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Cliente</a:t>
            </a:r>
            <a:endParaRPr lang="en-US" sz="200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Gasolineira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Sistema (</a:t>
            </a:r>
            <a:r>
              <a:rPr lang="en-US" sz="2000" err="1">
                <a:ea typeface="+mn-lt"/>
                <a:cs typeface="+mn-lt"/>
              </a:rPr>
              <a:t>aplicação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F&amp;F</a:t>
            </a:r>
            <a:r>
              <a:rPr lang="en-US" sz="2000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Posto de </a:t>
            </a:r>
            <a:r>
              <a:rPr lang="en-US" sz="2000" err="1">
                <a:ea typeface="+mn-lt"/>
                <a:cs typeface="+mn-lt"/>
              </a:rPr>
              <a:t>abastecimento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Promotores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Administradores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Serviços de </a:t>
            </a:r>
            <a:r>
              <a:rPr lang="en-US" sz="2000" err="1">
                <a:ea typeface="+mn-lt"/>
                <a:cs typeface="+mn-lt"/>
              </a:rPr>
              <a:t>pagamento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>
            <a:extLst>
              <a:ext uri="{FF2B5EF4-FFF2-40B4-BE49-F238E27FC236}">
                <a16:creationId xmlns:a16="http://schemas.microsoft.com/office/drawing/2014/main" id="{7FF41738-1897-4378-CDCA-F123CEF810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4378" r="4378"/>
          <a:stretch/>
        </p:blipFill>
        <p:spPr>
          <a:xfrm>
            <a:off x="8550503" y="3505881"/>
            <a:ext cx="2599190" cy="28540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04D9-2E92-86BE-AF11-B50843D11F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58519" y="872876"/>
            <a:ext cx="973273" cy="4671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">
                <a:cs typeface="Biome Light"/>
              </a:rPr>
              <a:t>.</a:t>
            </a:r>
            <a:endParaRPr lang="en-US" sz="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C3E070-E44B-C2F5-E048-27FFBF320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993" y="1811446"/>
            <a:ext cx="6272930" cy="43910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>
                <a:cs typeface="Biome Light"/>
              </a:rPr>
              <a:t>Na </a:t>
            </a:r>
            <a:r>
              <a:rPr lang="en-US" sz="2000" err="1">
                <a:cs typeface="Biome Light"/>
              </a:rPr>
              <a:t>criação</a:t>
            </a:r>
            <a:r>
              <a:rPr lang="en-US" sz="2000">
                <a:cs typeface="Biome Light"/>
              </a:rPr>
              <a:t> do </a:t>
            </a:r>
            <a:r>
              <a:rPr lang="en-US" sz="2000" err="1">
                <a:cs typeface="Biome Light"/>
              </a:rPr>
              <a:t>protótipo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optámos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por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nos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focar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nas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funcionalidades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principais</a:t>
            </a:r>
            <a:r>
              <a:rPr lang="en-US" sz="2000">
                <a:cs typeface="Biome Light"/>
              </a:rPr>
              <a:t> que a </a:t>
            </a:r>
            <a:r>
              <a:rPr lang="en-US" sz="2000" err="1">
                <a:cs typeface="Biome Light"/>
              </a:rPr>
              <a:t>plataforma</a:t>
            </a:r>
            <a:r>
              <a:rPr lang="en-US" sz="2000">
                <a:cs typeface="Biome Light"/>
              </a:rPr>
              <a:t> da </a:t>
            </a:r>
            <a:r>
              <a:rPr lang="en-US" sz="2000" b="1">
                <a:cs typeface="Biome Light"/>
              </a:rPr>
              <a:t>Fast&amp;Fuel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deveria</a:t>
            </a:r>
            <a:r>
              <a:rPr lang="en-US" sz="2000">
                <a:cs typeface="Biome Light"/>
              </a:rPr>
              <a:t> ter.</a:t>
            </a:r>
          </a:p>
          <a:p>
            <a:pPr algn="just"/>
            <a:endParaRPr lang="en-US" sz="2000">
              <a:cs typeface="Biome Light"/>
            </a:endParaRPr>
          </a:p>
          <a:p>
            <a:pPr algn="just"/>
            <a:r>
              <a:rPr lang="en-US" sz="2000">
                <a:cs typeface="Biome Light"/>
              </a:rPr>
              <a:t>Para </a:t>
            </a:r>
            <a:r>
              <a:rPr lang="en-US" sz="2000" err="1">
                <a:cs typeface="Biome Light"/>
              </a:rPr>
              <a:t>tal</a:t>
            </a:r>
            <a:r>
              <a:rPr lang="en-US" sz="2000">
                <a:cs typeface="Biome Light"/>
              </a:rPr>
              <a:t> </a:t>
            </a:r>
            <a:r>
              <a:rPr lang="en-US" sz="2000" err="1">
                <a:cs typeface="Biome Light"/>
              </a:rPr>
              <a:t>recorremos</a:t>
            </a:r>
            <a:r>
              <a:rPr lang="en-US" sz="2000">
                <a:cs typeface="Biome Light"/>
              </a:rPr>
              <a:t> a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vários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momentos</a:t>
            </a:r>
            <a:r>
              <a:rPr lang="en-US" sz="2000">
                <a:ea typeface="+mn-lt"/>
                <a:cs typeface="+mn-lt"/>
              </a:rPr>
              <a:t> de brainstorming de modo a </a:t>
            </a:r>
            <a:r>
              <a:rPr lang="en-US" sz="2000" err="1">
                <a:ea typeface="+mn-lt"/>
                <a:cs typeface="+mn-lt"/>
              </a:rPr>
              <a:t>tentar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chegar</a:t>
            </a:r>
            <a:r>
              <a:rPr lang="en-US" sz="2000">
                <a:ea typeface="+mn-lt"/>
                <a:cs typeface="+mn-lt"/>
              </a:rPr>
              <a:t> sempre à </a:t>
            </a:r>
            <a:r>
              <a:rPr lang="en-US" sz="2000" err="1">
                <a:ea typeface="+mn-lt"/>
                <a:cs typeface="+mn-lt"/>
              </a:rPr>
              <a:t>melhor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solução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possível</a:t>
            </a:r>
            <a:r>
              <a:rPr lang="en-US" sz="2000">
                <a:ea typeface="+mn-lt"/>
                <a:cs typeface="+mn-lt"/>
              </a:rPr>
              <a:t>, para </a:t>
            </a:r>
            <a:r>
              <a:rPr lang="en-US" sz="2000" err="1">
                <a:ea typeface="+mn-lt"/>
                <a:cs typeface="+mn-lt"/>
              </a:rPr>
              <a:t>além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estudo</a:t>
            </a:r>
            <a:r>
              <a:rPr lang="en-US" sz="2000">
                <a:ea typeface="+mn-lt"/>
                <a:cs typeface="+mn-lt"/>
              </a:rPr>
              <a:t> de outros </a:t>
            </a:r>
            <a:r>
              <a:rPr lang="en-US" sz="2000" err="1">
                <a:ea typeface="+mn-lt"/>
                <a:cs typeface="+mn-lt"/>
              </a:rPr>
              <a:t>sistemas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endParaRPr lang="en-US" sz="2000">
              <a:cs typeface="Biome Light"/>
            </a:endParaRPr>
          </a:p>
          <a:p>
            <a:endParaRPr lang="en-US" sz="2000">
              <a:cs typeface="Biome Ligh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A2D48-52BF-4E87-37FA-B706E66CEE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0904471A-C26A-47CF-8487-5AF430A613EF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3E9EDA-532E-59D8-E53B-AA5462C5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3</a:t>
            </a:fld>
            <a:endParaRPr lang="pt-PT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039D3E4-1659-0D38-87CE-16EC0E7F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44" y="277248"/>
            <a:ext cx="10657946" cy="1538943"/>
          </a:xfrm>
        </p:spPr>
        <p:txBody>
          <a:bodyPr/>
          <a:lstStyle/>
          <a:p>
            <a:r>
              <a:rPr lang="en-US" err="1">
                <a:latin typeface="Eras Demi ITC"/>
                <a:cs typeface="Biome Light"/>
              </a:rPr>
              <a:t>Metodologia</a:t>
            </a:r>
            <a:r>
              <a:rPr lang="en-US">
                <a:latin typeface="Eras Demi ITC"/>
                <a:cs typeface="Biome Light"/>
              </a:rPr>
              <a:t> para a </a:t>
            </a:r>
            <a:r>
              <a:rPr lang="en-US" err="1">
                <a:latin typeface="Eras Demi ITC"/>
                <a:cs typeface="Biome Light"/>
              </a:rPr>
              <a:t>prototipagem</a:t>
            </a:r>
            <a:endParaRPr lang="en-US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267810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algn="ctr" rtl="0"/>
            <a:r>
              <a:rPr lang="pt-PT"/>
              <a:t>Casos de Utilização</a:t>
            </a:r>
            <a:br>
              <a:rPr lang="pt-PT"/>
            </a:br>
            <a:r>
              <a:rPr lang="pt-PT"/>
              <a:t>+</a:t>
            </a:r>
            <a:br>
              <a:rPr lang="pt-PT"/>
            </a:br>
            <a:r>
              <a:rPr lang="pt-PT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E818799-1141-4E99-B43D-F0119BE7A333}" type="datetime1">
              <a:rPr lang="pt-PT" smtClean="0"/>
              <a:t>25/05/2022</a:t>
            </a:fld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7DDFFF-E26C-B947-9A58-D42D298AD434}"/>
              </a:ext>
            </a:extLst>
          </p:cNvPr>
          <p:cNvSpPr txBox="1"/>
          <p:nvPr/>
        </p:nvSpPr>
        <p:spPr>
          <a:xfrm>
            <a:off x="1053838" y="582924"/>
            <a:ext cx="8669977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/>
              <a:t>1º caso:                    Comprar 47 litros de Gasolina 95</a:t>
            </a:r>
            <a:endParaRPr lang="pt-PT" sz="2000" b="1">
              <a:cs typeface="Biome Light"/>
            </a:endParaRPr>
          </a:p>
          <a:p>
            <a:endParaRPr lang="pt-PT">
              <a:cs typeface="Biome Light"/>
            </a:endParaRPr>
          </a:p>
          <a:p>
            <a:endParaRPr lang="pt-PT">
              <a:ea typeface="+mn-lt"/>
              <a:cs typeface="+mn-lt"/>
            </a:endParaRPr>
          </a:p>
          <a:p>
            <a:pPr algn="just"/>
            <a:r>
              <a:rPr lang="pt-PT" sz="2000">
                <a:ea typeface="+mn-lt"/>
                <a:cs typeface="+mn-lt"/>
              </a:rPr>
              <a:t>A Catarina, 37 anos, é médica e trabalha num posto de saúde a cerca de 30 minutos de casa. </a:t>
            </a:r>
          </a:p>
          <a:p>
            <a:pPr algn="just"/>
            <a:r>
              <a:rPr lang="pt-PT" sz="2000">
                <a:ea typeface="+mn-lt"/>
                <a:cs typeface="+mn-lt"/>
              </a:rPr>
              <a:t>Desloca-se diariamente de carro para o trabalho.</a:t>
            </a:r>
          </a:p>
          <a:p>
            <a:pPr algn="just"/>
            <a:r>
              <a:rPr lang="pt-PT" sz="2000">
                <a:ea typeface="+mn-lt"/>
                <a:cs typeface="+mn-lt"/>
              </a:rPr>
              <a:t>A Catarina queria </a:t>
            </a:r>
            <a:r>
              <a:rPr lang="pt-PT" sz="2000" b="1">
                <a:ea typeface="+mn-lt"/>
                <a:cs typeface="+mn-lt"/>
              </a:rPr>
              <a:t>comprar 47 litros de gasolina 95</a:t>
            </a:r>
            <a:r>
              <a:rPr lang="pt-PT" sz="2000">
                <a:ea typeface="+mn-lt"/>
                <a:cs typeface="+mn-lt"/>
              </a:rPr>
              <a:t> para que pudesse abastecer logo que saísse do trabalho.</a:t>
            </a:r>
            <a:endParaRPr lang="pt-PT"/>
          </a:p>
          <a:p>
            <a:pPr algn="just"/>
            <a:endParaRPr lang="pt-PT" sz="2000">
              <a:ea typeface="+mn-lt"/>
              <a:cs typeface="+mn-lt"/>
            </a:endParaRPr>
          </a:p>
          <a:p>
            <a:pPr algn="just"/>
            <a:r>
              <a:rPr lang="pt-PT" sz="2000">
                <a:ea typeface="+mn-lt"/>
                <a:cs typeface="+mn-lt"/>
              </a:rPr>
              <a:t>Através da app da </a:t>
            </a:r>
            <a:r>
              <a:rPr lang="pt-PT" sz="2000" b="1" err="1">
                <a:ea typeface="+mn-lt"/>
                <a:cs typeface="+mn-lt"/>
              </a:rPr>
              <a:t>Fast&amp;Fuel</a:t>
            </a:r>
            <a:r>
              <a:rPr lang="pt-PT" sz="2000">
                <a:ea typeface="+mn-lt"/>
                <a:cs typeface="+mn-lt"/>
              </a:rPr>
              <a:t>, a Catarina efetuou o seu registo (era a sua primeira vez a utilizar a app) e fez a compra rapidamente a partir do seu posto de trabalho. </a:t>
            </a:r>
          </a:p>
          <a:p>
            <a:pPr algn="just"/>
            <a:endParaRPr lang="pt-PT" sz="2000">
              <a:ea typeface="+mn-lt"/>
              <a:cs typeface="+mn-lt"/>
            </a:endParaRPr>
          </a:p>
          <a:p>
            <a:pPr algn="just"/>
            <a:r>
              <a:rPr lang="pt-PT" sz="2000">
                <a:ea typeface="+mn-lt"/>
                <a:cs typeface="+mn-lt"/>
              </a:rPr>
              <a:t>Quando terminou o seu turno deslocou-se ao posto mais próximo para abastecer a sua viatura.</a:t>
            </a:r>
            <a:endParaRPr lang="pt-PT" sz="2000">
              <a:cs typeface="Biome Light"/>
            </a:endParaRPr>
          </a:p>
          <a:p>
            <a:endParaRPr lang="en-US" sz="2000">
              <a:cs typeface="Biome Ligh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03AD6CF-637C-9DF2-257E-31FE19DF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42" y="4363864"/>
            <a:ext cx="2101516" cy="21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FFD7D-A10D-4075-529C-861BB12375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D93460-1BAD-42BD-935A-A25C56168AD9}" type="datetime1">
              <a:rPr lang="pt-PT" noProof="0" smtClean="0"/>
              <a:t>25/05/2022</a:t>
            </a:fld>
            <a:endParaRPr lang="pt-PT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41802-B146-1D3E-1887-B4A2B04C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6</a:t>
            </a:fld>
            <a:endParaRPr lang="pt-PT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6780-7727-6D3D-5AB6-B9D69941F0FA}"/>
              </a:ext>
            </a:extLst>
          </p:cNvPr>
          <p:cNvSpPr txBox="1"/>
          <p:nvPr/>
        </p:nvSpPr>
        <p:spPr>
          <a:xfrm>
            <a:off x="1117797" y="736138"/>
            <a:ext cx="875347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>
                <a:ea typeface="+mn-lt"/>
                <a:cs typeface="+mn-lt"/>
              </a:rPr>
              <a:t>2º caso:  Cliente pretende trocar a Gasolina 95 por Gasóleo aditivado</a:t>
            </a:r>
            <a:endParaRPr lang="en-US" sz="2000" b="1">
              <a:ea typeface="+mn-lt"/>
              <a:cs typeface="+mn-lt"/>
            </a:endParaRPr>
          </a:p>
          <a:p>
            <a:endParaRPr lang="en-US" sz="2000" b="1">
              <a:ea typeface="+mn-lt"/>
              <a:cs typeface="+mn-lt"/>
            </a:endParaRPr>
          </a:p>
          <a:p>
            <a:endParaRPr lang="pt-PT" sz="2000">
              <a:cs typeface="Biome Light"/>
            </a:endParaRPr>
          </a:p>
          <a:p>
            <a:pPr algn="just"/>
            <a:r>
              <a:rPr lang="pt-PT" sz="2000">
                <a:cs typeface="Biome Light"/>
              </a:rPr>
              <a:t>O Eduardo é um engenheiro de software de 25 anos que usa regularmente a aplicação da </a:t>
            </a:r>
            <a:r>
              <a:rPr lang="pt-PT" sz="2000" b="1" err="1">
                <a:cs typeface="Biome Light"/>
              </a:rPr>
              <a:t>Fast&amp;Fuel</a:t>
            </a:r>
            <a:r>
              <a:rPr lang="pt-PT" sz="2000">
                <a:cs typeface="Biome Light"/>
              </a:rPr>
              <a:t>. Sempre foi apaixonado por mercados e tem vindo a investir algum do seu dinheiro nessa área. </a:t>
            </a:r>
          </a:p>
          <a:p>
            <a:pPr algn="just"/>
            <a:endParaRPr lang="pt-PT" sz="2000">
              <a:cs typeface="Biome Light"/>
            </a:endParaRPr>
          </a:p>
          <a:p>
            <a:pPr algn="just"/>
            <a:r>
              <a:rPr lang="pt-PT" sz="2000">
                <a:cs typeface="Biome Light"/>
              </a:rPr>
              <a:t>Quando viu a opção de troca de combustível reparou logo numa nova opção para adicionar ao ser portefólio.</a:t>
            </a:r>
          </a:p>
          <a:p>
            <a:pPr algn="just"/>
            <a:r>
              <a:rPr lang="pt-PT" sz="2000">
                <a:cs typeface="Biome Light"/>
              </a:rPr>
              <a:t>Aproveitou que tinha alguma gasolina 95 e </a:t>
            </a:r>
            <a:r>
              <a:rPr lang="pt-PT" sz="2000" b="1">
                <a:cs typeface="Biome Light"/>
              </a:rPr>
              <a:t>trocou para gasóleo aditivado</a:t>
            </a:r>
            <a:r>
              <a:rPr lang="pt-PT" sz="2000">
                <a:cs typeface="Biome Light"/>
              </a:rPr>
              <a:t>, uma vez que acredita que o preço vai subir muito num futuro próximo.</a:t>
            </a:r>
          </a:p>
          <a:p>
            <a:endParaRPr lang="en-US" sz="2000">
              <a:cs typeface="Biome Light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1828447E-152D-874A-246D-4818FE3F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321" y="4243136"/>
            <a:ext cx="2241885" cy="22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9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rtlCol="0"/>
          <a:lstStyle/>
          <a:p>
            <a:r>
              <a:rPr lang="en-US" b="1">
                <a:latin typeface="Eras Demi ITC"/>
                <a:ea typeface="+mn-lt"/>
                <a:cs typeface="+mn-lt"/>
              </a:rPr>
              <a:t>Requisitos de interface e </a:t>
            </a:r>
            <a:r>
              <a:rPr lang="en-US" b="1" err="1">
                <a:latin typeface="Eras Demi ITC"/>
                <a:ea typeface="+mn-lt"/>
                <a:cs typeface="+mn-lt"/>
              </a:rPr>
              <a:t>usabilidade</a:t>
            </a:r>
            <a:endParaRPr lang="pt-PT" b="1">
              <a:latin typeface="Eras Demi ITC"/>
              <a:ea typeface="+mn-lt"/>
              <a:cs typeface="+mn-lt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CDF8909-605F-767C-8765-2E009A1B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635" y="4313053"/>
            <a:ext cx="2466975" cy="2038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AA0358-055D-484E-834A-29CDB306AA76}"/>
              </a:ext>
            </a:extLst>
          </p:cNvPr>
          <p:cNvSpPr txBox="1"/>
          <p:nvPr/>
        </p:nvSpPr>
        <p:spPr>
          <a:xfrm>
            <a:off x="808074" y="2305827"/>
            <a:ext cx="783833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Usar </a:t>
            </a:r>
            <a:r>
              <a:rPr lang="en-US" sz="2000" err="1">
                <a:ea typeface="+mn-lt"/>
                <a:cs typeface="+mn-lt"/>
              </a:rPr>
              <a:t>fontes</a:t>
            </a:r>
            <a:r>
              <a:rPr lang="en-US" sz="2000">
                <a:ea typeface="+mn-lt"/>
                <a:cs typeface="+mn-lt"/>
              </a:rPr>
              <a:t> e cores que </a:t>
            </a:r>
            <a:r>
              <a:rPr lang="en-US" sz="2000" err="1">
                <a:ea typeface="+mn-lt"/>
                <a:cs typeface="+mn-lt"/>
              </a:rPr>
              <a:t>facilitem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legibilidade</a:t>
            </a:r>
            <a:r>
              <a:rPr lang="en-US" sz="200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informação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Interface user-friendly </a:t>
            </a:r>
            <a:r>
              <a:rPr lang="en-US" sz="2000" err="1">
                <a:ea typeface="+mn-lt"/>
                <a:cs typeface="+mn-lt"/>
              </a:rPr>
              <a:t>voltada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usuários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adultos</a:t>
            </a: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Opção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conexão</a:t>
            </a:r>
            <a:r>
              <a:rPr lang="en-US" sz="2000">
                <a:ea typeface="+mn-lt"/>
                <a:cs typeface="+mn-lt"/>
              </a:rPr>
              <a:t> à </a:t>
            </a:r>
            <a:r>
              <a:rPr lang="en-US" sz="2000" err="1">
                <a:ea typeface="+mn-lt"/>
                <a:cs typeface="+mn-lt"/>
              </a:rPr>
              <a:t>outras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contas</a:t>
            </a:r>
            <a:r>
              <a:rPr lang="en-US" sz="2000">
                <a:ea typeface="+mn-lt"/>
                <a:cs typeface="+mn-lt"/>
              </a:rPr>
              <a:t> (Facebook, Google)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9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rtlCol="0"/>
          <a:lstStyle/>
          <a:p>
            <a:r>
              <a:rPr lang="en-US" b="1">
                <a:latin typeface="Eras Demi ITC"/>
                <a:ea typeface="+mn-lt"/>
                <a:cs typeface="+mn-lt"/>
              </a:rPr>
              <a:t>Requisitos de </a:t>
            </a:r>
            <a:r>
              <a:rPr lang="en-US" b="1" err="1">
                <a:latin typeface="Eras Demi ITC"/>
                <a:ea typeface="+mn-lt"/>
                <a:cs typeface="+mn-lt"/>
              </a:rPr>
              <a:t>desempenho</a:t>
            </a:r>
            <a:endParaRPr lang="pt-PT" b="1">
              <a:latin typeface="Eras Demi ITC"/>
              <a:ea typeface="+mn-lt"/>
              <a:cs typeface="+mn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D42EDB5-87A6-79B9-57E7-42A04C53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5393" y="4072893"/>
            <a:ext cx="2362200" cy="213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38188-0B88-495D-F258-C45F4F9AC494}"/>
              </a:ext>
            </a:extLst>
          </p:cNvPr>
          <p:cNvSpPr txBox="1"/>
          <p:nvPr/>
        </p:nvSpPr>
        <p:spPr>
          <a:xfrm>
            <a:off x="1047307" y="2553920"/>
            <a:ext cx="722942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Garantir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todas</a:t>
            </a:r>
            <a:r>
              <a:rPr lang="en-US" sz="200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transacções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pagamento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demorem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até</a:t>
            </a:r>
            <a:r>
              <a:rPr lang="en-US" sz="2000">
                <a:ea typeface="+mn-lt"/>
                <a:cs typeface="+mn-lt"/>
              </a:rPr>
              <a:t> 5 </a:t>
            </a:r>
            <a:r>
              <a:rPr lang="en-US" sz="2000" err="1">
                <a:ea typeface="+mn-lt"/>
                <a:cs typeface="+mn-lt"/>
              </a:rPr>
              <a:t>minutos</a:t>
            </a:r>
            <a:endParaRPr lang="en-US" sz="2000" err="1">
              <a:ea typeface="+mn-lt"/>
              <a:cs typeface="Biome Light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Garantir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precisão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localização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00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rtlCol="0"/>
          <a:lstStyle/>
          <a:p>
            <a:r>
              <a:rPr lang="en-US" b="1">
                <a:latin typeface="Eras Demi ITC"/>
                <a:ea typeface="+mn-lt"/>
                <a:cs typeface="+mn-lt"/>
              </a:rPr>
              <a:t>Requisitos de </a:t>
            </a:r>
            <a:r>
              <a:rPr lang="en-US" b="1" err="1">
                <a:latin typeface="Eras Demi ITC"/>
                <a:ea typeface="+mn-lt"/>
                <a:cs typeface="+mn-lt"/>
              </a:rPr>
              <a:t>segurança</a:t>
            </a:r>
            <a:r>
              <a:rPr lang="en-US" b="1">
                <a:latin typeface="Eras Demi ITC"/>
                <a:ea typeface="+mn-lt"/>
                <a:cs typeface="+mn-lt"/>
              </a:rPr>
              <a:t>, </a:t>
            </a:r>
            <a:r>
              <a:rPr lang="en-US" b="1" err="1">
                <a:latin typeface="Eras Demi ITC"/>
                <a:ea typeface="+mn-lt"/>
                <a:cs typeface="+mn-lt"/>
              </a:rPr>
              <a:t>privacidade</a:t>
            </a:r>
            <a:r>
              <a:rPr lang="en-US" b="1">
                <a:latin typeface="Eras Demi ITC"/>
                <a:ea typeface="+mn-lt"/>
                <a:cs typeface="+mn-lt"/>
              </a:rPr>
              <a:t> e </a:t>
            </a:r>
            <a:r>
              <a:rPr lang="en-US" b="1" err="1">
                <a:latin typeface="Eras Demi ITC"/>
                <a:ea typeface="+mn-lt"/>
                <a:cs typeface="+mn-lt"/>
              </a:rPr>
              <a:t>integridade</a:t>
            </a:r>
            <a:r>
              <a:rPr lang="en-US" b="1">
                <a:latin typeface="Eras Demi ITC"/>
                <a:ea typeface="+mn-lt"/>
                <a:cs typeface="+mn-lt"/>
              </a:rPr>
              <a:t> de dados</a:t>
            </a:r>
            <a:endParaRPr lang="pt-PT" b="1">
              <a:latin typeface="Eras Demi ITC"/>
              <a:ea typeface="+mn-lt"/>
              <a:cs typeface="+mn-lt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EBE88D7-D168-FE48-FD77-15FA41FB9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4143" y="3976577"/>
            <a:ext cx="1824879" cy="23044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55A5B-6B48-2B4A-0849-0FC0108E7D59}"/>
              </a:ext>
            </a:extLst>
          </p:cNvPr>
          <p:cNvSpPr txBox="1"/>
          <p:nvPr/>
        </p:nvSpPr>
        <p:spPr>
          <a:xfrm>
            <a:off x="1047308" y="2553920"/>
            <a:ext cx="64941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Garantir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segurança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privacidade</a:t>
            </a:r>
            <a:r>
              <a:rPr lang="en-US" sz="2000">
                <a:ea typeface="+mn-lt"/>
                <a:cs typeface="+mn-lt"/>
              </a:rPr>
              <a:t> de dados dos </a:t>
            </a:r>
            <a:r>
              <a:rPr lang="en-US" sz="2000" err="1">
                <a:ea typeface="+mn-lt"/>
                <a:cs typeface="+mn-lt"/>
              </a:rPr>
              <a:t>utilizadores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Garantir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pagamento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seguros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Garantia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uso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palavras</a:t>
            </a:r>
            <a:r>
              <a:rPr lang="en-US" sz="2000">
                <a:ea typeface="+mn-lt"/>
                <a:cs typeface="+mn-lt"/>
              </a:rPr>
              <a:t> passes </a:t>
            </a:r>
            <a:r>
              <a:rPr lang="en-US" sz="2000" err="1">
                <a:ea typeface="+mn-lt"/>
                <a:cs typeface="+mn-lt"/>
              </a:rPr>
              <a:t>seguras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90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EAF4D7"/>
      </a:accent1>
      <a:accent2>
        <a:srgbClr val="599330"/>
      </a:accent2>
      <a:accent3>
        <a:srgbClr val="A8E2C5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5_TF16411245_Win32" id="{7421BC3B-3810-428E-BBFA-6D2A106C5A4C}" vid="{2838B0AD-837C-4CEA-A514-C4698F36D5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{17ADB4E2-F434-477F-AC3D-FF6CFF4725DC}tf16411245_win32</Template>
  <Application>Microsoft Office PowerPoint</Application>
  <PresentationFormat>Widescreen</PresentationFormat>
  <Slides>10</Slides>
  <Notes>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PowerPoint Presentation</vt:lpstr>
      <vt:lpstr>Atores</vt:lpstr>
      <vt:lpstr>Metodologia para a prototipagem</vt:lpstr>
      <vt:lpstr>Casos de Utilização + Demonstração</vt:lpstr>
      <vt:lpstr>PowerPoint Presentation</vt:lpstr>
      <vt:lpstr>PowerPoint Presentation</vt:lpstr>
      <vt:lpstr>Requisitos de interface e usabilidade</vt:lpstr>
      <vt:lpstr>Requisitos de desempenho</vt:lpstr>
      <vt:lpstr>Requisitos de segurança, privacidade e integridade de dados</vt:lpstr>
      <vt:lpstr>Requisitos de interface com sistemas externos e com ambientes de execução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Fast &amp; Fuel</dc:title>
  <dc:creator>Lara Matos</dc:creator>
  <cp:revision>1</cp:revision>
  <dcterms:created xsi:type="dcterms:W3CDTF">2022-05-17T10:16:08Z</dcterms:created>
  <dcterms:modified xsi:type="dcterms:W3CDTF">2022-05-25T09:13:39Z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