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8" r:id="rId6"/>
    <p:sldId id="296" r:id="rId7"/>
    <p:sldId id="297" r:id="rId8"/>
    <p:sldId id="298" r:id="rId9"/>
    <p:sldId id="293" r:id="rId10"/>
    <p:sldId id="261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DB51E-68E0-B8FB-3FC8-54062275A5CB}" v="371" dt="2022-06-07T23:31:53.531"/>
    <p1510:client id="{0ECBDEDA-DFD7-5C94-2FC0-1C989DED81E9}" v="166" dt="2022-06-08T09:05:42.386"/>
    <p1510:client id="{15A50298-21F6-4987-A539-982610AFD179}" v="2" dt="2022-06-08T08:58:47.162"/>
    <p1510:client id="{3BB667A2-2D69-B2D4-EDB6-86F1DFCD7A44}" v="358" dt="2022-06-07T23:28:42.027"/>
    <p1510:client id="{4FA2EFA3-34A6-44AE-970C-C0A0C8CA1F0B}" v="64" dt="2022-06-08T08:58:05.378"/>
    <p1510:client id="{7A286D59-EA50-FA70-EBF5-C279BF4350CD}" v="514" dt="2022-06-19T18:48:23.929"/>
    <p1510:client id="{7AEBB79C-DF1D-0E32-5345-33BDA1CABD5F}" v="75" dt="2022-06-19T20:36:44.205"/>
    <p1510:client id="{B4C83C05-29BB-66F3-7DC7-7E47319058E5}" v="1259" dt="2022-06-07T13:54:24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4128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Matos" userId="67d3d73a-66e9-4b2e-ac76-80333630473b" providerId="ADAL" clId="{15A50298-21F6-4987-A539-982610AFD179}"/>
    <pc:docChg chg="undo custSel modSld">
      <pc:chgData name="Lara Matos" userId="67d3d73a-66e9-4b2e-ac76-80333630473b" providerId="ADAL" clId="{15A50298-21F6-4987-A539-982610AFD179}" dt="2022-06-08T08:58:47.163" v="54" actId="1076"/>
      <pc:docMkLst>
        <pc:docMk/>
      </pc:docMkLst>
      <pc:sldChg chg="modSp mod modShow">
        <pc:chgData name="Lara Matos" userId="67d3d73a-66e9-4b2e-ac76-80333630473b" providerId="ADAL" clId="{15A50298-21F6-4987-A539-982610AFD179}" dt="2022-06-07T20:11:21.487" v="52" actId="14100"/>
        <pc:sldMkLst>
          <pc:docMk/>
          <pc:sldMk cId="2371293676" sldId="278"/>
        </pc:sldMkLst>
        <pc:spChg chg="mod">
          <ac:chgData name="Lara Matos" userId="67d3d73a-66e9-4b2e-ac76-80333630473b" providerId="ADAL" clId="{15A50298-21F6-4987-A539-982610AFD179}" dt="2022-06-07T10:49:09.419" v="48" actId="20577"/>
          <ac:spMkLst>
            <pc:docMk/>
            <pc:sldMk cId="2371293676" sldId="278"/>
            <ac:spMk id="2" creationId="{7DC114AB-BB79-0740-6797-436B02573812}"/>
          </ac:spMkLst>
        </pc:spChg>
        <pc:spChg chg="mod">
          <ac:chgData name="Lara Matos" userId="67d3d73a-66e9-4b2e-ac76-80333630473b" providerId="ADAL" clId="{15A50298-21F6-4987-A539-982610AFD179}" dt="2022-06-07T10:48:59.267" v="24" actId="20577"/>
          <ac:spMkLst>
            <pc:docMk/>
            <pc:sldMk cId="2371293676" sldId="278"/>
            <ac:spMk id="22" creationId="{0EE18607-ADE4-48F4-581E-C1B394F809B0}"/>
          </ac:spMkLst>
        </pc:spChg>
        <pc:picChg chg="mod">
          <ac:chgData name="Lara Matos" userId="67d3d73a-66e9-4b2e-ac76-80333630473b" providerId="ADAL" clId="{15A50298-21F6-4987-A539-982610AFD179}" dt="2022-06-07T20:11:21.487" v="52" actId="14100"/>
          <ac:picMkLst>
            <pc:docMk/>
            <pc:sldMk cId="2371293676" sldId="278"/>
            <ac:picMk id="4" creationId="{6D9F96A4-F3D0-9BF2-B584-4803EDD7475E}"/>
          </ac:picMkLst>
        </pc:picChg>
      </pc:sldChg>
      <pc:sldChg chg="modSp mod">
        <pc:chgData name="Lara Matos" userId="67d3d73a-66e9-4b2e-ac76-80333630473b" providerId="ADAL" clId="{15A50298-21F6-4987-A539-982610AFD179}" dt="2022-06-07T22:14:41.755" v="53" actId="6549"/>
        <pc:sldMkLst>
          <pc:docMk/>
          <pc:sldMk cId="675137161" sldId="281"/>
        </pc:sldMkLst>
        <pc:spChg chg="mod">
          <ac:chgData name="Lara Matos" userId="67d3d73a-66e9-4b2e-ac76-80333630473b" providerId="ADAL" clId="{15A50298-21F6-4987-A539-982610AFD179}" dt="2022-06-07T22:14:41.755" v="53" actId="6549"/>
          <ac:spMkLst>
            <pc:docMk/>
            <pc:sldMk cId="675137161" sldId="281"/>
            <ac:spMk id="3" creationId="{594C1777-B62D-468E-BE34-64A07CED098F}"/>
          </ac:spMkLst>
        </pc:spChg>
      </pc:sldChg>
      <pc:sldChg chg="modSp mod">
        <pc:chgData name="Lara Matos" userId="67d3d73a-66e9-4b2e-ac76-80333630473b" providerId="ADAL" clId="{15A50298-21F6-4987-A539-982610AFD179}" dt="2022-06-08T08:58:47.163" v="54" actId="1076"/>
        <pc:sldMkLst>
          <pc:docMk/>
          <pc:sldMk cId="1245110737" sldId="297"/>
        </pc:sldMkLst>
        <pc:picChg chg="mod">
          <ac:chgData name="Lara Matos" userId="67d3d73a-66e9-4b2e-ac76-80333630473b" providerId="ADAL" clId="{15A50298-21F6-4987-A539-982610AFD179}" dt="2022-06-08T08:58:47.163" v="54" actId="1076"/>
          <ac:picMkLst>
            <pc:docMk/>
            <pc:sldMk cId="1245110737" sldId="297"/>
            <ac:picMk id="6" creationId="{5837C9CE-2EA0-FC58-9DBC-D5A9942B9576}"/>
          </ac:picMkLst>
        </pc:picChg>
      </pc:sldChg>
    </pc:docChg>
  </pc:docChgLst>
  <pc:docChgLst>
    <pc:chgData name="Maria Tavares" userId="S::eduardaaires@ua.pt::2513ac6b-6e34-45c6-a71e-2e7df4ed0bf7" providerId="AD" clId="Web-{B4C83C05-29BB-66F3-7DC7-7E47319058E5}"/>
    <pc:docChg chg="addSld delSld modSld sldOrd">
      <pc:chgData name="Maria Tavares" userId="S::eduardaaires@ua.pt::2513ac6b-6e34-45c6-a71e-2e7df4ed0bf7" providerId="AD" clId="Web-{B4C83C05-29BB-66F3-7DC7-7E47319058E5}" dt="2022-06-07T13:54:24.209" v="792" actId="1076"/>
      <pc:docMkLst>
        <pc:docMk/>
      </pc:docMkLst>
      <pc:sldChg chg="addSp delSp modSp">
        <pc:chgData name="Maria Tavares" userId="S::eduardaaires@ua.pt::2513ac6b-6e34-45c6-a71e-2e7df4ed0bf7" providerId="AD" clId="Web-{B4C83C05-29BB-66F3-7DC7-7E47319058E5}" dt="2022-06-07T13:43:10.996" v="672" actId="14100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B4C83C05-29BB-66F3-7DC7-7E47319058E5}" dt="2022-06-07T13:40:24.923" v="633" actId="1076"/>
          <ac:spMkLst>
            <pc:docMk/>
            <pc:sldMk cId="2371293676" sldId="278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B4C83C05-29BB-66F3-7DC7-7E47319058E5}" dt="2022-06-07T13:41:43.975" v="656" actId="14100"/>
          <ac:spMkLst>
            <pc:docMk/>
            <pc:sldMk cId="2371293676" sldId="278"/>
            <ac:spMk id="22" creationId="{0EE18607-ADE4-48F4-581E-C1B394F809B0}"/>
          </ac:spMkLst>
        </pc:spChg>
        <pc:picChg chg="add del mod">
          <ac:chgData name="Maria Tavares" userId="S::eduardaaires@ua.pt::2513ac6b-6e34-45c6-a71e-2e7df4ed0bf7" providerId="AD" clId="Web-{B4C83C05-29BB-66F3-7DC7-7E47319058E5}" dt="2022-06-07T13:38:36.073" v="529"/>
          <ac:picMkLst>
            <pc:docMk/>
            <pc:sldMk cId="2371293676" sldId="278"/>
            <ac:picMk id="3" creationId="{1E563D03-605D-1077-4CAD-49550929B009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43:01.855" v="670" actId="1076"/>
          <ac:picMkLst>
            <pc:docMk/>
            <pc:sldMk cId="2371293676" sldId="278"/>
            <ac:picMk id="4" creationId="{6D9F96A4-F3D0-9BF2-B584-4803EDD7475E}"/>
          </ac:picMkLst>
        </pc:picChg>
        <pc:picChg chg="mod">
          <ac:chgData name="Maria Tavares" userId="S::eduardaaires@ua.pt::2513ac6b-6e34-45c6-a71e-2e7df4ed0bf7" providerId="AD" clId="Web-{B4C83C05-29BB-66F3-7DC7-7E47319058E5}" dt="2022-06-07T13:43:10.996" v="672" actId="14100"/>
          <ac:picMkLst>
            <pc:docMk/>
            <pc:sldMk cId="2371293676" sldId="278"/>
            <ac:picMk id="17" creationId="{448557F5-0D0C-1F0A-292F-E2285300ACAD}"/>
          </ac:picMkLst>
        </pc:picChg>
      </pc:sldChg>
      <pc:sldChg chg="modSp ord">
        <pc:chgData name="Maria Tavares" userId="S::eduardaaires@ua.pt::2513ac6b-6e34-45c6-a71e-2e7df4ed0bf7" providerId="AD" clId="Web-{B4C83C05-29BB-66F3-7DC7-7E47319058E5}" dt="2022-06-07T13:21:44.198" v="1" actId="20577"/>
        <pc:sldMkLst>
          <pc:docMk/>
          <pc:sldMk cId="675137161" sldId="281"/>
        </pc:sldMkLst>
        <pc:spChg chg="mod">
          <ac:chgData name="Maria Tavares" userId="S::eduardaaires@ua.pt::2513ac6b-6e34-45c6-a71e-2e7df4ed0bf7" providerId="AD" clId="Web-{B4C83C05-29BB-66F3-7DC7-7E47319058E5}" dt="2022-06-07T13:21:44.198" v="1" actId="20577"/>
          <ac:spMkLst>
            <pc:docMk/>
            <pc:sldMk cId="675137161" sldId="281"/>
            <ac:spMk id="3" creationId="{594C1777-B62D-468E-BE34-64A07CED098F}"/>
          </ac:spMkLst>
        </pc:spChg>
      </pc:sldChg>
      <pc:sldChg chg="del">
        <pc:chgData name="Maria Tavares" userId="S::eduardaaires@ua.pt::2513ac6b-6e34-45c6-a71e-2e7df4ed0bf7" providerId="AD" clId="Web-{B4C83C05-29BB-66F3-7DC7-7E47319058E5}" dt="2022-06-07T13:54:08.115" v="789"/>
        <pc:sldMkLst>
          <pc:docMk/>
          <pc:sldMk cId="2103904258" sldId="291"/>
        </pc:sldMkLst>
      </pc:sldChg>
      <pc:sldChg chg="del">
        <pc:chgData name="Maria Tavares" userId="S::eduardaaires@ua.pt::2513ac6b-6e34-45c6-a71e-2e7df4ed0bf7" providerId="AD" clId="Web-{B4C83C05-29BB-66F3-7DC7-7E47319058E5}" dt="2022-06-07T13:54:04.989" v="788"/>
        <pc:sldMkLst>
          <pc:docMk/>
          <pc:sldMk cId="4121072753" sldId="292"/>
        </pc:sldMkLst>
      </pc:sldChg>
      <pc:sldChg chg="modSp">
        <pc:chgData name="Maria Tavares" userId="S::eduardaaires@ua.pt::2513ac6b-6e34-45c6-a71e-2e7df4ed0bf7" providerId="AD" clId="Web-{B4C83C05-29BB-66F3-7DC7-7E47319058E5}" dt="2022-06-07T13:54:24.209" v="792" actId="1076"/>
        <pc:sldMkLst>
          <pc:docMk/>
          <pc:sldMk cId="2678101042" sldId="295"/>
        </pc:sldMkLst>
        <pc:spChg chg="mod">
          <ac:chgData name="Maria Tavares" userId="S::eduardaaires@ua.pt::2513ac6b-6e34-45c6-a71e-2e7df4ed0bf7" providerId="AD" clId="Web-{B4C83C05-29BB-66F3-7DC7-7E47319058E5}" dt="2022-06-07T13:24:40.084" v="46" actId="20577"/>
          <ac:spMkLst>
            <pc:docMk/>
            <pc:sldMk cId="2678101042" sldId="295"/>
            <ac:spMk id="9" creationId="{3039D3E4-1659-0D38-87CE-16EC0E7F1DDE}"/>
          </ac:spMkLst>
        </pc:spChg>
        <pc:picChg chg="mod">
          <ac:chgData name="Maria Tavares" userId="S::eduardaaires@ua.pt::2513ac6b-6e34-45c6-a71e-2e7df4ed0bf7" providerId="AD" clId="Web-{B4C83C05-29BB-66F3-7DC7-7E47319058E5}" dt="2022-06-07T13:54:24.209" v="792" actId="1076"/>
          <ac:picMkLst>
            <pc:docMk/>
            <pc:sldMk cId="2678101042" sldId="295"/>
            <ac:picMk id="11" creationId="{7FF41738-1897-4378-CDCA-F123CEF810B2}"/>
          </ac:picMkLst>
        </pc:picChg>
      </pc:sldChg>
      <pc:sldChg chg="addSp delSp modSp add replId">
        <pc:chgData name="Maria Tavares" userId="S::eduardaaires@ua.pt::2513ac6b-6e34-45c6-a71e-2e7df4ed0bf7" providerId="AD" clId="Web-{B4C83C05-29BB-66F3-7DC7-7E47319058E5}" dt="2022-06-07T13:53:30.644" v="787" actId="1076"/>
        <pc:sldMkLst>
          <pc:docMk/>
          <pc:sldMk cId="1330899446" sldId="296"/>
        </pc:sldMkLst>
        <pc:spChg chg="mod">
          <ac:chgData name="Maria Tavares" userId="S::eduardaaires@ua.pt::2513ac6b-6e34-45c6-a71e-2e7df4ed0bf7" providerId="AD" clId="Web-{B4C83C05-29BB-66F3-7DC7-7E47319058E5}" dt="2022-06-07T13:33:43.055" v="422" actId="1076"/>
          <ac:spMkLst>
            <pc:docMk/>
            <pc:sldMk cId="1330899446" sldId="296"/>
            <ac:spMk id="2" creationId="{7DC114AB-BB79-0740-6797-436B02573812}"/>
          </ac:spMkLst>
        </pc:spChg>
        <pc:picChg chg="add del mod">
          <ac:chgData name="Maria Tavares" userId="S::eduardaaires@ua.pt::2513ac6b-6e34-45c6-a71e-2e7df4ed0bf7" providerId="AD" clId="Web-{B4C83C05-29BB-66F3-7DC7-7E47319058E5}" dt="2022-06-07T13:44:24.891" v="674"/>
          <ac:picMkLst>
            <pc:docMk/>
            <pc:sldMk cId="1330899446" sldId="296"/>
            <ac:picMk id="3" creationId="{4D7FA4A7-EA38-6D55-7CF2-E542AE9D3D5B}"/>
          </ac:picMkLst>
        </pc:picChg>
        <pc:picChg chg="add del mod ord">
          <ac:chgData name="Maria Tavares" userId="S::eduardaaires@ua.pt::2513ac6b-6e34-45c6-a71e-2e7df4ed0bf7" providerId="AD" clId="Web-{B4C83C05-29BB-66F3-7DC7-7E47319058E5}" dt="2022-06-07T13:49:44.270" v="722"/>
          <ac:picMkLst>
            <pc:docMk/>
            <pc:sldMk cId="1330899446" sldId="296"/>
            <ac:picMk id="4" creationId="{C412F806-0C8A-2485-DD4F-906055F62C5C}"/>
          </ac:picMkLst>
        </pc:picChg>
        <pc:picChg chg="add del mod">
          <ac:chgData name="Maria Tavares" userId="S::eduardaaires@ua.pt::2513ac6b-6e34-45c6-a71e-2e7df4ed0bf7" providerId="AD" clId="Web-{B4C83C05-29BB-66F3-7DC7-7E47319058E5}" dt="2022-06-07T13:47:34.481" v="700"/>
          <ac:picMkLst>
            <pc:docMk/>
            <pc:sldMk cId="1330899446" sldId="296"/>
            <ac:picMk id="5" creationId="{C21CADE2-2121-4880-0376-D72C63A1DC7E}"/>
          </ac:picMkLst>
        </pc:picChg>
        <pc:picChg chg="add del mod">
          <ac:chgData name="Maria Tavares" userId="S::eduardaaires@ua.pt::2513ac6b-6e34-45c6-a71e-2e7df4ed0bf7" providerId="AD" clId="Web-{B4C83C05-29BB-66F3-7DC7-7E47319058E5}" dt="2022-06-07T13:50:46.243" v="737"/>
          <ac:picMkLst>
            <pc:docMk/>
            <pc:sldMk cId="1330899446" sldId="296"/>
            <ac:picMk id="6" creationId="{CA4CFA47-42B8-4669-0991-5EF5670E5F55}"/>
          </ac:picMkLst>
        </pc:picChg>
        <pc:picChg chg="add mod ord">
          <ac:chgData name="Maria Tavares" userId="S::eduardaaires@ua.pt::2513ac6b-6e34-45c6-a71e-2e7df4ed0bf7" providerId="AD" clId="Web-{B4C83C05-29BB-66F3-7DC7-7E47319058E5}" dt="2022-06-07T13:52:59.564" v="775" actId="1076"/>
          <ac:picMkLst>
            <pc:docMk/>
            <pc:sldMk cId="1330899446" sldId="296"/>
            <ac:picMk id="7" creationId="{BD41A572-21B7-7F7B-9696-BD34E6E8C2AF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53:04.314" v="778" actId="1076"/>
          <ac:picMkLst>
            <pc:docMk/>
            <pc:sldMk cId="1330899446" sldId="296"/>
            <ac:picMk id="8" creationId="{DEBCF5C7-BEED-D15D-FFEC-CC852FED9D56}"/>
          </ac:picMkLst>
        </pc:picChg>
        <pc:picChg chg="add del mod">
          <ac:chgData name="Maria Tavares" userId="S::eduardaaires@ua.pt::2513ac6b-6e34-45c6-a71e-2e7df4ed0bf7" providerId="AD" clId="Web-{B4C83C05-29BB-66F3-7DC7-7E47319058E5}" dt="2022-06-07T13:52:04.935" v="757"/>
          <ac:picMkLst>
            <pc:docMk/>
            <pc:sldMk cId="1330899446" sldId="296"/>
            <ac:picMk id="9" creationId="{25ADF5A5-DED2-3D6A-3A39-1849CC0282C3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53:12.299" v="781" actId="1076"/>
          <ac:picMkLst>
            <pc:docMk/>
            <pc:sldMk cId="1330899446" sldId="296"/>
            <ac:picMk id="11" creationId="{6D2BCB88-CD40-D33C-075F-930D78AFDAC5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53:30.644" v="787" actId="1076"/>
          <ac:picMkLst>
            <pc:docMk/>
            <pc:sldMk cId="1330899446" sldId="296"/>
            <ac:picMk id="13" creationId="{807A625D-DFB1-C2A7-BEDB-C96F6732D475}"/>
          </ac:picMkLst>
        </pc:picChg>
        <pc:picChg chg="del mod">
          <ac:chgData name="Maria Tavares" userId="S::eduardaaires@ua.pt::2513ac6b-6e34-45c6-a71e-2e7df4ed0bf7" providerId="AD" clId="Web-{B4C83C05-29BB-66F3-7DC7-7E47319058E5}" dt="2022-06-07T13:48:52.955" v="716"/>
          <ac:picMkLst>
            <pc:docMk/>
            <pc:sldMk cId="1330899446" sldId="296"/>
            <ac:picMk id="17" creationId="{448557F5-0D0C-1F0A-292F-E2285300ACAD}"/>
          </ac:picMkLst>
        </pc:picChg>
      </pc:sldChg>
    </pc:docChg>
  </pc:docChgLst>
  <pc:docChgLst>
    <pc:chgData name="Eduardo Oliveira" userId="S::alberto.oliveira@ua.pt::03c112a9-51c9-4da5-9544-a76d46bccc33" providerId="AD" clId="Web-{71E20D33-F2A3-ADE6-68D0-C1B0B4866554}"/>
    <pc:docChg chg="addSld modSld sldOrd">
      <pc:chgData name="Eduardo Oliveira" userId="S::alberto.oliveira@ua.pt::03c112a9-51c9-4da5-9544-a76d46bccc33" providerId="AD" clId="Web-{71E20D33-F2A3-ADE6-68D0-C1B0B4866554}" dt="2022-05-25T08:49:19.364" v="366" actId="20577"/>
      <pc:docMkLst>
        <pc:docMk/>
      </pc:docMkLst>
      <pc:sldChg chg="addSp delSp modSp">
        <pc:chgData name="Eduardo Oliveira" userId="S::alberto.oliveira@ua.pt::03c112a9-51c9-4da5-9544-a76d46bccc33" providerId="AD" clId="Web-{71E20D33-F2A3-ADE6-68D0-C1B0B4866554}" dt="2022-05-25T08:35:06.509" v="350" actId="1076"/>
        <pc:sldMkLst>
          <pc:docMk/>
          <pc:sldMk cId="2259308896" sldId="256"/>
        </pc:sldMkLst>
        <pc:spChg chg="add">
          <ac:chgData name="Eduardo Oliveira" userId="S::alberto.oliveira@ua.pt::03c112a9-51c9-4da5-9544-a76d46bccc33" providerId="AD" clId="Web-{71E20D33-F2A3-ADE6-68D0-C1B0B4866554}" dt="2022-05-25T08:29:44.159" v="316"/>
          <ac:spMkLst>
            <pc:docMk/>
            <pc:sldMk cId="2259308896" sldId="256"/>
            <ac:spMk id="2" creationId="{1763A2A0-75F1-73CE-BFD6-0E4FB7015B24}"/>
          </ac:spMkLst>
        </pc:spChg>
        <pc:spChg chg="add del mod">
          <ac:chgData name="Eduardo Oliveira" userId="S::alberto.oliveira@ua.pt::03c112a9-51c9-4da5-9544-a76d46bccc33" providerId="AD" clId="Web-{71E20D33-F2A3-ADE6-68D0-C1B0B4866554}" dt="2022-05-25T08:30:34.741" v="326"/>
          <ac:spMkLst>
            <pc:docMk/>
            <pc:sldMk cId="2259308896" sldId="256"/>
            <ac:spMk id="7" creationId="{FC48FC85-3FC3-80CF-7194-29ABEEDB7CA2}"/>
          </ac:spMkLst>
        </pc:spChg>
        <pc:spChg chg="add mod">
          <ac:chgData name="Eduardo Oliveira" userId="S::alberto.oliveira@ua.pt::03c112a9-51c9-4da5-9544-a76d46bccc33" providerId="AD" clId="Web-{71E20D33-F2A3-ADE6-68D0-C1B0B4866554}" dt="2022-05-25T08:32:33.968" v="348"/>
          <ac:spMkLst>
            <pc:docMk/>
            <pc:sldMk cId="2259308896" sldId="256"/>
            <ac:spMk id="10" creationId="{797C5C5C-EBB5-DBBB-3E3E-C45D6DB2F4B8}"/>
          </ac:spMkLst>
        </pc:spChg>
        <pc:picChg chg="mod">
          <ac:chgData name="Eduardo Oliveira" userId="S::alberto.oliveira@ua.pt::03c112a9-51c9-4da5-9544-a76d46bccc33" providerId="AD" clId="Web-{71E20D33-F2A3-ADE6-68D0-C1B0B4866554}" dt="2022-05-25T08:35:06.509" v="350" actId="1076"/>
          <ac:picMkLst>
            <pc:docMk/>
            <pc:sldMk cId="2259308896" sldId="256"/>
            <ac:picMk id="14" creationId="{FF2C75CD-6498-CB8D-B088-CCF2C7AA9A66}"/>
          </ac:picMkLst>
        </pc:picChg>
        <pc:cxnChg chg="add del mod">
          <ac:chgData name="Eduardo Oliveira" userId="S::alberto.oliveira@ua.pt::03c112a9-51c9-4da5-9544-a76d46bccc33" providerId="AD" clId="Web-{71E20D33-F2A3-ADE6-68D0-C1B0B4866554}" dt="2022-05-25T08:30:18.474" v="321"/>
          <ac:cxnSpMkLst>
            <pc:docMk/>
            <pc:sldMk cId="2259308896" sldId="256"/>
            <ac:cxnSpMk id="5" creationId="{4EB240A6-2DFE-97CB-9B63-DB953F575713}"/>
          </ac:cxnSpMkLst>
        </pc:cxnChg>
        <pc:cxnChg chg="add del mod">
          <ac:chgData name="Eduardo Oliveira" userId="S::alberto.oliveira@ua.pt::03c112a9-51c9-4da5-9544-a76d46bccc33" providerId="AD" clId="Web-{71E20D33-F2A3-ADE6-68D0-C1B0B4866554}" dt="2022-05-25T08:31:28.010" v="336"/>
          <ac:cxnSpMkLst>
            <pc:docMk/>
            <pc:sldMk cId="2259308896" sldId="256"/>
            <ac:cxnSpMk id="8" creationId="{337804AF-389D-DE25-50AD-AFBCDEB3E8F7}"/>
          </ac:cxnSpMkLst>
        </pc:cxnChg>
      </pc:sldChg>
      <pc:sldChg chg="modSp ord">
        <pc:chgData name="Eduardo Oliveira" userId="S::alberto.oliveira@ua.pt::03c112a9-51c9-4da5-9544-a76d46bccc33" providerId="AD" clId="Web-{71E20D33-F2A3-ADE6-68D0-C1B0B4866554}" dt="2022-05-25T06:45:51.418" v="315" actId="1076"/>
        <pc:sldMkLst>
          <pc:docMk/>
          <pc:sldMk cId="1527386939" sldId="261"/>
        </pc:sldMkLst>
        <pc:spChg chg="mod">
          <ac:chgData name="Eduardo Oliveira" userId="S::alberto.oliveira@ua.pt::03c112a9-51c9-4da5-9544-a76d46bccc33" providerId="AD" clId="Web-{71E20D33-F2A3-ADE6-68D0-C1B0B4866554}" dt="2022-05-25T06:45:51.418" v="315" actId="1076"/>
          <ac:spMkLst>
            <pc:docMk/>
            <pc:sldMk cId="1527386939" sldId="261"/>
            <ac:spMk id="7" creationId="{D87DDFFF-E26C-B947-9A58-D42D298AD434}"/>
          </ac:spMkLst>
        </pc:spChg>
      </pc:sldChg>
      <pc:sldChg chg="modSp">
        <pc:chgData name="Eduardo Oliveira" userId="S::alberto.oliveira@ua.pt::03c112a9-51c9-4da5-9544-a76d46bccc33" providerId="AD" clId="Web-{71E20D33-F2A3-ADE6-68D0-C1B0B4866554}" dt="2022-05-25T06:30:16.891" v="4" actId="20577"/>
        <pc:sldMkLst>
          <pc:docMk/>
          <pc:sldMk cId="2371293676" sldId="278"/>
        </pc:sldMkLst>
        <pc:spChg chg="mod">
          <ac:chgData name="Eduardo Oliveira" userId="S::alberto.oliveira@ua.pt::03c112a9-51c9-4da5-9544-a76d46bccc33" providerId="AD" clId="Web-{71E20D33-F2A3-ADE6-68D0-C1B0B4866554}" dt="2022-05-25T06:30:16.891" v="4" actId="20577"/>
          <ac:spMkLst>
            <pc:docMk/>
            <pc:sldMk cId="2371293676" sldId="278"/>
            <ac:spMk id="2" creationId="{7DC114AB-BB79-0740-6797-436B02573812}"/>
          </ac:spMkLst>
        </pc:spChg>
      </pc:sldChg>
      <pc:sldChg chg="ord">
        <pc:chgData name="Eduardo Oliveira" userId="S::alberto.oliveira@ua.pt::03c112a9-51c9-4da5-9544-a76d46bccc33" providerId="AD" clId="Web-{71E20D33-F2A3-ADE6-68D0-C1B0B4866554}" dt="2022-05-25T06:33:56.398" v="9"/>
        <pc:sldMkLst>
          <pc:docMk/>
          <pc:sldMk cId="675137161" sldId="281"/>
        </pc:sldMkLst>
      </pc:sldChg>
      <pc:sldChg chg="modSp">
        <pc:chgData name="Eduardo Oliveira" userId="S::alberto.oliveira@ua.pt::03c112a9-51c9-4da5-9544-a76d46bccc33" providerId="AD" clId="Web-{71E20D33-F2A3-ADE6-68D0-C1B0B4866554}" dt="2022-05-25T06:31:33.347" v="7" actId="20577"/>
        <pc:sldMkLst>
          <pc:docMk/>
          <pc:sldMk cId="2799968845" sldId="289"/>
        </pc:sldMkLst>
        <pc:spChg chg="mod">
          <ac:chgData name="Eduardo Oliveira" userId="S::alberto.oliveira@ua.pt::03c112a9-51c9-4da5-9544-a76d46bccc33" providerId="AD" clId="Web-{71E20D33-F2A3-ADE6-68D0-C1B0B4866554}" dt="2022-05-25T06:31:33.347" v="7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addSp modSp new">
        <pc:chgData name="Eduardo Oliveira" userId="S::alberto.oliveira@ua.pt::03c112a9-51c9-4da5-9544-a76d46bccc33" providerId="AD" clId="Web-{71E20D33-F2A3-ADE6-68D0-C1B0B4866554}" dt="2022-05-25T08:49:19.364" v="366" actId="20577"/>
        <pc:sldMkLst>
          <pc:docMk/>
          <pc:sldMk cId="4052492075" sldId="293"/>
        </pc:sldMkLst>
        <pc:spChg chg="add mod">
          <ac:chgData name="Eduardo Oliveira" userId="S::alberto.oliveira@ua.pt::03c112a9-51c9-4da5-9544-a76d46bccc33" providerId="AD" clId="Web-{71E20D33-F2A3-ADE6-68D0-C1B0B4866554}" dt="2022-05-25T08:49:19.364" v="366" actId="20577"/>
          <ac:spMkLst>
            <pc:docMk/>
            <pc:sldMk cId="4052492075" sldId="293"/>
            <ac:spMk id="4" creationId="{68B96780-7727-6D3D-5AB6-B9D69941F0FA}"/>
          </ac:spMkLst>
        </pc:spChg>
      </pc:sldChg>
    </pc:docChg>
  </pc:docChgLst>
  <pc:docChgLst>
    <pc:chgData name="Lara Matos" userId="67d3d73a-66e9-4b2e-ac76-80333630473b" providerId="ADAL" clId="{FB6FC71C-C492-4A05-AAE6-1FEE6347D237}"/>
    <pc:docChg chg="custSel addSld delSld modSld sldOrd">
      <pc:chgData name="Lara Matos" userId="67d3d73a-66e9-4b2e-ac76-80333630473b" providerId="ADAL" clId="{FB6FC71C-C492-4A05-AAE6-1FEE6347D237}" dt="2022-05-25T09:04:58.867" v="605" actId="20577"/>
      <pc:docMkLst>
        <pc:docMk/>
      </pc:docMkLst>
      <pc:sldChg chg="addSp delSp modSp mod">
        <pc:chgData name="Lara Matos" userId="67d3d73a-66e9-4b2e-ac76-80333630473b" providerId="ADAL" clId="{FB6FC71C-C492-4A05-AAE6-1FEE6347D237}" dt="2022-05-25T08:29:51.731" v="568" actId="478"/>
        <pc:sldMkLst>
          <pc:docMk/>
          <pc:sldMk cId="2259308896" sldId="256"/>
        </pc:sldMkLst>
        <pc:spChg chg="del">
          <ac:chgData name="Lara Matos" userId="67d3d73a-66e9-4b2e-ac76-80333630473b" providerId="ADAL" clId="{FB6FC71C-C492-4A05-AAE6-1FEE6347D237}" dt="2022-05-25T08:29:51.731" v="568" actId="478"/>
          <ac:spMkLst>
            <pc:docMk/>
            <pc:sldMk cId="2259308896" sldId="256"/>
            <ac:spMk id="2" creationId="{1763A2A0-75F1-73CE-BFD6-0E4FB7015B24}"/>
          </ac:spMkLst>
        </pc:spChg>
        <pc:spChg chg="del">
          <ac:chgData name="Lara Matos" userId="67d3d73a-66e9-4b2e-ac76-80333630473b" providerId="ADAL" clId="{FB6FC71C-C492-4A05-AAE6-1FEE6347D237}" dt="2022-05-25T08:29:27.685" v="563" actId="478"/>
          <ac:spMkLst>
            <pc:docMk/>
            <pc:sldMk cId="2259308896" sldId="256"/>
            <ac:spMk id="4" creationId="{88467C95-DF23-40B9-B265-2E6F3DE29030}"/>
          </ac:spMkLst>
        </pc:spChg>
        <pc:spChg chg="add del mod">
          <ac:chgData name="Lara Matos" userId="67d3d73a-66e9-4b2e-ac76-80333630473b" providerId="ADAL" clId="{FB6FC71C-C492-4A05-AAE6-1FEE6347D237}" dt="2022-05-25T08:29:32.676" v="564" actId="478"/>
          <ac:spMkLst>
            <pc:docMk/>
            <pc:sldMk cId="2259308896" sldId="256"/>
            <ac:spMk id="6" creationId="{A2073A74-B5DD-1ED8-0BF3-8E5F8A8D2F70}"/>
          </ac:spMkLst>
        </pc:spChg>
        <pc:spChg chg="mod">
          <ac:chgData name="Lara Matos" userId="67d3d73a-66e9-4b2e-ac76-80333630473b" providerId="ADAL" clId="{FB6FC71C-C492-4A05-AAE6-1FEE6347D237}" dt="2022-05-18T07:36:01.751" v="54" actId="1037"/>
          <ac:spMkLst>
            <pc:docMk/>
            <pc:sldMk cId="2259308896" sldId="256"/>
            <ac:spMk id="9" creationId="{F4733ACE-B125-B764-71F4-7A9677FB688B}"/>
          </ac:spMkLst>
        </pc:spChg>
        <pc:spChg chg="mod">
          <ac:chgData name="Lara Matos" userId="67d3d73a-66e9-4b2e-ac76-80333630473b" providerId="ADAL" clId="{FB6FC71C-C492-4A05-AAE6-1FEE6347D237}" dt="2022-05-18T07:36:01.751" v="54" actId="1037"/>
          <ac:spMkLst>
            <pc:docMk/>
            <pc:sldMk cId="2259308896" sldId="256"/>
            <ac:spMk id="11" creationId="{69959CB9-48BD-66CD-5EEE-D881CDF57E84}"/>
          </ac:spMkLst>
        </pc:spChg>
        <pc:picChg chg="add mod">
          <ac:chgData name="Lara Matos" userId="67d3d73a-66e9-4b2e-ac76-80333630473b" providerId="ADAL" clId="{FB6FC71C-C492-4A05-AAE6-1FEE6347D237}" dt="2022-05-25T08:29:39.264" v="567" actId="1076"/>
          <ac:picMkLst>
            <pc:docMk/>
            <pc:sldMk cId="2259308896" sldId="256"/>
            <ac:picMk id="3" creationId="{5D834A3F-621B-165F-2561-78D0E57923D0}"/>
          </ac:picMkLst>
        </pc:picChg>
      </pc:sldChg>
      <pc:sldChg chg="del">
        <pc:chgData name="Lara Matos" userId="67d3d73a-66e9-4b2e-ac76-80333630473b" providerId="ADAL" clId="{FB6FC71C-C492-4A05-AAE6-1FEE6347D237}" dt="2022-05-24T14:42:08.379" v="351" actId="47"/>
        <pc:sldMkLst>
          <pc:docMk/>
          <pc:sldMk cId="4212917468" sldId="260"/>
        </pc:sldMkLst>
      </pc:sldChg>
      <pc:sldChg chg="addSp delSp modSp mod ord">
        <pc:chgData name="Lara Matos" userId="67d3d73a-66e9-4b2e-ac76-80333630473b" providerId="ADAL" clId="{FB6FC71C-C492-4A05-AAE6-1FEE6347D237}" dt="2022-05-25T08:53:11.568" v="601" actId="20577"/>
        <pc:sldMkLst>
          <pc:docMk/>
          <pc:sldMk cId="1527386939" sldId="261"/>
        </pc:sldMkLst>
        <pc:spChg chg="add del mod">
          <ac:chgData name="Lara Matos" userId="67d3d73a-66e9-4b2e-ac76-80333630473b" providerId="ADAL" clId="{FB6FC71C-C492-4A05-AAE6-1FEE6347D237}" dt="2022-05-24T13:51:57.678" v="68" actId="478"/>
          <ac:spMkLst>
            <pc:docMk/>
            <pc:sldMk cId="1527386939" sldId="261"/>
            <ac:spMk id="3" creationId="{864CDDFF-9522-E30D-C900-0393EDBFBAE9}"/>
          </ac:spMkLst>
        </pc:spChg>
        <pc:spChg chg="del">
          <ac:chgData name="Lara Matos" userId="67d3d73a-66e9-4b2e-ac76-80333630473b" providerId="ADAL" clId="{FB6FC71C-C492-4A05-AAE6-1FEE6347D237}" dt="2022-05-24T13:51:55.934" v="67" actId="478"/>
          <ac:spMkLst>
            <pc:docMk/>
            <pc:sldMk cId="1527386939" sldId="261"/>
            <ac:spMk id="4" creationId="{07A371F5-EAAD-4ADC-8D3F-1CBB98D52839}"/>
          </ac:spMkLst>
        </pc:spChg>
        <pc:spChg chg="add del mod">
          <ac:chgData name="Lara Matos" userId="67d3d73a-66e9-4b2e-ac76-80333630473b" providerId="ADAL" clId="{FB6FC71C-C492-4A05-AAE6-1FEE6347D237}" dt="2022-05-24T13:52:00.634" v="70" actId="478"/>
          <ac:spMkLst>
            <pc:docMk/>
            <pc:sldMk cId="1527386939" sldId="261"/>
            <ac:spMk id="6" creationId="{313B22A2-83B1-AA05-DAB3-982CFC97A7B2}"/>
          </ac:spMkLst>
        </pc:spChg>
        <pc:spChg chg="add mod">
          <ac:chgData name="Lara Matos" userId="67d3d73a-66e9-4b2e-ac76-80333630473b" providerId="ADAL" clId="{FB6FC71C-C492-4A05-AAE6-1FEE6347D237}" dt="2022-05-25T08:53:11.568" v="601" actId="20577"/>
          <ac:spMkLst>
            <pc:docMk/>
            <pc:sldMk cId="1527386939" sldId="261"/>
            <ac:spMk id="7" creationId="{D87DDFFF-E26C-B947-9A58-D42D298AD434}"/>
          </ac:spMkLst>
        </pc:spChg>
        <pc:graphicFrameChg chg="del">
          <ac:chgData name="Lara Matos" userId="67d3d73a-66e9-4b2e-ac76-80333630473b" providerId="ADAL" clId="{FB6FC71C-C492-4A05-AAE6-1FEE6347D237}" dt="2022-05-24T13:51:59.576" v="69" actId="478"/>
          <ac:graphicFrameMkLst>
            <pc:docMk/>
            <pc:sldMk cId="1527386939" sldId="261"/>
            <ac:graphicFrameMk id="10" creationId="{362B2925-E8FE-473D-8655-B0D2843619D0}"/>
          </ac:graphicFrameMkLst>
        </pc:graphicFrameChg>
      </pc:sldChg>
      <pc:sldChg chg="del">
        <pc:chgData name="Lara Matos" userId="67d3d73a-66e9-4b2e-ac76-80333630473b" providerId="ADAL" clId="{FB6FC71C-C492-4A05-AAE6-1FEE6347D237}" dt="2022-05-24T14:42:24.305" v="352" actId="47"/>
        <pc:sldMkLst>
          <pc:docMk/>
          <pc:sldMk cId="700209266" sldId="264"/>
        </pc:sldMkLst>
      </pc:sldChg>
      <pc:sldChg chg="del">
        <pc:chgData name="Lara Matos" userId="67d3d73a-66e9-4b2e-ac76-80333630473b" providerId="ADAL" clId="{FB6FC71C-C492-4A05-AAE6-1FEE6347D237}" dt="2022-05-24T14:42:28.426" v="354" actId="47"/>
        <pc:sldMkLst>
          <pc:docMk/>
          <pc:sldMk cId="2563119616" sldId="265"/>
        </pc:sldMkLst>
      </pc:sldChg>
      <pc:sldChg chg="del">
        <pc:chgData name="Lara Matos" userId="67d3d73a-66e9-4b2e-ac76-80333630473b" providerId="ADAL" clId="{FB6FC71C-C492-4A05-AAE6-1FEE6347D237}" dt="2022-05-24T14:42:29.731" v="355" actId="47"/>
        <pc:sldMkLst>
          <pc:docMk/>
          <pc:sldMk cId="445070695" sldId="267"/>
        </pc:sldMkLst>
      </pc:sldChg>
      <pc:sldChg chg="addSp delSp modSp mod">
        <pc:chgData name="Lara Matos" userId="67d3d73a-66e9-4b2e-ac76-80333630473b" providerId="ADAL" clId="{FB6FC71C-C492-4A05-AAE6-1FEE6347D237}" dt="2022-05-24T15:15:36.867" v="507" actId="14100"/>
        <pc:sldMkLst>
          <pc:docMk/>
          <pc:sldMk cId="2371293676" sldId="278"/>
        </pc:sldMkLst>
        <pc:spChg chg="del">
          <ac:chgData name="Lara Matos" userId="67d3d73a-66e9-4b2e-ac76-80333630473b" providerId="ADAL" clId="{FB6FC71C-C492-4A05-AAE6-1FEE6347D237}" dt="2022-05-24T13:51:45.598" v="65" actId="478"/>
          <ac:spMkLst>
            <pc:docMk/>
            <pc:sldMk cId="2371293676" sldId="278"/>
            <ac:spMk id="3" creationId="{95B371F2-DBA5-415A-82C8-651F587B857A}"/>
          </ac:spMkLst>
        </pc:spChg>
        <pc:spChg chg="add del mod">
          <ac:chgData name="Lara Matos" userId="67d3d73a-66e9-4b2e-ac76-80333630473b" providerId="ADAL" clId="{FB6FC71C-C492-4A05-AAE6-1FEE6347D237}" dt="2022-05-24T13:47:44.945" v="58" actId="478"/>
          <ac:spMkLst>
            <pc:docMk/>
            <pc:sldMk cId="2371293676" sldId="278"/>
            <ac:spMk id="4" creationId="{75121271-73A0-AFED-375E-41FFEF1468A2}"/>
          </ac:spMkLst>
        </pc:spChg>
        <pc:spChg chg="add del mod">
          <ac:chgData name="Lara Matos" userId="67d3d73a-66e9-4b2e-ac76-80333630473b" providerId="ADAL" clId="{FB6FC71C-C492-4A05-AAE6-1FEE6347D237}" dt="2022-05-24T13:47:46.195" v="59" actId="478"/>
          <ac:spMkLst>
            <pc:docMk/>
            <pc:sldMk cId="2371293676" sldId="278"/>
            <ac:spMk id="6" creationId="{BA0F0CA8-5C51-F15B-2706-503B09B96393}"/>
          </ac:spMkLst>
        </pc:spChg>
        <pc:spChg chg="add del mod">
          <ac:chgData name="Lara Matos" userId="67d3d73a-66e9-4b2e-ac76-80333630473b" providerId="ADAL" clId="{FB6FC71C-C492-4A05-AAE6-1FEE6347D237}" dt="2022-05-24T13:47:47.026" v="60" actId="478"/>
          <ac:spMkLst>
            <pc:docMk/>
            <pc:sldMk cId="2371293676" sldId="278"/>
            <ac:spMk id="8" creationId="{69A6EB3E-BC90-C1D3-E183-4C8A17401A23}"/>
          </ac:spMkLst>
        </pc:spChg>
        <pc:spChg chg="add del mod">
          <ac:chgData name="Lara Matos" userId="67d3d73a-66e9-4b2e-ac76-80333630473b" providerId="ADAL" clId="{FB6FC71C-C492-4A05-AAE6-1FEE6347D237}" dt="2022-05-24T13:48:01.952" v="62" actId="478"/>
          <ac:spMkLst>
            <pc:docMk/>
            <pc:sldMk cId="2371293676" sldId="278"/>
            <ac:spMk id="10" creationId="{6FB678BD-8F1A-BEAB-64B3-2A8A399945B0}"/>
          </ac:spMkLst>
        </pc:spChg>
        <pc:spChg chg="add del mod">
          <ac:chgData name="Lara Matos" userId="67d3d73a-66e9-4b2e-ac76-80333630473b" providerId="ADAL" clId="{FB6FC71C-C492-4A05-AAE6-1FEE6347D237}" dt="2022-05-24T13:48:05.677" v="64" actId="478"/>
          <ac:spMkLst>
            <pc:docMk/>
            <pc:sldMk cId="2371293676" sldId="278"/>
            <ac:spMk id="12" creationId="{C21B9C45-BC97-BDF5-3550-528EBEB2B4F8}"/>
          </ac:spMkLst>
        </pc:spChg>
        <pc:spChg chg="add del mod">
          <ac:chgData name="Lara Matos" userId="67d3d73a-66e9-4b2e-ac76-80333630473b" providerId="ADAL" clId="{FB6FC71C-C492-4A05-AAE6-1FEE6347D237}" dt="2022-05-24T13:51:48.273" v="66" actId="478"/>
          <ac:spMkLst>
            <pc:docMk/>
            <pc:sldMk cId="2371293676" sldId="278"/>
            <ac:spMk id="14" creationId="{6CB523F1-7908-F199-C5D5-4B7498147267}"/>
          </ac:spMkLst>
        </pc:spChg>
        <pc:spChg chg="add del mod">
          <ac:chgData name="Lara Matos" userId="67d3d73a-66e9-4b2e-ac76-80333630473b" providerId="ADAL" clId="{FB6FC71C-C492-4A05-AAE6-1FEE6347D237}" dt="2022-05-24T13:56:45.672" v="256" actId="478"/>
          <ac:spMkLst>
            <pc:docMk/>
            <pc:sldMk cId="2371293676" sldId="278"/>
            <ac:spMk id="15" creationId="{532ADA57-B8A7-94D7-F835-2CCB255015D8}"/>
          </ac:spMkLst>
        </pc:spChg>
        <pc:spChg chg="del">
          <ac:chgData name="Lara Matos" userId="67d3d73a-66e9-4b2e-ac76-80333630473b" providerId="ADAL" clId="{FB6FC71C-C492-4A05-AAE6-1FEE6347D237}" dt="2022-05-24T13:48:00.339" v="61" actId="478"/>
          <ac:spMkLst>
            <pc:docMk/>
            <pc:sldMk cId="2371293676" sldId="278"/>
            <ac:spMk id="18" creationId="{EA6B7DE5-BFCC-4EEF-9609-8AA1C7CAD3B0}"/>
          </ac:spMkLst>
        </pc:spChg>
        <pc:spChg chg="add mod">
          <ac:chgData name="Lara Matos" userId="67d3d73a-66e9-4b2e-ac76-80333630473b" providerId="ADAL" clId="{FB6FC71C-C492-4A05-AAE6-1FEE6347D237}" dt="2022-05-24T13:58:16" v="266" actId="20577"/>
          <ac:spMkLst>
            <pc:docMk/>
            <pc:sldMk cId="2371293676" sldId="278"/>
            <ac:spMk id="22" creationId="{0EE18607-ADE4-48F4-581E-C1B394F809B0}"/>
          </ac:spMkLst>
        </pc:spChg>
        <pc:spChg chg="del">
          <ac:chgData name="Lara Matos" userId="67d3d73a-66e9-4b2e-ac76-80333630473b" providerId="ADAL" clId="{FB6FC71C-C492-4A05-AAE6-1FEE6347D237}" dt="2022-05-24T13:48:04.751" v="63" actId="478"/>
          <ac:spMkLst>
            <pc:docMk/>
            <pc:sldMk cId="2371293676" sldId="278"/>
            <ac:spMk id="25" creationId="{BE394849-EE6D-4358-A824-BBF6E518EAEA}"/>
          </ac:spMkLst>
        </pc:spChg>
        <pc:spChg chg="del">
          <ac:chgData name="Lara Matos" userId="67d3d73a-66e9-4b2e-ac76-80333630473b" providerId="ADAL" clId="{FB6FC71C-C492-4A05-AAE6-1FEE6347D237}" dt="2022-05-24T13:57:18.377" v="257" actId="478"/>
          <ac:spMkLst>
            <pc:docMk/>
            <pc:sldMk cId="2371293676" sldId="278"/>
            <ac:spMk id="34" creationId="{D30A968E-AB03-4BB5-BF8E-EB31DFD33B17}"/>
          </ac:spMkLst>
        </pc:spChg>
        <pc:picChg chg="add mod">
          <ac:chgData name="Lara Matos" userId="67d3d73a-66e9-4b2e-ac76-80333630473b" providerId="ADAL" clId="{FB6FC71C-C492-4A05-AAE6-1FEE6347D237}" dt="2022-05-24T15:15:36.867" v="507" actId="14100"/>
          <ac:picMkLst>
            <pc:docMk/>
            <pc:sldMk cId="2371293676" sldId="278"/>
            <ac:picMk id="17" creationId="{448557F5-0D0C-1F0A-292F-E2285300ACAD}"/>
          </ac:picMkLst>
        </pc:picChg>
        <pc:picChg chg="del">
          <ac:chgData name="Lara Matos" userId="67d3d73a-66e9-4b2e-ac76-80333630473b" providerId="ADAL" clId="{FB6FC71C-C492-4A05-AAE6-1FEE6347D237}" dt="2022-05-24T13:47:41.860" v="55" actId="478"/>
          <ac:picMkLst>
            <pc:docMk/>
            <pc:sldMk cId="2371293676" sldId="278"/>
            <ac:picMk id="27" creationId="{FC80FA98-D238-41BC-848B-15F7D2C9D061}"/>
          </ac:picMkLst>
        </pc:picChg>
        <pc:picChg chg="del">
          <ac:chgData name="Lara Matos" userId="67d3d73a-66e9-4b2e-ac76-80333630473b" providerId="ADAL" clId="{FB6FC71C-C492-4A05-AAE6-1FEE6347D237}" dt="2022-05-24T13:47:42.801" v="56" actId="478"/>
          <ac:picMkLst>
            <pc:docMk/>
            <pc:sldMk cId="2371293676" sldId="278"/>
            <ac:picMk id="29" creationId="{071DE959-F62C-476A-A8B1-B4C0E3CC7BA6}"/>
          </ac:picMkLst>
        </pc:picChg>
        <pc:picChg chg="del">
          <ac:chgData name="Lara Matos" userId="67d3d73a-66e9-4b2e-ac76-80333630473b" providerId="ADAL" clId="{FB6FC71C-C492-4A05-AAE6-1FEE6347D237}" dt="2022-05-24T13:47:43.381" v="57" actId="478"/>
          <ac:picMkLst>
            <pc:docMk/>
            <pc:sldMk cId="2371293676" sldId="278"/>
            <ac:picMk id="31" creationId="{26F59C63-890F-4F30-B979-40A77F09EDB5}"/>
          </ac:picMkLst>
        </pc:picChg>
      </pc:sldChg>
      <pc:sldChg chg="addSp delSp modSp mod">
        <pc:chgData name="Lara Matos" userId="67d3d73a-66e9-4b2e-ac76-80333630473b" providerId="ADAL" clId="{FB6FC71C-C492-4A05-AAE6-1FEE6347D237}" dt="2022-05-24T15:44:49.615" v="557" actId="14100"/>
        <pc:sldMkLst>
          <pc:docMk/>
          <pc:sldMk cId="675137161" sldId="281"/>
        </pc:sldMkLst>
        <pc:spChg chg="mod">
          <ac:chgData name="Lara Matos" userId="67d3d73a-66e9-4b2e-ac76-80333630473b" providerId="ADAL" clId="{FB6FC71C-C492-4A05-AAE6-1FEE6347D237}" dt="2022-05-24T15:44:49.615" v="557" actId="14100"/>
          <ac:spMkLst>
            <pc:docMk/>
            <pc:sldMk cId="675137161" sldId="281"/>
            <ac:spMk id="3" creationId="{594C1777-B62D-468E-BE34-64A07CED098F}"/>
          </ac:spMkLst>
        </pc:spChg>
        <pc:spChg chg="add del mod">
          <ac:chgData name="Lara Matos" userId="67d3d73a-66e9-4b2e-ac76-80333630473b" providerId="ADAL" clId="{FB6FC71C-C492-4A05-AAE6-1FEE6347D237}" dt="2022-05-24T14:35:19.630" v="270" actId="478"/>
          <ac:spMkLst>
            <pc:docMk/>
            <pc:sldMk cId="675137161" sldId="281"/>
            <ac:spMk id="4" creationId="{36149FF4-E9E8-6956-EFD3-100EC7491334}"/>
          </ac:spMkLst>
        </pc:spChg>
        <pc:spChg chg="del">
          <ac:chgData name="Lara Matos" userId="67d3d73a-66e9-4b2e-ac76-80333630473b" providerId="ADAL" clId="{FB6FC71C-C492-4A05-AAE6-1FEE6347D237}" dt="2022-05-24T14:35:17.530" v="269" actId="478"/>
          <ac:spMkLst>
            <pc:docMk/>
            <pc:sldMk cId="675137161" sldId="281"/>
            <ac:spMk id="6" creationId="{70039366-CC4B-45CC-9139-66129D35DB25}"/>
          </ac:spMkLst>
        </pc:spChg>
      </pc:sldChg>
      <pc:sldChg chg="del">
        <pc:chgData name="Lara Matos" userId="67d3d73a-66e9-4b2e-ac76-80333630473b" providerId="ADAL" clId="{FB6FC71C-C492-4A05-AAE6-1FEE6347D237}" dt="2022-05-24T14:42:26.767" v="353" actId="47"/>
        <pc:sldMkLst>
          <pc:docMk/>
          <pc:sldMk cId="344939837" sldId="283"/>
        </pc:sldMkLst>
      </pc:sldChg>
      <pc:sldChg chg="del">
        <pc:chgData name="Lara Matos" userId="67d3d73a-66e9-4b2e-ac76-80333630473b" providerId="ADAL" clId="{FB6FC71C-C492-4A05-AAE6-1FEE6347D237}" dt="2022-05-24T14:42:06.190" v="350" actId="47"/>
        <pc:sldMkLst>
          <pc:docMk/>
          <pc:sldMk cId="3483999599" sldId="284"/>
        </pc:sldMkLst>
      </pc:sldChg>
      <pc:sldChg chg="del">
        <pc:chgData name="Lara Matos" userId="67d3d73a-66e9-4b2e-ac76-80333630473b" providerId="ADAL" clId="{FB6FC71C-C492-4A05-AAE6-1FEE6347D237}" dt="2022-05-24T14:42:30.597" v="356" actId="47"/>
        <pc:sldMkLst>
          <pc:docMk/>
          <pc:sldMk cId="4237778926" sldId="286"/>
        </pc:sldMkLst>
      </pc:sldChg>
      <pc:sldChg chg="del">
        <pc:chgData name="Lara Matos" userId="67d3d73a-66e9-4b2e-ac76-80333630473b" providerId="ADAL" clId="{FB6FC71C-C492-4A05-AAE6-1FEE6347D237}" dt="2022-05-24T14:35:33.985" v="291" actId="47"/>
        <pc:sldMkLst>
          <pc:docMk/>
          <pc:sldMk cId="1912012592" sldId="287"/>
        </pc:sldMkLst>
      </pc:sldChg>
      <pc:sldChg chg="del ord">
        <pc:chgData name="Lara Matos" userId="67d3d73a-66e9-4b2e-ac76-80333630473b" providerId="ADAL" clId="{FB6FC71C-C492-4A05-AAE6-1FEE6347D237}" dt="2022-05-24T14:35:31.087" v="290" actId="47"/>
        <pc:sldMkLst>
          <pc:docMk/>
          <pc:sldMk cId="4083546591" sldId="288"/>
        </pc:sldMkLst>
      </pc:sldChg>
      <pc:sldChg chg="addSp delSp modSp add mod">
        <pc:chgData name="Lara Matos" userId="67d3d73a-66e9-4b2e-ac76-80333630473b" providerId="ADAL" clId="{FB6FC71C-C492-4A05-AAE6-1FEE6347D237}" dt="2022-05-25T09:04:52.377" v="602" actId="20577"/>
        <pc:sldMkLst>
          <pc:docMk/>
          <pc:sldMk cId="2799968845" sldId="289"/>
        </pc:sldMkLst>
        <pc:spChg chg="mod">
          <ac:chgData name="Lara Matos" userId="67d3d73a-66e9-4b2e-ac76-80333630473b" providerId="ADAL" clId="{FB6FC71C-C492-4A05-AAE6-1FEE6347D237}" dt="2022-05-25T08:40:56.883" v="575" actId="14100"/>
          <ac:spMkLst>
            <pc:docMk/>
            <pc:sldMk cId="2799968845" sldId="289"/>
            <ac:spMk id="2" creationId="{BAAA0358-055D-484E-834A-29CDB306AA76}"/>
          </ac:spMkLst>
        </pc:spChg>
        <pc:spChg chg="mod">
          <ac:chgData name="Lara Matos" userId="67d3d73a-66e9-4b2e-ac76-80333630473b" providerId="ADAL" clId="{FB6FC71C-C492-4A05-AAE6-1FEE6347D237}" dt="2022-05-25T09:04:52.377" v="602" actId="20577"/>
          <ac:spMkLst>
            <pc:docMk/>
            <pc:sldMk cId="2799968845" sldId="289"/>
            <ac:spMk id="22" creationId="{0EE18607-ADE4-48F4-581E-C1B394F809B0}"/>
          </ac:spMkLst>
        </pc:spChg>
        <pc:picChg chg="add mod">
          <ac:chgData name="Lara Matos" userId="67d3d73a-66e9-4b2e-ac76-80333630473b" providerId="ADAL" clId="{FB6FC71C-C492-4A05-AAE6-1FEE6347D237}" dt="2022-05-24T15:15:12.448" v="502" actId="1076"/>
          <ac:picMkLst>
            <pc:docMk/>
            <pc:sldMk cId="2799968845" sldId="289"/>
            <ac:picMk id="3" creationId="{ACDF8909-605F-767C-8765-2E009A1BCB3F}"/>
          </ac:picMkLst>
        </pc:picChg>
        <pc:picChg chg="del">
          <ac:chgData name="Lara Matos" userId="67d3d73a-66e9-4b2e-ac76-80333630473b" providerId="ADAL" clId="{FB6FC71C-C492-4A05-AAE6-1FEE6347D237}" dt="2022-05-24T14:24:18.951" v="268" actId="478"/>
          <ac:picMkLst>
            <pc:docMk/>
            <pc:sldMk cId="2799968845" sldId="289"/>
            <ac:picMk id="17" creationId="{448557F5-0D0C-1F0A-292F-E2285300ACAD}"/>
          </ac:picMkLst>
        </pc:picChg>
      </pc:sldChg>
      <pc:sldChg chg="delSp new del mod setBg">
        <pc:chgData name="Lara Matos" userId="67d3d73a-66e9-4b2e-ac76-80333630473b" providerId="ADAL" clId="{FB6FC71C-C492-4A05-AAE6-1FEE6347D237}" dt="2022-05-24T14:41:44.158" v="330" actId="47"/>
        <pc:sldMkLst>
          <pc:docMk/>
          <pc:sldMk cId="145304843" sldId="290"/>
        </pc:sldMkLst>
        <pc:spChg chg="del">
          <ac:chgData name="Lara Matos" userId="67d3d73a-66e9-4b2e-ac76-80333630473b" providerId="ADAL" clId="{FB6FC71C-C492-4A05-AAE6-1FEE6347D237}" dt="2022-05-24T14:41:20.079" v="295" actId="478"/>
          <ac:spMkLst>
            <pc:docMk/>
            <pc:sldMk cId="145304843" sldId="290"/>
            <ac:spMk id="2" creationId="{822177C3-F461-320E-5985-EE9E8FBAA08D}"/>
          </ac:spMkLst>
        </pc:spChg>
        <pc:spChg chg="del">
          <ac:chgData name="Lara Matos" userId="67d3d73a-66e9-4b2e-ac76-80333630473b" providerId="ADAL" clId="{FB6FC71C-C492-4A05-AAE6-1FEE6347D237}" dt="2022-05-24T14:41:23.080" v="296" actId="478"/>
          <ac:spMkLst>
            <pc:docMk/>
            <pc:sldMk cId="145304843" sldId="290"/>
            <ac:spMk id="10" creationId="{76896A9D-09A3-A1D8-B20F-D8A7C6319C7D}"/>
          </ac:spMkLst>
        </pc:spChg>
      </pc:sldChg>
      <pc:sldChg chg="addSp delSp modSp add mod">
        <pc:chgData name="Lara Matos" userId="67d3d73a-66e9-4b2e-ac76-80333630473b" providerId="ADAL" clId="{FB6FC71C-C492-4A05-AAE6-1FEE6347D237}" dt="2022-05-25T09:04:54.341" v="603" actId="20577"/>
        <pc:sldMkLst>
          <pc:docMk/>
          <pc:sldMk cId="988005383" sldId="290"/>
        </pc:sldMkLst>
        <pc:spChg chg="mod">
          <ac:chgData name="Lara Matos" userId="67d3d73a-66e9-4b2e-ac76-80333630473b" providerId="ADAL" clId="{FB6FC71C-C492-4A05-AAE6-1FEE6347D237}" dt="2022-05-25T08:40:47.265" v="574" actId="14100"/>
          <ac:spMkLst>
            <pc:docMk/>
            <pc:sldMk cId="988005383" sldId="290"/>
            <ac:spMk id="2" creationId="{A3D38188-0B88-495D-F258-C45F4F9AC494}"/>
          </ac:spMkLst>
        </pc:spChg>
        <pc:spChg chg="mod">
          <ac:chgData name="Lara Matos" userId="67d3d73a-66e9-4b2e-ac76-80333630473b" providerId="ADAL" clId="{FB6FC71C-C492-4A05-AAE6-1FEE6347D237}" dt="2022-05-25T09:04:54.341" v="603" actId="20577"/>
          <ac:spMkLst>
            <pc:docMk/>
            <pc:sldMk cId="988005383" sldId="290"/>
            <ac:spMk id="22" creationId="{0EE18607-ADE4-48F4-581E-C1B394F809B0}"/>
          </ac:spMkLst>
        </pc:spChg>
        <pc:picChg chg="del">
          <ac:chgData name="Lara Matos" userId="67d3d73a-66e9-4b2e-ac76-80333630473b" providerId="ADAL" clId="{FB6FC71C-C492-4A05-AAE6-1FEE6347D237}" dt="2022-05-24T15:15:21.890" v="504" actId="478"/>
          <ac:picMkLst>
            <pc:docMk/>
            <pc:sldMk cId="988005383" sldId="290"/>
            <ac:picMk id="3" creationId="{ACDF8909-605F-767C-8765-2E009A1BCB3F}"/>
          </ac:picMkLst>
        </pc:picChg>
        <pc:picChg chg="add mod">
          <ac:chgData name="Lara Matos" userId="67d3d73a-66e9-4b2e-ac76-80333630473b" providerId="ADAL" clId="{FB6FC71C-C492-4A05-AAE6-1FEE6347D237}" dt="2022-05-24T15:15:28.785" v="506" actId="1076"/>
          <ac:picMkLst>
            <pc:docMk/>
            <pc:sldMk cId="988005383" sldId="290"/>
            <ac:picMk id="4" creationId="{DD42EDB5-87A6-79B9-57E7-42A04C53E5B8}"/>
          </ac:picMkLst>
        </pc:picChg>
      </pc:sldChg>
      <pc:sldChg chg="addSp delSp modSp add mod">
        <pc:chgData name="Lara Matos" userId="67d3d73a-66e9-4b2e-ac76-80333630473b" providerId="ADAL" clId="{FB6FC71C-C492-4A05-AAE6-1FEE6347D237}" dt="2022-05-25T09:04:56.908" v="604" actId="20577"/>
        <pc:sldMkLst>
          <pc:docMk/>
          <pc:sldMk cId="2103904258" sldId="291"/>
        </pc:sldMkLst>
        <pc:spChg chg="mod">
          <ac:chgData name="Lara Matos" userId="67d3d73a-66e9-4b2e-ac76-80333630473b" providerId="ADAL" clId="{FB6FC71C-C492-4A05-AAE6-1FEE6347D237}" dt="2022-05-25T08:41:07.012" v="576" actId="14100"/>
          <ac:spMkLst>
            <pc:docMk/>
            <pc:sldMk cId="2103904258" sldId="291"/>
            <ac:spMk id="2" creationId="{B5955A5B-6B48-2B4A-0849-0FC0108E7D59}"/>
          </ac:spMkLst>
        </pc:spChg>
        <pc:spChg chg="mod">
          <ac:chgData name="Lara Matos" userId="67d3d73a-66e9-4b2e-ac76-80333630473b" providerId="ADAL" clId="{FB6FC71C-C492-4A05-AAE6-1FEE6347D237}" dt="2022-05-25T09:04:56.908" v="604" actId="20577"/>
          <ac:spMkLst>
            <pc:docMk/>
            <pc:sldMk cId="2103904258" sldId="291"/>
            <ac:spMk id="22" creationId="{0EE18607-ADE4-48F4-581E-C1B394F809B0}"/>
          </ac:spMkLst>
        </pc:spChg>
        <pc:picChg chg="add mod">
          <ac:chgData name="Lara Matos" userId="67d3d73a-66e9-4b2e-ac76-80333630473b" providerId="ADAL" clId="{FB6FC71C-C492-4A05-AAE6-1FEE6347D237}" dt="2022-05-24T15:15:53.986" v="513" actId="14100"/>
          <ac:picMkLst>
            <pc:docMk/>
            <pc:sldMk cId="2103904258" sldId="291"/>
            <ac:picMk id="3" creationId="{8EBE88D7-D168-FE48-FD77-15FA41FB901E}"/>
          </ac:picMkLst>
        </pc:picChg>
        <pc:picChg chg="del">
          <ac:chgData name="Lara Matos" userId="67d3d73a-66e9-4b2e-ac76-80333630473b" providerId="ADAL" clId="{FB6FC71C-C492-4A05-AAE6-1FEE6347D237}" dt="2022-05-24T15:15:46.562" v="509" actId="478"/>
          <ac:picMkLst>
            <pc:docMk/>
            <pc:sldMk cId="2103904258" sldId="291"/>
            <ac:picMk id="4" creationId="{DD42EDB5-87A6-79B9-57E7-42A04C53E5B8}"/>
          </ac:picMkLst>
        </pc:picChg>
      </pc:sldChg>
      <pc:sldChg chg="addSp delSp modSp add mod">
        <pc:chgData name="Lara Matos" userId="67d3d73a-66e9-4b2e-ac76-80333630473b" providerId="ADAL" clId="{FB6FC71C-C492-4A05-AAE6-1FEE6347D237}" dt="2022-05-25T09:04:58.867" v="605" actId="20577"/>
        <pc:sldMkLst>
          <pc:docMk/>
          <pc:sldMk cId="4121072753" sldId="292"/>
        </pc:sldMkLst>
        <pc:spChg chg="mod">
          <ac:chgData name="Lara Matos" userId="67d3d73a-66e9-4b2e-ac76-80333630473b" providerId="ADAL" clId="{FB6FC71C-C492-4A05-AAE6-1FEE6347D237}" dt="2022-05-25T08:49:59.798" v="579" actId="20577"/>
          <ac:spMkLst>
            <pc:docMk/>
            <pc:sldMk cId="4121072753" sldId="292"/>
            <ac:spMk id="2" creationId="{B538638B-7BBD-2A9B-7923-B44CAF1004F9}"/>
          </ac:spMkLst>
        </pc:spChg>
        <pc:spChg chg="del">
          <ac:chgData name="Lara Matos" userId="67d3d73a-66e9-4b2e-ac76-80333630473b" providerId="ADAL" clId="{FB6FC71C-C492-4A05-AAE6-1FEE6347D237}" dt="2022-05-25T08:41:13.218" v="577" actId="478"/>
          <ac:spMkLst>
            <pc:docMk/>
            <pc:sldMk cId="4121072753" sldId="292"/>
            <ac:spMk id="3" creationId="{96ACBE4F-BEF8-7F14-EE10-4EB452C5F447}"/>
          </ac:spMkLst>
        </pc:spChg>
        <pc:spChg chg="mod">
          <ac:chgData name="Lara Matos" userId="67d3d73a-66e9-4b2e-ac76-80333630473b" providerId="ADAL" clId="{FB6FC71C-C492-4A05-AAE6-1FEE6347D237}" dt="2022-05-25T09:04:58.867" v="605" actId="20577"/>
          <ac:spMkLst>
            <pc:docMk/>
            <pc:sldMk cId="4121072753" sldId="292"/>
            <ac:spMk id="22" creationId="{0EE18607-ADE4-48F4-581E-C1B394F809B0}"/>
          </ac:spMkLst>
        </pc:spChg>
        <pc:picChg chg="del">
          <ac:chgData name="Lara Matos" userId="67d3d73a-66e9-4b2e-ac76-80333630473b" providerId="ADAL" clId="{FB6FC71C-C492-4A05-AAE6-1FEE6347D237}" dt="2022-05-24T15:16:09.018" v="515" actId="478"/>
          <ac:picMkLst>
            <pc:docMk/>
            <pc:sldMk cId="4121072753" sldId="292"/>
            <ac:picMk id="3" creationId="{8EBE88D7-D168-FE48-FD77-15FA41FB901E}"/>
          </ac:picMkLst>
        </pc:picChg>
        <pc:picChg chg="add mod">
          <ac:chgData name="Lara Matos" userId="67d3d73a-66e9-4b2e-ac76-80333630473b" providerId="ADAL" clId="{FB6FC71C-C492-4A05-AAE6-1FEE6347D237}" dt="2022-05-24T15:16:15.165" v="518" actId="14100"/>
          <ac:picMkLst>
            <pc:docMk/>
            <pc:sldMk cId="4121072753" sldId="292"/>
            <ac:picMk id="4" creationId="{51CCA4CC-1940-4D5D-D64A-F9A370AE9509}"/>
          </ac:picMkLst>
        </pc:picChg>
      </pc:sldChg>
      <pc:sldChg chg="modSp mod">
        <pc:chgData name="Lara Matos" userId="67d3d73a-66e9-4b2e-ac76-80333630473b" providerId="ADAL" clId="{FB6FC71C-C492-4A05-AAE6-1FEE6347D237}" dt="2022-05-25T08:40:19.201" v="571" actId="123"/>
        <pc:sldMkLst>
          <pc:docMk/>
          <pc:sldMk cId="4052492075" sldId="293"/>
        </pc:sldMkLst>
        <pc:spChg chg="mod">
          <ac:chgData name="Lara Matos" userId="67d3d73a-66e9-4b2e-ac76-80333630473b" providerId="ADAL" clId="{FB6FC71C-C492-4A05-AAE6-1FEE6347D237}" dt="2022-05-25T08:40:19.201" v="571" actId="123"/>
          <ac:spMkLst>
            <pc:docMk/>
            <pc:sldMk cId="4052492075" sldId="293"/>
            <ac:spMk id="4" creationId="{68B96780-7727-6D3D-5AB6-B9D69941F0FA}"/>
          </ac:spMkLst>
        </pc:spChg>
      </pc:sldChg>
      <pc:sldChg chg="modSp mod">
        <pc:chgData name="Lara Matos" userId="67d3d73a-66e9-4b2e-ac76-80333630473b" providerId="ADAL" clId="{FB6FC71C-C492-4A05-AAE6-1FEE6347D237}" dt="2022-05-25T08:40:05.430" v="569" actId="123"/>
        <pc:sldMkLst>
          <pc:docMk/>
          <pc:sldMk cId="2678101042" sldId="295"/>
        </pc:sldMkLst>
        <pc:spChg chg="mod">
          <ac:chgData name="Lara Matos" userId="67d3d73a-66e9-4b2e-ac76-80333630473b" providerId="ADAL" clId="{FB6FC71C-C492-4A05-AAE6-1FEE6347D237}" dt="2022-05-25T08:40:05.430" v="569" actId="123"/>
          <ac:spMkLst>
            <pc:docMk/>
            <pc:sldMk cId="2678101042" sldId="295"/>
            <ac:spMk id="6" creationId="{28C3E070-E44B-C2F5-E048-27FFBF320D43}"/>
          </ac:spMkLst>
        </pc:spChg>
      </pc:sldChg>
    </pc:docChg>
  </pc:docChgLst>
  <pc:docChgLst>
    <pc:chgData name="Nicole Rakov" userId="5b496792-fcc2-4c91-aceb-1e6bedfd5cd8" providerId="ADAL" clId="{4FA2EFA3-34A6-44AE-970C-C0A0C8CA1F0B}"/>
    <pc:docChg chg="undo custSel addSld delSld modSld sldOrd">
      <pc:chgData name="Nicole Rakov" userId="5b496792-fcc2-4c91-aceb-1e6bedfd5cd8" providerId="ADAL" clId="{4FA2EFA3-34A6-44AE-970C-C0A0C8CA1F0B}" dt="2022-06-08T08:58:05.378" v="64" actId="14100"/>
      <pc:docMkLst>
        <pc:docMk/>
      </pc:docMkLst>
      <pc:sldChg chg="addSp delSp modSp del mod">
        <pc:chgData name="Nicole Rakov" userId="5b496792-fcc2-4c91-aceb-1e6bedfd5cd8" providerId="ADAL" clId="{4FA2EFA3-34A6-44AE-970C-C0A0C8CA1F0B}" dt="2022-06-07T23:25:49.546" v="53" actId="2696"/>
        <pc:sldMkLst>
          <pc:docMk/>
          <pc:sldMk cId="988005383" sldId="290"/>
        </pc:sldMkLst>
        <pc:spChg chg="del">
          <ac:chgData name="Nicole Rakov" userId="5b496792-fcc2-4c91-aceb-1e6bedfd5cd8" providerId="ADAL" clId="{4FA2EFA3-34A6-44AE-970C-C0A0C8CA1F0B}" dt="2022-06-07T23:24:05.763" v="23" actId="478"/>
          <ac:spMkLst>
            <pc:docMk/>
            <pc:sldMk cId="988005383" sldId="290"/>
            <ac:spMk id="2" creationId="{A3D38188-0B88-495D-F258-C45F4F9AC494}"/>
          </ac:spMkLst>
        </pc:spChg>
        <pc:spChg chg="mod">
          <ac:chgData name="Nicole Rakov" userId="5b496792-fcc2-4c91-aceb-1e6bedfd5cd8" providerId="ADAL" clId="{4FA2EFA3-34A6-44AE-970C-C0A0C8CA1F0B}" dt="2022-06-07T23:23:59.859" v="22" actId="20577"/>
          <ac:spMkLst>
            <pc:docMk/>
            <pc:sldMk cId="988005383" sldId="290"/>
            <ac:spMk id="22" creationId="{0EE18607-ADE4-48F4-581E-C1B394F809B0}"/>
          </ac:spMkLst>
        </pc:spChg>
        <pc:picChg chg="add mod">
          <ac:chgData name="Nicole Rakov" userId="5b496792-fcc2-4c91-aceb-1e6bedfd5cd8" providerId="ADAL" clId="{4FA2EFA3-34A6-44AE-970C-C0A0C8CA1F0B}" dt="2022-06-07T23:24:42.804" v="27" actId="1076"/>
          <ac:picMkLst>
            <pc:docMk/>
            <pc:sldMk cId="988005383" sldId="290"/>
            <ac:picMk id="6" creationId="{991D28C1-909A-EB7B-AF43-24E7D3707015}"/>
          </ac:picMkLst>
        </pc:picChg>
      </pc:sldChg>
      <pc:sldChg chg="addSp delSp modSp add mod ord">
        <pc:chgData name="Nicole Rakov" userId="5b496792-fcc2-4c91-aceb-1e6bedfd5cd8" providerId="ADAL" clId="{4FA2EFA3-34A6-44AE-970C-C0A0C8CA1F0B}" dt="2022-06-08T08:58:05.378" v="64" actId="14100"/>
        <pc:sldMkLst>
          <pc:docMk/>
          <pc:sldMk cId="1245110737" sldId="297"/>
        </pc:sldMkLst>
        <pc:spChg chg="mod">
          <ac:chgData name="Nicole Rakov" userId="5b496792-fcc2-4c91-aceb-1e6bedfd5cd8" providerId="ADAL" clId="{4FA2EFA3-34A6-44AE-970C-C0A0C8CA1F0B}" dt="2022-06-07T23:25:41.392" v="50" actId="1076"/>
          <ac:spMkLst>
            <pc:docMk/>
            <pc:sldMk cId="1245110737" sldId="297"/>
            <ac:spMk id="4" creationId="{68B96780-7727-6D3D-5AB6-B9D69941F0FA}"/>
          </ac:spMkLst>
        </pc:spChg>
        <pc:spChg chg="del">
          <ac:chgData name="Nicole Rakov" userId="5b496792-fcc2-4c91-aceb-1e6bedfd5cd8" providerId="ADAL" clId="{4FA2EFA3-34A6-44AE-970C-C0A0C8CA1F0B}" dt="2022-06-07T23:25:04.149" v="33" actId="478"/>
          <ac:spMkLst>
            <pc:docMk/>
            <pc:sldMk cId="1245110737" sldId="297"/>
            <ac:spMk id="5" creationId="{C90A3536-4B9E-E6D2-9B93-105DF7113CBD}"/>
          </ac:spMkLst>
        </pc:spChg>
        <pc:spChg chg="del">
          <ac:chgData name="Nicole Rakov" userId="5b496792-fcc2-4c91-aceb-1e6bedfd5cd8" providerId="ADAL" clId="{4FA2EFA3-34A6-44AE-970C-C0A0C8CA1F0B}" dt="2022-06-07T23:25:12.979" v="41" actId="478"/>
          <ac:spMkLst>
            <pc:docMk/>
            <pc:sldMk cId="1245110737" sldId="297"/>
            <ac:spMk id="7" creationId="{109155DB-4DF3-4780-464B-0477A2BF99CF}"/>
          </ac:spMkLst>
        </pc:spChg>
        <pc:spChg chg="del mod">
          <ac:chgData name="Nicole Rakov" userId="5b496792-fcc2-4c91-aceb-1e6bedfd5cd8" providerId="ADAL" clId="{4FA2EFA3-34A6-44AE-970C-C0A0C8CA1F0B}" dt="2022-06-07T23:25:06.124" v="35" actId="478"/>
          <ac:spMkLst>
            <pc:docMk/>
            <pc:sldMk cId="1245110737" sldId="297"/>
            <ac:spMk id="8" creationId="{408FD72C-3184-3B0C-8B49-045BEE00E52A}"/>
          </ac:spMkLst>
        </pc:spChg>
        <pc:spChg chg="del">
          <ac:chgData name="Nicole Rakov" userId="5b496792-fcc2-4c91-aceb-1e6bedfd5cd8" providerId="ADAL" clId="{4FA2EFA3-34A6-44AE-970C-C0A0C8CA1F0B}" dt="2022-06-07T23:25:09.828" v="39" actId="478"/>
          <ac:spMkLst>
            <pc:docMk/>
            <pc:sldMk cId="1245110737" sldId="297"/>
            <ac:spMk id="9" creationId="{35E6B13E-BBCC-E0BA-6B2F-599EAEA4C232}"/>
          </ac:spMkLst>
        </pc:spChg>
        <pc:spChg chg="del">
          <ac:chgData name="Nicole Rakov" userId="5b496792-fcc2-4c91-aceb-1e6bedfd5cd8" providerId="ADAL" clId="{4FA2EFA3-34A6-44AE-970C-C0A0C8CA1F0B}" dt="2022-06-07T23:25:09.828" v="39" actId="478"/>
          <ac:spMkLst>
            <pc:docMk/>
            <pc:sldMk cId="1245110737" sldId="297"/>
            <ac:spMk id="11" creationId="{82B8D73E-24ED-DA91-E240-21D7CF847293}"/>
          </ac:spMkLst>
        </pc:spChg>
        <pc:spChg chg="del">
          <ac:chgData name="Nicole Rakov" userId="5b496792-fcc2-4c91-aceb-1e6bedfd5cd8" providerId="ADAL" clId="{4FA2EFA3-34A6-44AE-970C-C0A0C8CA1F0B}" dt="2022-06-07T23:25:07.172" v="36" actId="478"/>
          <ac:spMkLst>
            <pc:docMk/>
            <pc:sldMk cId="1245110737" sldId="297"/>
            <ac:spMk id="12" creationId="{8DC0BB66-5E98-0B14-23FD-B2EF0F07E55B}"/>
          </ac:spMkLst>
        </pc:spChg>
        <pc:picChg chg="del mod">
          <ac:chgData name="Nicole Rakov" userId="5b496792-fcc2-4c91-aceb-1e6bedfd5cd8" providerId="ADAL" clId="{4FA2EFA3-34A6-44AE-970C-C0A0C8CA1F0B}" dt="2022-06-07T23:25:10.614" v="40" actId="478"/>
          <ac:picMkLst>
            <pc:docMk/>
            <pc:sldMk cId="1245110737" sldId="297"/>
            <ac:picMk id="6" creationId="{1828447E-152D-874A-246D-4818FE3F3632}"/>
          </ac:picMkLst>
        </pc:picChg>
        <pc:picChg chg="add mod">
          <ac:chgData name="Nicole Rakov" userId="5b496792-fcc2-4c91-aceb-1e6bedfd5cd8" providerId="ADAL" clId="{4FA2EFA3-34A6-44AE-970C-C0A0C8CA1F0B}" dt="2022-06-08T08:58:05.378" v="64" actId="14100"/>
          <ac:picMkLst>
            <pc:docMk/>
            <pc:sldMk cId="1245110737" sldId="297"/>
            <ac:picMk id="6" creationId="{5837C9CE-2EA0-FC58-9DBC-D5A9942B9576}"/>
          </ac:picMkLst>
        </pc:picChg>
        <pc:picChg chg="del">
          <ac:chgData name="Nicole Rakov" userId="5b496792-fcc2-4c91-aceb-1e6bedfd5cd8" providerId="ADAL" clId="{4FA2EFA3-34A6-44AE-970C-C0A0C8CA1F0B}" dt="2022-06-07T23:25:09.828" v="39" actId="478"/>
          <ac:picMkLst>
            <pc:docMk/>
            <pc:sldMk cId="1245110737" sldId="297"/>
            <ac:picMk id="10" creationId="{F0006304-88B8-B236-33A1-D1151AACDF19}"/>
          </ac:picMkLst>
        </pc:picChg>
        <pc:picChg chg="del">
          <ac:chgData name="Nicole Rakov" userId="5b496792-fcc2-4c91-aceb-1e6bedfd5cd8" providerId="ADAL" clId="{4FA2EFA3-34A6-44AE-970C-C0A0C8CA1F0B}" dt="2022-06-07T23:25:09.828" v="39" actId="478"/>
          <ac:picMkLst>
            <pc:docMk/>
            <pc:sldMk cId="1245110737" sldId="297"/>
            <ac:picMk id="13" creationId="{8D0E58C0-C880-4917-8C16-2AE17F6FC9B0}"/>
          </ac:picMkLst>
        </pc:picChg>
        <pc:picChg chg="del">
          <ac:chgData name="Nicole Rakov" userId="5b496792-fcc2-4c91-aceb-1e6bedfd5cd8" providerId="ADAL" clId="{4FA2EFA3-34A6-44AE-970C-C0A0C8CA1F0B}" dt="2022-06-07T23:25:07.903" v="37" actId="478"/>
          <ac:picMkLst>
            <pc:docMk/>
            <pc:sldMk cId="1245110737" sldId="297"/>
            <ac:picMk id="14" creationId="{3D87CB71-054D-2D34-9990-337D9C155EA1}"/>
          </ac:picMkLst>
        </pc:picChg>
        <pc:picChg chg="del">
          <ac:chgData name="Nicole Rakov" userId="5b496792-fcc2-4c91-aceb-1e6bedfd5cd8" providerId="ADAL" clId="{4FA2EFA3-34A6-44AE-970C-C0A0C8CA1F0B}" dt="2022-06-07T23:25:08.447" v="38" actId="478"/>
          <ac:picMkLst>
            <pc:docMk/>
            <pc:sldMk cId="1245110737" sldId="297"/>
            <ac:picMk id="15" creationId="{A16F1F7E-1A1A-FAF7-126A-47757A625C98}"/>
          </ac:picMkLst>
        </pc:picChg>
        <pc:picChg chg="del">
          <ac:chgData name="Nicole Rakov" userId="5b496792-fcc2-4c91-aceb-1e6bedfd5cd8" providerId="ADAL" clId="{4FA2EFA3-34A6-44AE-970C-C0A0C8CA1F0B}" dt="2022-06-07T23:25:18.763" v="42" actId="478"/>
          <ac:picMkLst>
            <pc:docMk/>
            <pc:sldMk cId="1245110737" sldId="297"/>
            <ac:picMk id="16" creationId="{ADD60C71-72C6-6382-853F-4A29C64658D2}"/>
          </ac:picMkLst>
        </pc:picChg>
        <pc:picChg chg="add del mod">
          <ac:chgData name="Nicole Rakov" userId="5b496792-fcc2-4c91-aceb-1e6bedfd5cd8" providerId="ADAL" clId="{4FA2EFA3-34A6-44AE-970C-C0A0C8CA1F0B}" dt="2022-06-08T08:57:18.587" v="58" actId="478"/>
          <ac:picMkLst>
            <pc:docMk/>
            <pc:sldMk cId="1245110737" sldId="297"/>
            <ac:picMk id="17" creationId="{AD4D6C3C-A358-D3AF-0AD8-D546C7D64E4C}"/>
          </ac:picMkLst>
        </pc:picChg>
      </pc:sldChg>
    </pc:docChg>
  </pc:docChgLst>
  <pc:docChgLst>
    <pc:chgData name="Eduardo Oliveira" userId="S::alberto.oliveira@ua.pt::03c112a9-51c9-4da5-9544-a76d46bccc33" providerId="AD" clId="Web-{0CFDB51E-68E0-B8FB-3FC8-54062275A5CB}"/>
    <pc:docChg chg="addSld delSld modSld sldOrd">
      <pc:chgData name="Eduardo Oliveira" userId="S::alberto.oliveira@ua.pt::03c112a9-51c9-4da5-9544-a76d46bccc33" providerId="AD" clId="Web-{0CFDB51E-68E0-B8FB-3FC8-54062275A5CB}" dt="2022-06-07T23:31:53.531" v="239" actId="1076"/>
      <pc:docMkLst>
        <pc:docMk/>
      </pc:docMkLst>
      <pc:sldChg chg="addSp delSp modSp ord">
        <pc:chgData name="Eduardo Oliveira" userId="S::alberto.oliveira@ua.pt::03c112a9-51c9-4da5-9544-a76d46bccc33" providerId="AD" clId="Web-{0CFDB51E-68E0-B8FB-3FC8-54062275A5CB}" dt="2022-06-07T22:48:26.517" v="89" actId="20577"/>
        <pc:sldMkLst>
          <pc:docMk/>
          <pc:sldMk cId="1527386939" sldId="261"/>
        </pc:sldMkLst>
        <pc:spChg chg="mod">
          <ac:chgData name="Eduardo Oliveira" userId="S::alberto.oliveira@ua.pt::03c112a9-51c9-4da5-9544-a76d46bccc33" providerId="AD" clId="Web-{0CFDB51E-68E0-B8FB-3FC8-54062275A5CB}" dt="2022-06-07T22:48:26.517" v="89" actId="20577"/>
          <ac:spMkLst>
            <pc:docMk/>
            <pc:sldMk cId="1527386939" sldId="261"/>
            <ac:spMk id="7" creationId="{D87DDFFF-E26C-B947-9A58-D42D298AD434}"/>
          </ac:spMkLst>
        </pc:spChg>
        <pc:picChg chg="del">
          <ac:chgData name="Eduardo Oliveira" userId="S::alberto.oliveira@ua.pt::03c112a9-51c9-4da5-9544-a76d46bccc33" providerId="AD" clId="Web-{0CFDB51E-68E0-B8FB-3FC8-54062275A5CB}" dt="2022-06-07T22:34:00.875" v="8"/>
          <ac:picMkLst>
            <pc:docMk/>
            <pc:sldMk cId="1527386939" sldId="261"/>
            <ac:picMk id="2" creationId="{E03AD6CF-637C-9DF2-257E-31FE19DFE2FD}"/>
          </ac:picMkLst>
        </pc:picChg>
        <pc:picChg chg="add mod">
          <ac:chgData name="Eduardo Oliveira" userId="S::alberto.oliveira@ua.pt::03c112a9-51c9-4da5-9544-a76d46bccc33" providerId="AD" clId="Web-{0CFDB51E-68E0-B8FB-3FC8-54062275A5CB}" dt="2022-06-07T22:36:13.679" v="14" actId="1076"/>
          <ac:picMkLst>
            <pc:docMk/>
            <pc:sldMk cId="1527386939" sldId="261"/>
            <ac:picMk id="3" creationId="{2C7CD86D-77AA-2B52-460A-BBC45BF41C47}"/>
          </ac:picMkLst>
        </pc:picChg>
      </pc:sldChg>
      <pc:sldChg chg="addSp modSp ord">
        <pc:chgData name="Eduardo Oliveira" userId="S::alberto.oliveira@ua.pt::03c112a9-51c9-4da5-9544-a76d46bccc33" providerId="AD" clId="Web-{0CFDB51E-68E0-B8FB-3FC8-54062275A5CB}" dt="2022-06-07T23:31:53.531" v="239" actId="1076"/>
        <pc:sldMkLst>
          <pc:docMk/>
          <pc:sldMk cId="4052492075" sldId="293"/>
        </pc:sldMkLst>
        <pc:spChg chg="mod">
          <ac:chgData name="Eduardo Oliveira" userId="S::alberto.oliveira@ua.pt::03c112a9-51c9-4da5-9544-a76d46bccc33" providerId="AD" clId="Web-{0CFDB51E-68E0-B8FB-3FC8-54062275A5CB}" dt="2022-06-07T23:30:10.541" v="204" actId="14100"/>
          <ac:spMkLst>
            <pc:docMk/>
            <pc:sldMk cId="4052492075" sldId="293"/>
            <ac:spMk id="4" creationId="{68B96780-7727-6D3D-5AB6-B9D69941F0FA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0:23.433" v="210" actId="1076"/>
          <ac:spMkLst>
            <pc:docMk/>
            <pc:sldMk cId="4052492075" sldId="293"/>
            <ac:spMk id="5" creationId="{C90A3536-4B9E-E6D2-9B93-105DF7113CBD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53.531" v="239" actId="1076"/>
          <ac:spMkLst>
            <pc:docMk/>
            <pc:sldMk cId="4052492075" sldId="293"/>
            <ac:spMk id="7" creationId="{109155DB-4DF3-4780-464B-0477A2BF99CF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0:41.090" v="219" actId="1076"/>
          <ac:spMkLst>
            <pc:docMk/>
            <pc:sldMk cId="4052492075" sldId="293"/>
            <ac:spMk id="8" creationId="{408FD72C-3184-3B0C-8B49-045BEE00E52A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51.703" v="238" actId="1076"/>
          <ac:spMkLst>
            <pc:docMk/>
            <pc:sldMk cId="4052492075" sldId="293"/>
            <ac:spMk id="9" creationId="{35E6B13E-BBCC-E0BA-6B2F-599EAEA4C232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34.124" v="236" actId="1076"/>
          <ac:spMkLst>
            <pc:docMk/>
            <pc:sldMk cId="4052492075" sldId="293"/>
            <ac:spMk id="11" creationId="{82B8D73E-24ED-DA91-E240-21D7CF847293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29.014" v="234" actId="1076"/>
          <ac:spMkLst>
            <pc:docMk/>
            <pc:sldMk cId="4052492075" sldId="293"/>
            <ac:spMk id="12" creationId="{8DC0BB66-5E98-0B14-23FD-B2EF0F07E55B}"/>
          </ac:spMkLst>
        </pc:spChg>
        <pc:picChg chg="add mod">
          <ac:chgData name="Eduardo Oliveira" userId="S::alberto.oliveira@ua.pt::03c112a9-51c9-4da5-9544-a76d46bccc33" providerId="AD" clId="Web-{0CFDB51E-68E0-B8FB-3FC8-54062275A5CB}" dt="2022-06-07T23:30:54.434" v="224" actId="1076"/>
          <ac:picMkLst>
            <pc:docMk/>
            <pc:sldMk cId="4052492075" sldId="293"/>
            <ac:picMk id="10" creationId="{F0006304-88B8-B236-33A1-D1151AACDF19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31:40.202" v="237" actId="1076"/>
          <ac:picMkLst>
            <pc:docMk/>
            <pc:sldMk cId="4052492075" sldId="293"/>
            <ac:picMk id="13" creationId="{8D0E58C0-C880-4917-8C16-2AE17F6FC9B0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31:31.030" v="235" actId="1076"/>
          <ac:picMkLst>
            <pc:docMk/>
            <pc:sldMk cId="4052492075" sldId="293"/>
            <ac:picMk id="14" creationId="{3D87CB71-054D-2D34-9990-337D9C155EA1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30:43.355" v="220" actId="1076"/>
          <ac:picMkLst>
            <pc:docMk/>
            <pc:sldMk cId="4052492075" sldId="293"/>
            <ac:picMk id="15" creationId="{A16F1F7E-1A1A-FAF7-126A-47757A625C98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29:55.134" v="198" actId="1076"/>
          <ac:picMkLst>
            <pc:docMk/>
            <pc:sldMk cId="4052492075" sldId="293"/>
            <ac:picMk id="17" creationId="{54047321-F06D-16D5-B840-8F25A5FAC2C2}"/>
          </ac:picMkLst>
        </pc:picChg>
      </pc:sldChg>
      <pc:sldChg chg="addSp delSp modSp new del">
        <pc:chgData name="Eduardo Oliveira" userId="S::alberto.oliveira@ua.pt::03c112a9-51c9-4da5-9544-a76d46bccc33" providerId="AD" clId="Web-{0CFDB51E-68E0-B8FB-3FC8-54062275A5CB}" dt="2022-06-07T22:33:56.593" v="5"/>
        <pc:sldMkLst>
          <pc:docMk/>
          <pc:sldMk cId="3475807632" sldId="297"/>
        </pc:sldMkLst>
        <pc:spChg chg="del">
          <ac:chgData name="Eduardo Oliveira" userId="S::alberto.oliveira@ua.pt::03c112a9-51c9-4da5-9544-a76d46bccc33" providerId="AD" clId="Web-{0CFDB51E-68E0-B8FB-3FC8-54062275A5CB}" dt="2022-06-07T22:33:02.840" v="1"/>
          <ac:spMkLst>
            <pc:docMk/>
            <pc:sldMk cId="3475807632" sldId="297"/>
            <ac:spMk id="2" creationId="{CFBFB570-8F17-1146-AC6F-6EE99ED12853}"/>
          </ac:spMkLst>
        </pc:spChg>
        <pc:spChg chg="del">
          <ac:chgData name="Eduardo Oliveira" userId="S::alberto.oliveira@ua.pt::03c112a9-51c9-4da5-9544-a76d46bccc33" providerId="AD" clId="Web-{0CFDB51E-68E0-B8FB-3FC8-54062275A5CB}" dt="2022-06-07T22:33:54.234" v="4"/>
          <ac:spMkLst>
            <pc:docMk/>
            <pc:sldMk cId="3475807632" sldId="297"/>
            <ac:spMk id="6" creationId="{F09BE429-F92C-95D1-0319-FE485ABC7DED}"/>
          </ac:spMkLst>
        </pc:spChg>
        <pc:spChg chg="del">
          <ac:chgData name="Eduardo Oliveira" userId="S::alberto.oliveira@ua.pt::03c112a9-51c9-4da5-9544-a76d46bccc33" providerId="AD" clId="Web-{0CFDB51E-68E0-B8FB-3FC8-54062275A5CB}" dt="2022-06-07T22:33:52.890" v="3"/>
          <ac:spMkLst>
            <pc:docMk/>
            <pc:sldMk cId="3475807632" sldId="297"/>
            <ac:spMk id="9" creationId="{42EB8513-E94D-F7FC-7037-D2587B5BF22C}"/>
          </ac:spMkLst>
        </pc:spChg>
        <pc:picChg chg="add mod ord modCrop">
          <ac:chgData name="Eduardo Oliveira" userId="S::alberto.oliveira@ua.pt::03c112a9-51c9-4da5-9544-a76d46bccc33" providerId="AD" clId="Web-{0CFDB51E-68E0-B8FB-3FC8-54062275A5CB}" dt="2022-06-07T22:33:04.809" v="2" actId="1076"/>
          <ac:picMkLst>
            <pc:docMk/>
            <pc:sldMk cId="3475807632" sldId="297"/>
            <ac:picMk id="10" creationId="{FBAE55AD-22C6-7C7C-62C3-FBCA6310FE54}"/>
          </ac:picMkLst>
        </pc:picChg>
      </pc:sldChg>
    </pc:docChg>
  </pc:docChgLst>
  <pc:docChgLst>
    <pc:chgData name="Maria Tavares" userId="S::eduardaaires@ua.pt::2513ac6b-6e34-45c6-a71e-2e7df4ed0bf7" providerId="AD" clId="Web-{7AEBB79C-DF1D-0E32-5345-33BDA1CABD5F}"/>
    <pc:docChg chg="modSld">
      <pc:chgData name="Maria Tavares" userId="S::eduardaaires@ua.pt::2513ac6b-6e34-45c6-a71e-2e7df4ed0bf7" providerId="AD" clId="Web-{7AEBB79C-DF1D-0E32-5345-33BDA1CABD5F}" dt="2022-06-19T20:36:44.205" v="38"/>
      <pc:docMkLst>
        <pc:docMk/>
      </pc:docMkLst>
      <pc:sldChg chg="addSp delSp modSp">
        <pc:chgData name="Maria Tavares" userId="S::eduardaaires@ua.pt::2513ac6b-6e34-45c6-a71e-2e7df4ed0bf7" providerId="AD" clId="Web-{7AEBB79C-DF1D-0E32-5345-33BDA1CABD5F}" dt="2022-06-19T20:36:44.205" v="38"/>
        <pc:sldMkLst>
          <pc:docMk/>
          <pc:sldMk cId="1641983138" sldId="302"/>
        </pc:sldMkLst>
        <pc:spChg chg="mod">
          <ac:chgData name="Maria Tavares" userId="S::eduardaaires@ua.pt::2513ac6b-6e34-45c6-a71e-2e7df4ed0bf7" providerId="AD" clId="Web-{7AEBB79C-DF1D-0E32-5345-33BDA1CABD5F}" dt="2022-06-19T20:34:40.405" v="33" actId="20577"/>
          <ac:spMkLst>
            <pc:docMk/>
            <pc:sldMk cId="1641983138" sldId="302"/>
            <ac:spMk id="3" creationId="{E58ECDFF-DC13-AB68-EB48-80D5A4A3B97F}"/>
          </ac:spMkLst>
        </pc:spChg>
        <pc:spChg chg="mod">
          <ac:chgData name="Maria Tavares" userId="S::eduardaaires@ua.pt::2513ac6b-6e34-45c6-a71e-2e7df4ed0bf7" providerId="AD" clId="Web-{7AEBB79C-DF1D-0E32-5345-33BDA1CABD5F}" dt="2022-06-19T20:34:09.732" v="4" actId="1076"/>
          <ac:spMkLst>
            <pc:docMk/>
            <pc:sldMk cId="1641983138" sldId="302"/>
            <ac:spMk id="5" creationId="{837A89AB-85CB-BF40-DCDD-A3EEDFB73CEE}"/>
          </ac:spMkLst>
        </pc:spChg>
        <pc:picChg chg="add del mod">
          <ac:chgData name="Maria Tavares" userId="S::eduardaaires@ua.pt::2513ac6b-6e34-45c6-a71e-2e7df4ed0bf7" providerId="AD" clId="Web-{7AEBB79C-DF1D-0E32-5345-33BDA1CABD5F}" dt="2022-06-19T20:36:44.205" v="38"/>
          <ac:picMkLst>
            <pc:docMk/>
            <pc:sldMk cId="1641983138" sldId="302"/>
            <ac:picMk id="6" creationId="{A9D43CC2-4D64-D201-DB20-B3B8EB34764E}"/>
          </ac:picMkLst>
        </pc:picChg>
      </pc:sldChg>
    </pc:docChg>
  </pc:docChgLst>
  <pc:docChgLst>
    <pc:chgData name="Nicole Rakov" userId="S::nicolemrakov@ua.pt::5b496792-fcc2-4c91-aceb-1e6bedfd5cd8" providerId="AD" clId="Web-{F3E1D7C0-2D48-17BB-CEB3-730F95362270}"/>
    <pc:docChg chg="modSld">
      <pc:chgData name="Nicole Rakov" userId="S::nicolemrakov@ua.pt::5b496792-fcc2-4c91-aceb-1e6bedfd5cd8" providerId="AD" clId="Web-{F3E1D7C0-2D48-17BB-CEB3-730F95362270}" dt="2022-05-25T01:45:08.350" v="96" actId="20577"/>
      <pc:docMkLst>
        <pc:docMk/>
      </pc:docMkLst>
      <pc:sldChg chg="modSp">
        <pc:chgData name="Nicole Rakov" userId="S::nicolemrakov@ua.pt::5b496792-fcc2-4c91-aceb-1e6bedfd5cd8" providerId="AD" clId="Web-{F3E1D7C0-2D48-17BB-CEB3-730F95362270}" dt="2022-05-25T01:43:10.113" v="83" actId="20577"/>
        <pc:sldMkLst>
          <pc:docMk/>
          <pc:sldMk cId="2371293676" sldId="278"/>
        </pc:sldMkLst>
        <pc:spChg chg="mod">
          <ac:chgData name="Nicole Rakov" userId="S::nicolemrakov@ua.pt::5b496792-fcc2-4c91-aceb-1e6bedfd5cd8" providerId="AD" clId="Web-{F3E1D7C0-2D48-17BB-CEB3-730F95362270}" dt="2022-05-25T01:43:10.113" v="83" actId="20577"/>
          <ac:spMkLst>
            <pc:docMk/>
            <pc:sldMk cId="2371293676" sldId="278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2:52.909" v="82" actId="20577"/>
        <pc:sldMkLst>
          <pc:docMk/>
          <pc:sldMk cId="2799968845" sldId="289"/>
        </pc:sldMkLst>
        <pc:spChg chg="add mod">
          <ac:chgData name="Nicole Rakov" userId="S::nicolemrakov@ua.pt::5b496792-fcc2-4c91-aceb-1e6bedfd5cd8" providerId="AD" clId="Web-{F3E1D7C0-2D48-17BB-CEB3-730F95362270}" dt="2022-05-25T01:37:43.728" v="46" actId="14100"/>
          <ac:spMkLst>
            <pc:docMk/>
            <pc:sldMk cId="2799968845" sldId="289"/>
            <ac:spMk id="2" creationId="{BAAA0358-055D-484E-834A-29CDB306AA76}"/>
          </ac:spMkLst>
        </pc:spChg>
        <pc:spChg chg="mod">
          <ac:chgData name="Nicole Rakov" userId="S::nicolemrakov@ua.pt::5b496792-fcc2-4c91-aceb-1e6bedfd5cd8" providerId="AD" clId="Web-{F3E1D7C0-2D48-17BB-CEB3-730F95362270}" dt="2022-05-25T01:42:52.909" v="82" actId="20577"/>
          <ac:spMkLst>
            <pc:docMk/>
            <pc:sldMk cId="2799968845" sldId="289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2:45.675" v="81" actId="20577"/>
        <pc:sldMkLst>
          <pc:docMk/>
          <pc:sldMk cId="988005383" sldId="290"/>
        </pc:sldMkLst>
        <pc:spChg chg="add mod">
          <ac:chgData name="Nicole Rakov" userId="S::nicolemrakov@ua.pt::5b496792-fcc2-4c91-aceb-1e6bedfd5cd8" providerId="AD" clId="Web-{F3E1D7C0-2D48-17BB-CEB3-730F95362270}" dt="2022-05-25T01:37:51.510" v="47" actId="14100"/>
          <ac:spMkLst>
            <pc:docMk/>
            <pc:sldMk cId="988005383" sldId="290"/>
            <ac:spMk id="2" creationId="{A3D38188-0B88-495D-F258-C45F4F9AC494}"/>
          </ac:spMkLst>
        </pc:spChg>
        <pc:spChg chg="mod">
          <ac:chgData name="Nicole Rakov" userId="S::nicolemrakov@ua.pt::5b496792-fcc2-4c91-aceb-1e6bedfd5cd8" providerId="AD" clId="Web-{F3E1D7C0-2D48-17BB-CEB3-730F95362270}" dt="2022-05-25T01:42:45.675" v="81" actId="20577"/>
          <ac:spMkLst>
            <pc:docMk/>
            <pc:sldMk cId="988005383" sldId="290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3:31.004" v="84" actId="20577"/>
        <pc:sldMkLst>
          <pc:docMk/>
          <pc:sldMk cId="2103904258" sldId="291"/>
        </pc:sldMkLst>
        <pc:spChg chg="add mod">
          <ac:chgData name="Nicole Rakov" userId="S::nicolemrakov@ua.pt::5b496792-fcc2-4c91-aceb-1e6bedfd5cd8" providerId="AD" clId="Web-{F3E1D7C0-2D48-17BB-CEB3-730F95362270}" dt="2022-05-25T01:38:36.824" v="60" actId="20577"/>
          <ac:spMkLst>
            <pc:docMk/>
            <pc:sldMk cId="2103904258" sldId="291"/>
            <ac:spMk id="2" creationId="{B5955A5B-6B48-2B4A-0849-0FC0108E7D59}"/>
          </ac:spMkLst>
        </pc:spChg>
        <pc:spChg chg="mod">
          <ac:chgData name="Nicole Rakov" userId="S::nicolemrakov@ua.pt::5b496792-fcc2-4c91-aceb-1e6bedfd5cd8" providerId="AD" clId="Web-{F3E1D7C0-2D48-17BB-CEB3-730F95362270}" dt="2022-05-25T01:43:31.004" v="84" actId="20577"/>
          <ac:spMkLst>
            <pc:docMk/>
            <pc:sldMk cId="2103904258" sldId="291"/>
            <ac:spMk id="22" creationId="{0EE18607-ADE4-48F4-581E-C1B394F809B0}"/>
          </ac:spMkLst>
        </pc:spChg>
      </pc:sldChg>
      <pc:sldChg chg="addSp delSp modSp">
        <pc:chgData name="Nicole Rakov" userId="S::nicolemrakov@ua.pt::5b496792-fcc2-4c91-aceb-1e6bedfd5cd8" providerId="AD" clId="Web-{F3E1D7C0-2D48-17BB-CEB3-730F95362270}" dt="2022-05-25T01:45:08.350" v="96" actId="20577"/>
        <pc:sldMkLst>
          <pc:docMk/>
          <pc:sldMk cId="4121072753" sldId="292"/>
        </pc:sldMkLst>
        <pc:spChg chg="add mod">
          <ac:chgData name="Nicole Rakov" userId="S::nicolemrakov@ua.pt::5b496792-fcc2-4c91-aceb-1e6bedfd5cd8" providerId="AD" clId="Web-{F3E1D7C0-2D48-17BB-CEB3-730F95362270}" dt="2022-05-25T01:45:08.350" v="96" actId="20577"/>
          <ac:spMkLst>
            <pc:docMk/>
            <pc:sldMk cId="4121072753" sldId="292"/>
            <ac:spMk id="2" creationId="{B538638B-7BBD-2A9B-7923-B44CAF1004F9}"/>
          </ac:spMkLst>
        </pc:spChg>
        <pc:spChg chg="mod">
          <ac:chgData name="Nicole Rakov" userId="S::nicolemrakov@ua.pt::5b496792-fcc2-4c91-aceb-1e6bedfd5cd8" providerId="AD" clId="Web-{F3E1D7C0-2D48-17BB-CEB3-730F95362270}" dt="2022-05-25T01:43:37.160" v="85" actId="20577"/>
          <ac:spMkLst>
            <pc:docMk/>
            <pc:sldMk cId="4121072753" sldId="292"/>
            <ac:spMk id="22" creationId="{0EE18607-ADE4-48F4-581E-C1B394F809B0}"/>
          </ac:spMkLst>
        </pc:spChg>
        <pc:graphicFrameChg chg="add del mod">
          <ac:chgData name="Nicole Rakov" userId="S::nicolemrakov@ua.pt::5b496792-fcc2-4c91-aceb-1e6bedfd5cd8" providerId="AD" clId="Web-{F3E1D7C0-2D48-17BB-CEB3-730F95362270}" dt="2022-05-25T01:39:23.434" v="74"/>
          <ac:graphicFrameMkLst>
            <pc:docMk/>
            <pc:sldMk cId="4121072753" sldId="292"/>
            <ac:graphicFrameMk id="6" creationId="{93D08739-8E7B-28BD-5507-FFF44805D2AF}"/>
          </ac:graphicFrameMkLst>
        </pc:graphicFrameChg>
      </pc:sldChg>
    </pc:docChg>
  </pc:docChgLst>
  <pc:docChgLst>
    <pc:chgData name="Maria Tavares" userId="S::eduardaaires@ua.pt::2513ac6b-6e34-45c6-a71e-2e7df4ed0bf7" providerId="AD" clId="Web-{0ECBDEDA-DFD7-5C94-2FC0-1C989DED81E9}"/>
    <pc:docChg chg="addSld modSld">
      <pc:chgData name="Maria Tavares" userId="S::eduardaaires@ua.pt::2513ac6b-6e34-45c6-a71e-2e7df4ed0bf7" providerId="AD" clId="Web-{0ECBDEDA-DFD7-5C94-2FC0-1C989DED81E9}" dt="2022-06-08T09:05:40.917" v="83" actId="20577"/>
      <pc:docMkLst>
        <pc:docMk/>
      </pc:docMkLst>
      <pc:sldChg chg="modSp">
        <pc:chgData name="Maria Tavares" userId="S::eduardaaires@ua.pt::2513ac6b-6e34-45c6-a71e-2e7df4ed0bf7" providerId="AD" clId="Web-{0ECBDEDA-DFD7-5C94-2FC0-1C989DED81E9}" dt="2022-06-08T07:25:04.935" v="12" actId="20577"/>
        <pc:sldMkLst>
          <pc:docMk/>
          <pc:sldMk cId="1527386939" sldId="261"/>
        </pc:sldMkLst>
        <pc:spChg chg="mod">
          <ac:chgData name="Maria Tavares" userId="S::eduardaaires@ua.pt::2513ac6b-6e34-45c6-a71e-2e7df4ed0bf7" providerId="AD" clId="Web-{0ECBDEDA-DFD7-5C94-2FC0-1C989DED81E9}" dt="2022-06-08T07:25:04.935" v="12" actId="20577"/>
          <ac:spMkLst>
            <pc:docMk/>
            <pc:sldMk cId="1527386939" sldId="261"/>
            <ac:spMk id="7" creationId="{D87DDFFF-E26C-B947-9A58-D42D298AD434}"/>
          </ac:spMkLst>
        </pc:spChg>
      </pc:sldChg>
      <pc:sldChg chg="modSp">
        <pc:chgData name="Maria Tavares" userId="S::eduardaaires@ua.pt::2513ac6b-6e34-45c6-a71e-2e7df4ed0bf7" providerId="AD" clId="Web-{0ECBDEDA-DFD7-5C94-2FC0-1C989DED81E9}" dt="2022-06-08T09:01:12.846" v="47" actId="20577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0ECBDEDA-DFD7-5C94-2FC0-1C989DED81E9}" dt="2022-06-08T09:01:12.846" v="47" actId="20577"/>
          <ac:spMkLst>
            <pc:docMk/>
            <pc:sldMk cId="2371293676" sldId="278"/>
            <ac:spMk id="2" creationId="{7DC114AB-BB79-0740-6797-436B02573812}"/>
          </ac:spMkLst>
        </pc:spChg>
      </pc:sldChg>
      <pc:sldChg chg="modSp">
        <pc:chgData name="Maria Tavares" userId="S::eduardaaires@ua.pt::2513ac6b-6e34-45c6-a71e-2e7df4ed0bf7" providerId="AD" clId="Web-{0ECBDEDA-DFD7-5C94-2FC0-1C989DED81E9}" dt="2022-06-08T09:05:40.917" v="83" actId="20577"/>
        <pc:sldMkLst>
          <pc:docMk/>
          <pc:sldMk cId="1330899446" sldId="296"/>
        </pc:sldMkLst>
        <pc:spChg chg="mod">
          <ac:chgData name="Maria Tavares" userId="S::eduardaaires@ua.pt::2513ac6b-6e34-45c6-a71e-2e7df4ed0bf7" providerId="AD" clId="Web-{0ECBDEDA-DFD7-5C94-2FC0-1C989DED81E9}" dt="2022-06-08T09:05:40.917" v="83" actId="20577"/>
          <ac:spMkLst>
            <pc:docMk/>
            <pc:sldMk cId="1330899446" sldId="296"/>
            <ac:spMk id="2" creationId="{7DC114AB-BB79-0740-6797-436B02573812}"/>
          </ac:spMkLst>
        </pc:spChg>
      </pc:sldChg>
      <pc:sldChg chg="addSp delSp modSp add replId">
        <pc:chgData name="Maria Tavares" userId="S::eduardaaires@ua.pt::2513ac6b-6e34-45c6-a71e-2e7df4ed0bf7" providerId="AD" clId="Web-{0ECBDEDA-DFD7-5C94-2FC0-1C989DED81E9}" dt="2022-06-08T07:22:03.539" v="10" actId="1076"/>
        <pc:sldMkLst>
          <pc:docMk/>
          <pc:sldMk cId="2737419821" sldId="298"/>
        </pc:sldMkLst>
        <pc:spChg chg="mod">
          <ac:chgData name="Maria Tavares" userId="S::eduardaaires@ua.pt::2513ac6b-6e34-45c6-a71e-2e7df4ed0bf7" providerId="AD" clId="Web-{0ECBDEDA-DFD7-5C94-2FC0-1C989DED81E9}" dt="2022-06-08T07:19:09.050" v="3" actId="20577"/>
          <ac:spMkLst>
            <pc:docMk/>
            <pc:sldMk cId="2737419821" sldId="298"/>
            <ac:spMk id="4" creationId="{68B96780-7727-6D3D-5AB6-B9D69941F0FA}"/>
          </ac:spMkLst>
        </pc:spChg>
        <pc:picChg chg="add mod">
          <ac:chgData name="Maria Tavares" userId="S::eduardaaires@ua.pt::2513ac6b-6e34-45c6-a71e-2e7df4ed0bf7" providerId="AD" clId="Web-{0ECBDEDA-DFD7-5C94-2FC0-1C989DED81E9}" dt="2022-06-08T07:22:03.539" v="10" actId="1076"/>
          <ac:picMkLst>
            <pc:docMk/>
            <pc:sldMk cId="2737419821" sldId="298"/>
            <ac:picMk id="5" creationId="{5E2713AD-8204-C0AC-BB88-F43EC71EA236}"/>
          </ac:picMkLst>
        </pc:picChg>
        <pc:picChg chg="del">
          <ac:chgData name="Maria Tavares" userId="S::eduardaaires@ua.pt::2513ac6b-6e34-45c6-a71e-2e7df4ed0bf7" providerId="AD" clId="Web-{0ECBDEDA-DFD7-5C94-2FC0-1C989DED81E9}" dt="2022-06-08T07:19:05.113" v="1"/>
          <ac:picMkLst>
            <pc:docMk/>
            <pc:sldMk cId="2737419821" sldId="298"/>
            <ac:picMk id="17" creationId="{AD4D6C3C-A358-D3AF-0AD8-D546C7D64E4C}"/>
          </ac:picMkLst>
        </pc:picChg>
      </pc:sldChg>
    </pc:docChg>
  </pc:docChgLst>
  <pc:docChgLst>
    <pc:chgData name="Eduardo Oliveira" userId="S::alberto.oliveira@ua.pt::03c112a9-51c9-4da5-9544-a76d46bccc33" providerId="AD" clId="Web-{E5466290-BEF5-9A4F-8FA0-3295521A2DCA}"/>
    <pc:docChg chg="modSld">
      <pc:chgData name="Eduardo Oliveira" userId="S::alberto.oliveira@ua.pt::03c112a9-51c9-4da5-9544-a76d46bccc33" providerId="AD" clId="Web-{E5466290-BEF5-9A4F-8FA0-3295521A2DCA}" dt="2022-05-24T20:19:46.204" v="20" actId="20577"/>
      <pc:docMkLst>
        <pc:docMk/>
      </pc:docMkLst>
      <pc:sldChg chg="addSp modSp">
        <pc:chgData name="Eduardo Oliveira" userId="S::alberto.oliveira@ua.pt::03c112a9-51c9-4da5-9544-a76d46bccc33" providerId="AD" clId="Web-{E5466290-BEF5-9A4F-8FA0-3295521A2DCA}" dt="2022-05-24T20:19:46.204" v="20" actId="20577"/>
        <pc:sldMkLst>
          <pc:docMk/>
          <pc:sldMk cId="2371293676" sldId="278"/>
        </pc:sldMkLst>
        <pc:spChg chg="add mod">
          <ac:chgData name="Eduardo Oliveira" userId="S::alberto.oliveira@ua.pt::03c112a9-51c9-4da5-9544-a76d46bccc33" providerId="AD" clId="Web-{E5466290-BEF5-9A4F-8FA0-3295521A2DCA}" dt="2022-05-24T20:19:46.204" v="20" actId="20577"/>
          <ac:spMkLst>
            <pc:docMk/>
            <pc:sldMk cId="2371293676" sldId="278"/>
            <ac:spMk id="2" creationId="{7DC114AB-BB79-0740-6797-436B02573812}"/>
          </ac:spMkLst>
        </pc:spChg>
      </pc:sldChg>
    </pc:docChg>
  </pc:docChgLst>
  <pc:docChgLst>
    <pc:chgData name="Maria Tavares" userId="S::eduardaaires@ua.pt::2513ac6b-6e34-45c6-a71e-2e7df4ed0bf7" providerId="AD" clId="Web-{D6D60361-F675-1524-39DA-7A5983EC4731}"/>
    <pc:docChg chg="addSld delSld modSld sldOrd">
      <pc:chgData name="Maria Tavares" userId="S::eduardaaires@ua.pt::2513ac6b-6e34-45c6-a71e-2e7df4ed0bf7" providerId="AD" clId="Web-{D6D60361-F675-1524-39DA-7A5983EC4731}" dt="2022-05-25T09:12:54.220" v="863" actId="20577"/>
      <pc:docMkLst>
        <pc:docMk/>
      </pc:docMkLst>
      <pc:sldChg chg="modSp">
        <pc:chgData name="Maria Tavares" userId="S::eduardaaires@ua.pt::2513ac6b-6e34-45c6-a71e-2e7df4ed0bf7" providerId="AD" clId="Web-{D6D60361-F675-1524-39DA-7A5983EC4731}" dt="2022-05-25T08:32:24.438" v="804" actId="1076"/>
        <pc:sldMkLst>
          <pc:docMk/>
          <pc:sldMk cId="2259308896" sldId="256"/>
        </pc:sldMkLst>
        <pc:spChg chg="mod">
          <ac:chgData name="Maria Tavares" userId="S::eduardaaires@ua.pt::2513ac6b-6e34-45c6-a71e-2e7df4ed0bf7" providerId="AD" clId="Web-{D6D60361-F675-1524-39DA-7A5983EC4731}" dt="2022-05-25T08:32:24.438" v="804" actId="1076"/>
          <ac:spMkLst>
            <pc:docMk/>
            <pc:sldMk cId="2259308896" sldId="256"/>
            <ac:spMk id="10" creationId="{797C5C5C-EBB5-DBBB-3E3E-C45D6DB2F4B8}"/>
          </ac:spMkLst>
        </pc:spChg>
      </pc:sldChg>
      <pc:sldChg chg="addSp modSp">
        <pc:chgData name="Maria Tavares" userId="S::eduardaaires@ua.pt::2513ac6b-6e34-45c6-a71e-2e7df4ed0bf7" providerId="AD" clId="Web-{D6D60361-F675-1524-39DA-7A5983EC4731}" dt="2022-05-25T09:12:54.220" v="863" actId="20577"/>
        <pc:sldMkLst>
          <pc:docMk/>
          <pc:sldMk cId="1527386939" sldId="261"/>
        </pc:sldMkLst>
        <pc:spChg chg="mod">
          <ac:chgData name="Maria Tavares" userId="S::eduardaaires@ua.pt::2513ac6b-6e34-45c6-a71e-2e7df4ed0bf7" providerId="AD" clId="Web-{D6D60361-F675-1524-39DA-7A5983EC4731}" dt="2022-05-25T09:12:54.220" v="863" actId="20577"/>
          <ac:spMkLst>
            <pc:docMk/>
            <pc:sldMk cId="1527386939" sldId="261"/>
            <ac:spMk id="7" creationId="{D87DDFFF-E26C-B947-9A58-D42D298AD434}"/>
          </ac:spMkLst>
        </pc:spChg>
        <pc:picChg chg="add mod">
          <ac:chgData name="Maria Tavares" userId="S::eduardaaires@ua.pt::2513ac6b-6e34-45c6-a71e-2e7df4ed0bf7" providerId="AD" clId="Web-{D6D60361-F675-1524-39DA-7A5983EC4731}" dt="2022-05-25T08:14:29.583" v="801" actId="1076"/>
          <ac:picMkLst>
            <pc:docMk/>
            <pc:sldMk cId="1527386939" sldId="261"/>
            <ac:picMk id="2" creationId="{E03AD6CF-637C-9DF2-257E-31FE19DFE2FD}"/>
          </ac:picMkLst>
        </pc:picChg>
      </pc:sldChg>
      <pc:sldChg chg="modSp mod modShow">
        <pc:chgData name="Maria Tavares" userId="S::eduardaaires@ua.pt::2513ac6b-6e34-45c6-a71e-2e7df4ed0bf7" providerId="AD" clId="Web-{D6D60361-F675-1524-39DA-7A5983EC4731}" dt="2022-05-25T07:59:42.575" v="650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D6D60361-F675-1524-39DA-7A5983EC4731}" dt="2022-05-25T07:55:51.366" v="610" actId="20577"/>
          <ac:spMkLst>
            <pc:docMk/>
            <pc:sldMk cId="2371293676" sldId="278"/>
            <ac:spMk id="2" creationId="{7DC114AB-BB79-0740-6797-436B02573812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10.728" v="633" actId="20577"/>
        <pc:sldMkLst>
          <pc:docMk/>
          <pc:sldMk cId="2799968845" sldId="289"/>
        </pc:sldMkLst>
        <pc:spChg chg="mod">
          <ac:chgData name="Maria Tavares" userId="S::eduardaaires@ua.pt::2513ac6b-6e34-45c6-a71e-2e7df4ed0bf7" providerId="AD" clId="Web-{D6D60361-F675-1524-39DA-7A5983EC4731}" dt="2022-05-25T07:57:10.728" v="633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22.041" v="638" actId="20577"/>
        <pc:sldMkLst>
          <pc:docMk/>
          <pc:sldMk cId="988005383" sldId="290"/>
        </pc:sldMkLst>
        <pc:spChg chg="mod">
          <ac:chgData name="Maria Tavares" userId="S::eduardaaires@ua.pt::2513ac6b-6e34-45c6-a71e-2e7df4ed0bf7" providerId="AD" clId="Web-{D6D60361-F675-1524-39DA-7A5983EC4731}" dt="2022-05-25T07:57:22.041" v="638" actId="20577"/>
          <ac:spMkLst>
            <pc:docMk/>
            <pc:sldMk cId="988005383" sldId="290"/>
            <ac:spMk id="2" creationId="{A3D38188-0B88-495D-F258-C45F4F9AC494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34.291" v="649" actId="20577"/>
        <pc:sldMkLst>
          <pc:docMk/>
          <pc:sldMk cId="2103904258" sldId="291"/>
        </pc:sldMkLst>
        <pc:spChg chg="mod">
          <ac:chgData name="Maria Tavares" userId="S::eduardaaires@ua.pt::2513ac6b-6e34-45c6-a71e-2e7df4ed0bf7" providerId="AD" clId="Web-{D6D60361-F675-1524-39DA-7A5983EC4731}" dt="2022-05-25T07:57:34.291" v="649" actId="20577"/>
          <ac:spMkLst>
            <pc:docMk/>
            <pc:sldMk cId="2103904258" sldId="291"/>
            <ac:spMk id="2" creationId="{B5955A5B-6B48-2B4A-0849-0FC0108E7D59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27.009" v="643" actId="20577"/>
        <pc:sldMkLst>
          <pc:docMk/>
          <pc:sldMk cId="4121072753" sldId="292"/>
        </pc:sldMkLst>
        <pc:spChg chg="mod">
          <ac:chgData name="Maria Tavares" userId="S::eduardaaires@ua.pt::2513ac6b-6e34-45c6-a71e-2e7df4ed0bf7" providerId="AD" clId="Web-{D6D60361-F675-1524-39DA-7A5983EC4731}" dt="2022-05-25T07:57:27.009" v="643" actId="20577"/>
          <ac:spMkLst>
            <pc:docMk/>
            <pc:sldMk cId="4121072753" sldId="292"/>
            <ac:spMk id="2" creationId="{B538638B-7BBD-2A9B-7923-B44CAF1004F9}"/>
          </ac:spMkLst>
        </pc:spChg>
      </pc:sldChg>
      <pc:sldChg chg="addSp delSp modSp">
        <pc:chgData name="Maria Tavares" userId="S::eduardaaires@ua.pt::2513ac6b-6e34-45c6-a71e-2e7df4ed0bf7" providerId="AD" clId="Web-{D6D60361-F675-1524-39DA-7A5983EC4731}" dt="2022-05-25T09:08:45.995" v="860" actId="20577"/>
        <pc:sldMkLst>
          <pc:docMk/>
          <pc:sldMk cId="4052492075" sldId="293"/>
        </pc:sldMkLst>
        <pc:spChg chg="mod">
          <ac:chgData name="Maria Tavares" userId="S::eduardaaires@ua.pt::2513ac6b-6e34-45c6-a71e-2e7df4ed0bf7" providerId="AD" clId="Web-{D6D60361-F675-1524-39DA-7A5983EC4731}" dt="2022-05-25T09:08:45.995" v="860" actId="20577"/>
          <ac:spMkLst>
            <pc:docMk/>
            <pc:sldMk cId="4052492075" sldId="293"/>
            <ac:spMk id="4" creationId="{68B96780-7727-6D3D-5AB6-B9D69941F0FA}"/>
          </ac:spMkLst>
        </pc:spChg>
        <pc:picChg chg="add del mod">
          <ac:chgData name="Maria Tavares" userId="S::eduardaaires@ua.pt::2513ac6b-6e34-45c6-a71e-2e7df4ed0bf7" providerId="AD" clId="Web-{D6D60361-F675-1524-39DA-7A5983EC4731}" dt="2022-05-25T07:30:33.625" v="110"/>
          <ac:picMkLst>
            <pc:docMk/>
            <pc:sldMk cId="4052492075" sldId="293"/>
            <ac:picMk id="5" creationId="{2931E7C0-82C0-77CA-1357-969956633939}"/>
          </ac:picMkLst>
        </pc:picChg>
        <pc:picChg chg="add mod">
          <ac:chgData name="Maria Tavares" userId="S::eduardaaires@ua.pt::2513ac6b-6e34-45c6-a71e-2e7df4ed0bf7" providerId="AD" clId="Web-{D6D60361-F675-1524-39DA-7A5983EC4731}" dt="2022-05-25T07:31:15.532" v="114" actId="1076"/>
          <ac:picMkLst>
            <pc:docMk/>
            <pc:sldMk cId="4052492075" sldId="293"/>
            <ac:picMk id="6" creationId="{1828447E-152D-874A-246D-4818FE3F3632}"/>
          </ac:picMkLst>
        </pc:picChg>
      </pc:sldChg>
      <pc:sldChg chg="new del">
        <pc:chgData name="Maria Tavares" userId="S::eduardaaires@ua.pt::2513ac6b-6e34-45c6-a71e-2e7df4ed0bf7" providerId="AD" clId="Web-{D6D60361-F675-1524-39DA-7A5983EC4731}" dt="2022-05-25T07:33:09.222" v="117"/>
        <pc:sldMkLst>
          <pc:docMk/>
          <pc:sldMk cId="1640841446" sldId="294"/>
        </pc:sldMkLst>
      </pc:sldChg>
      <pc:sldChg chg="addSp delSp modSp new del ord">
        <pc:chgData name="Maria Tavares" userId="S::eduardaaires@ua.pt::2513ac6b-6e34-45c6-a71e-2e7df4ed0bf7" providerId="AD" clId="Web-{D6D60361-F675-1524-39DA-7A5983EC4731}" dt="2022-05-25T07:55:53.195" v="611"/>
        <pc:sldMkLst>
          <pc:docMk/>
          <pc:sldMk cId="3661827496" sldId="294"/>
        </pc:sldMkLst>
        <pc:spChg chg="mod">
          <ac:chgData name="Maria Tavares" userId="S::eduardaaires@ua.pt::2513ac6b-6e34-45c6-a71e-2e7df4ed0bf7" providerId="AD" clId="Web-{D6D60361-F675-1524-39DA-7A5983EC4731}" dt="2022-05-25T07:33:29.035" v="120" actId="1076"/>
          <ac:spMkLst>
            <pc:docMk/>
            <pc:sldMk cId="3661827496" sldId="294"/>
            <ac:spMk id="4" creationId="{D0ACB01D-0066-4A65-B03D-C372C1C46786}"/>
          </ac:spMkLst>
        </pc:spChg>
        <pc:spChg chg="mod">
          <ac:chgData name="Maria Tavares" userId="S::eduardaaires@ua.pt::2513ac6b-6e34-45c6-a71e-2e7df4ed0bf7" providerId="AD" clId="Web-{D6D60361-F675-1524-39DA-7A5983EC4731}" dt="2022-05-25T07:33:35.395" v="121" actId="1076"/>
          <ac:spMkLst>
            <pc:docMk/>
            <pc:sldMk cId="3661827496" sldId="294"/>
            <ac:spMk id="5" creationId="{A3B07910-0C75-2520-B046-B963B1704F9B}"/>
          </ac:spMkLst>
        </pc:spChg>
        <pc:spChg chg="add del mod">
          <ac:chgData name="Maria Tavares" userId="S::eduardaaires@ua.pt::2513ac6b-6e34-45c6-a71e-2e7df4ed0bf7" providerId="AD" clId="Web-{D6D60361-F675-1524-39DA-7A5983EC4731}" dt="2022-05-25T07:34:12.224" v="127" actId="1076"/>
          <ac:spMkLst>
            <pc:docMk/>
            <pc:sldMk cId="3661827496" sldId="294"/>
            <ac:spMk id="6" creationId="{A653F0B3-D0E6-D028-A6B7-DFD196E42A4E}"/>
          </ac:spMkLst>
        </pc:spChg>
      </pc:sldChg>
      <pc:sldChg chg="addSp delSp modSp new">
        <pc:chgData name="Maria Tavares" userId="S::eduardaaires@ua.pt::2513ac6b-6e34-45c6-a71e-2e7df4ed0bf7" providerId="AD" clId="Web-{D6D60361-F675-1524-39DA-7A5983EC4731}" dt="2022-05-25T08:09:49.341" v="734" actId="20577"/>
        <pc:sldMkLst>
          <pc:docMk/>
          <pc:sldMk cId="2678101042" sldId="295"/>
        </pc:sldMkLst>
        <pc:spChg chg="add del mod">
          <ac:chgData name="Maria Tavares" userId="S::eduardaaires@ua.pt::2513ac6b-6e34-45c6-a71e-2e7df4ed0bf7" providerId="AD" clId="Web-{D6D60361-F675-1524-39DA-7A5983EC4731}" dt="2022-05-25T07:47:51.385" v="546"/>
          <ac:spMkLst>
            <pc:docMk/>
            <pc:sldMk cId="2678101042" sldId="295"/>
            <ac:spMk id="2" creationId="{392BE32B-10AC-BB07-8C5A-B295EF06729C}"/>
          </ac:spMkLst>
        </pc:spChg>
        <pc:spChg chg="del">
          <ac:chgData name="Maria Tavares" userId="S::eduardaaires@ua.pt::2513ac6b-6e34-45c6-a71e-2e7df4ed0bf7" providerId="AD" clId="Web-{D6D60361-F675-1524-39DA-7A5983EC4731}" dt="2022-05-25T07:35:16.632" v="137"/>
          <ac:spMkLst>
            <pc:docMk/>
            <pc:sldMk cId="2678101042" sldId="295"/>
            <ac:spMk id="3" creationId="{C92FB601-D94C-5F10-036D-A0BA2469B658}"/>
          </ac:spMkLst>
        </pc:spChg>
        <pc:spChg chg="del">
          <ac:chgData name="Maria Tavares" userId="S::eduardaaires@ua.pt::2513ac6b-6e34-45c6-a71e-2e7df4ed0bf7" providerId="AD" clId="Web-{D6D60361-F675-1524-39DA-7A5983EC4731}" dt="2022-05-25T07:35:12.413" v="136"/>
          <ac:spMkLst>
            <pc:docMk/>
            <pc:sldMk cId="2678101042" sldId="295"/>
            <ac:spMk id="4" creationId="{A44F9679-47E1-06D6-F682-066CDB3BD6AD}"/>
          </ac:spMkLst>
        </pc:spChg>
        <pc:spChg chg="mod">
          <ac:chgData name="Maria Tavares" userId="S::eduardaaires@ua.pt::2513ac6b-6e34-45c6-a71e-2e7df4ed0bf7" providerId="AD" clId="Web-{D6D60361-F675-1524-39DA-7A5983EC4731}" dt="2022-05-25T07:35:05.132" v="135" actId="1076"/>
          <ac:spMkLst>
            <pc:docMk/>
            <pc:sldMk cId="2678101042" sldId="295"/>
            <ac:spMk id="5" creationId="{DD6B04D9-2E92-86BE-AF11-B50843D11F0F}"/>
          </ac:spMkLst>
        </pc:spChg>
        <pc:spChg chg="mod">
          <ac:chgData name="Maria Tavares" userId="S::eduardaaires@ua.pt::2513ac6b-6e34-45c6-a71e-2e7df4ed0bf7" providerId="AD" clId="Web-{D6D60361-F675-1524-39DA-7A5983EC4731}" dt="2022-05-25T08:09:49.341" v="734" actId="20577"/>
          <ac:spMkLst>
            <pc:docMk/>
            <pc:sldMk cId="2678101042" sldId="295"/>
            <ac:spMk id="6" creationId="{28C3E070-E44B-C2F5-E048-27FFBF320D43}"/>
          </ac:spMkLst>
        </pc:spChg>
        <pc:spChg chg="mod">
          <ac:chgData name="Maria Tavares" userId="S::eduardaaires@ua.pt::2513ac6b-6e34-45c6-a71e-2e7df4ed0bf7" providerId="AD" clId="Web-{D6D60361-F675-1524-39DA-7A5983EC4731}" dt="2022-05-25T07:36:19.290" v="152" actId="1076"/>
          <ac:spMkLst>
            <pc:docMk/>
            <pc:sldMk cId="2678101042" sldId="295"/>
            <ac:spMk id="9" creationId="{3039D3E4-1659-0D38-87CE-16EC0E7F1DDE}"/>
          </ac:spMkLst>
        </pc:spChg>
        <pc:picChg chg="add del mod ord modCrop">
          <ac:chgData name="Maria Tavares" userId="S::eduardaaires@ua.pt::2513ac6b-6e34-45c6-a71e-2e7df4ed0bf7" providerId="AD" clId="Web-{D6D60361-F675-1524-39DA-7A5983EC4731}" dt="2022-05-25T07:46:48.571" v="545"/>
          <ac:picMkLst>
            <pc:docMk/>
            <pc:sldMk cId="2678101042" sldId="295"/>
            <ac:picMk id="10" creationId="{A1C0085E-7ED4-4F76-147C-CBA83FB4C4B2}"/>
          </ac:picMkLst>
        </pc:picChg>
        <pc:picChg chg="add mod ord modCrop">
          <ac:chgData name="Maria Tavares" userId="S::eduardaaires@ua.pt::2513ac6b-6e34-45c6-a71e-2e7df4ed0bf7" providerId="AD" clId="Web-{D6D60361-F675-1524-39DA-7A5983EC4731}" dt="2022-05-25T07:48:02.917" v="549" actId="1076"/>
          <ac:picMkLst>
            <pc:docMk/>
            <pc:sldMk cId="2678101042" sldId="295"/>
            <ac:picMk id="11" creationId="{7FF41738-1897-4378-CDCA-F123CEF810B2}"/>
          </ac:picMkLst>
        </pc:picChg>
        <pc:picChg chg="add del mod">
          <ac:chgData name="Maria Tavares" userId="S::eduardaaires@ua.pt::2513ac6b-6e34-45c6-a71e-2e7df4ed0bf7" providerId="AD" clId="Web-{D6D60361-F675-1524-39DA-7A5983EC4731}" dt="2022-05-25T07:48:32.480" v="553"/>
          <ac:picMkLst>
            <pc:docMk/>
            <pc:sldMk cId="2678101042" sldId="295"/>
            <ac:picMk id="12" creationId="{E70BD580-D542-58B4-C719-09D56DB6ECFE}"/>
          </ac:picMkLst>
        </pc:picChg>
      </pc:sldChg>
    </pc:docChg>
  </pc:docChgLst>
  <pc:docChgLst>
    <pc:chgData name="Maria Tavares" userId="S::eduardaaires@ua.pt::2513ac6b-6e34-45c6-a71e-2e7df4ed0bf7" providerId="AD" clId="Web-{3BB667A2-2D69-B2D4-EDB6-86F1DFCD7A44}"/>
    <pc:docChg chg="delSld modSld">
      <pc:chgData name="Maria Tavares" userId="S::eduardaaires@ua.pt::2513ac6b-6e34-45c6-a71e-2e7df4ed0bf7" providerId="AD" clId="Web-{3BB667A2-2D69-B2D4-EDB6-86F1DFCD7A44}" dt="2022-06-07T23:28:42.027" v="224"/>
      <pc:docMkLst>
        <pc:docMk/>
      </pc:docMkLst>
      <pc:sldChg chg="modSp">
        <pc:chgData name="Maria Tavares" userId="S::eduardaaires@ua.pt::2513ac6b-6e34-45c6-a71e-2e7df4ed0bf7" providerId="AD" clId="Web-{3BB667A2-2D69-B2D4-EDB6-86F1DFCD7A44}" dt="2022-06-07T21:45:31.057" v="63" actId="1076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3BB667A2-2D69-B2D4-EDB6-86F1DFCD7A44}" dt="2022-06-07T21:45:31.057" v="63" actId="1076"/>
          <ac:spMkLst>
            <pc:docMk/>
            <pc:sldMk cId="2371293676" sldId="278"/>
            <ac:spMk id="22" creationId="{0EE18607-ADE4-48F4-581E-C1B394F809B0}"/>
          </ac:spMkLst>
        </pc:spChg>
      </pc:sldChg>
      <pc:sldChg chg="del">
        <pc:chgData name="Maria Tavares" userId="S::eduardaaires@ua.pt::2513ac6b-6e34-45c6-a71e-2e7df4ed0bf7" providerId="AD" clId="Web-{3BB667A2-2D69-B2D4-EDB6-86F1DFCD7A44}" dt="2022-06-07T23:17:37.519" v="178"/>
        <pc:sldMkLst>
          <pc:docMk/>
          <pc:sldMk cId="2799968845" sldId="289"/>
        </pc:sldMkLst>
      </pc:sldChg>
      <pc:sldChg chg="addSp delSp modSp">
        <pc:chgData name="Maria Tavares" userId="S::eduardaaires@ua.pt::2513ac6b-6e34-45c6-a71e-2e7df4ed0bf7" providerId="AD" clId="Web-{3BB667A2-2D69-B2D4-EDB6-86F1DFCD7A44}" dt="2022-06-07T23:28:42.027" v="224"/>
        <pc:sldMkLst>
          <pc:docMk/>
          <pc:sldMk cId="4052492075" sldId="293"/>
        </pc:sldMkLst>
        <pc:spChg chg="mod">
          <ac:chgData name="Maria Tavares" userId="S::eduardaaires@ua.pt::2513ac6b-6e34-45c6-a71e-2e7df4ed0bf7" providerId="AD" clId="Web-{3BB667A2-2D69-B2D4-EDB6-86F1DFCD7A44}" dt="2022-06-07T23:27:27.601" v="222" actId="1076"/>
          <ac:spMkLst>
            <pc:docMk/>
            <pc:sldMk cId="4052492075" sldId="293"/>
            <ac:spMk id="4" creationId="{68B96780-7727-6D3D-5AB6-B9D69941F0FA}"/>
          </ac:spMkLst>
        </pc:spChg>
        <pc:spChg chg="mod">
          <ac:chgData name="Maria Tavares" userId="S::eduardaaires@ua.pt::2513ac6b-6e34-45c6-a71e-2e7df4ed0bf7" providerId="AD" clId="Web-{3BB667A2-2D69-B2D4-EDB6-86F1DFCD7A44}" dt="2022-06-07T23:25:20.344" v="212" actId="20577"/>
          <ac:spMkLst>
            <pc:docMk/>
            <pc:sldMk cId="4052492075" sldId="293"/>
            <ac:spMk id="5" creationId="{C90A3536-4B9E-E6D2-9B93-105DF7113CBD}"/>
          </ac:spMkLst>
        </pc:spChg>
        <pc:spChg chg="mod">
          <ac:chgData name="Maria Tavares" userId="S::eduardaaires@ua.pt::2513ac6b-6e34-45c6-a71e-2e7df4ed0bf7" providerId="AD" clId="Web-{3BB667A2-2D69-B2D4-EDB6-86F1DFCD7A44}" dt="2022-06-07T23:25:22.734" v="213" actId="20577"/>
          <ac:spMkLst>
            <pc:docMk/>
            <pc:sldMk cId="4052492075" sldId="293"/>
            <ac:spMk id="7" creationId="{109155DB-4DF3-4780-464B-0477A2BF99CF}"/>
          </ac:spMkLst>
        </pc:spChg>
        <pc:picChg chg="del">
          <ac:chgData name="Maria Tavares" userId="S::eduardaaires@ua.pt::2513ac6b-6e34-45c6-a71e-2e7df4ed0bf7" providerId="AD" clId="Web-{3BB667A2-2D69-B2D4-EDB6-86F1DFCD7A44}" dt="2022-06-07T23:27:09.788" v="219"/>
          <ac:picMkLst>
            <pc:docMk/>
            <pc:sldMk cId="4052492075" sldId="293"/>
            <ac:picMk id="6" creationId="{1828447E-152D-874A-246D-4818FE3F3632}"/>
          </ac:picMkLst>
        </pc:picChg>
        <pc:picChg chg="add mod modCrop">
          <ac:chgData name="Maria Tavares" userId="S::eduardaaires@ua.pt::2513ac6b-6e34-45c6-a71e-2e7df4ed0bf7" providerId="AD" clId="Web-{3BB667A2-2D69-B2D4-EDB6-86F1DFCD7A44}" dt="2022-06-07T23:21:14.392" v="190" actId="1076"/>
          <ac:picMkLst>
            <pc:docMk/>
            <pc:sldMk cId="4052492075" sldId="293"/>
            <ac:picMk id="13" creationId="{8D0E58C0-C880-4917-8C16-2AE17F6FC9B0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1:31.424" v="192" actId="1076"/>
          <ac:picMkLst>
            <pc:docMk/>
            <pc:sldMk cId="4052492075" sldId="293"/>
            <ac:picMk id="14" creationId="{3D87CB71-054D-2D34-9990-337D9C155EA1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3:13.695" v="196" actId="1076"/>
          <ac:picMkLst>
            <pc:docMk/>
            <pc:sldMk cId="4052492075" sldId="293"/>
            <ac:picMk id="15" creationId="{A16F1F7E-1A1A-FAF7-126A-47757A625C98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8:42.027" v="224"/>
          <ac:picMkLst>
            <pc:docMk/>
            <pc:sldMk cId="4052492075" sldId="293"/>
            <ac:picMk id="16" creationId="{ADD60C71-72C6-6382-853F-4A29C64658D2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7:19.944" v="220" actId="1076"/>
          <ac:picMkLst>
            <pc:docMk/>
            <pc:sldMk cId="4052492075" sldId="293"/>
            <ac:picMk id="17" creationId="{54047321-F06D-16D5-B840-8F25A5FAC2C2}"/>
          </ac:picMkLst>
        </pc:picChg>
      </pc:sldChg>
      <pc:sldChg chg="modSp del">
        <pc:chgData name="Maria Tavares" userId="S::eduardaaires@ua.pt::2513ac6b-6e34-45c6-a71e-2e7df4ed0bf7" providerId="AD" clId="Web-{3BB667A2-2D69-B2D4-EDB6-86F1DFCD7A44}" dt="2022-06-07T23:17:26.644" v="177"/>
        <pc:sldMkLst>
          <pc:docMk/>
          <pc:sldMk cId="2678101042" sldId="295"/>
        </pc:sldMkLst>
        <pc:spChg chg="mod">
          <ac:chgData name="Maria Tavares" userId="S::eduardaaires@ua.pt::2513ac6b-6e34-45c6-a71e-2e7df4ed0bf7" providerId="AD" clId="Web-{3BB667A2-2D69-B2D4-EDB6-86F1DFCD7A44}" dt="2022-06-07T22:38:59.825" v="176" actId="20577"/>
          <ac:spMkLst>
            <pc:docMk/>
            <pc:sldMk cId="2678101042" sldId="295"/>
            <ac:spMk id="6" creationId="{28C3E070-E44B-C2F5-E048-27FFBF320D43}"/>
          </ac:spMkLst>
        </pc:spChg>
      </pc:sldChg>
      <pc:sldChg chg="modSp">
        <pc:chgData name="Maria Tavares" userId="S::eduardaaires@ua.pt::2513ac6b-6e34-45c6-a71e-2e7df4ed0bf7" providerId="AD" clId="Web-{3BB667A2-2D69-B2D4-EDB6-86F1DFCD7A44}" dt="2022-06-07T22:35:21.821" v="175" actId="1076"/>
        <pc:sldMkLst>
          <pc:docMk/>
          <pc:sldMk cId="1330899446" sldId="296"/>
        </pc:sldMkLst>
        <pc:spChg chg="mod">
          <ac:chgData name="Maria Tavares" userId="S::eduardaaires@ua.pt::2513ac6b-6e34-45c6-a71e-2e7df4ed0bf7" providerId="AD" clId="Web-{3BB667A2-2D69-B2D4-EDB6-86F1DFCD7A44}" dt="2022-06-07T22:35:21.821" v="175" actId="1076"/>
          <ac:spMkLst>
            <pc:docMk/>
            <pc:sldMk cId="1330899446" sldId="296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3BB667A2-2D69-B2D4-EDB6-86F1DFCD7A44}" dt="2022-06-07T21:46:07.198" v="105" actId="1076"/>
          <ac:spMkLst>
            <pc:docMk/>
            <pc:sldMk cId="1330899446" sldId="296"/>
            <ac:spMk id="22" creationId="{0EE18607-ADE4-48F4-581E-C1B394F809B0}"/>
          </ac:spMkLst>
        </pc:spChg>
      </pc:sldChg>
    </pc:docChg>
  </pc:docChgLst>
  <pc:docChgLst>
    <pc:chgData name="Maria Tavares" userId="S::eduardaaires@ua.pt::2513ac6b-6e34-45c6-a71e-2e7df4ed0bf7" providerId="AD" clId="Web-{7A286D59-EA50-FA70-EBF5-C279BF4350CD}"/>
    <pc:docChg chg="addSld delSld modSld sldOrd">
      <pc:chgData name="Maria Tavares" userId="S::eduardaaires@ua.pt::2513ac6b-6e34-45c6-a71e-2e7df4ed0bf7" providerId="AD" clId="Web-{7A286D59-EA50-FA70-EBF5-C279BF4350CD}" dt="2022-06-19T18:48:23.929" v="307" actId="14100"/>
      <pc:docMkLst>
        <pc:docMk/>
      </pc:docMkLst>
      <pc:sldChg chg="del">
        <pc:chgData name="Maria Tavares" userId="S::eduardaaires@ua.pt::2513ac6b-6e34-45c6-a71e-2e7df4ed0bf7" providerId="AD" clId="Web-{7A286D59-EA50-FA70-EBF5-C279BF4350CD}" dt="2022-06-19T18:28:28.820" v="12"/>
        <pc:sldMkLst>
          <pc:docMk/>
          <pc:sldMk cId="675137161" sldId="281"/>
        </pc:sldMkLst>
      </pc:sldChg>
      <pc:sldChg chg="modSp new del">
        <pc:chgData name="Maria Tavares" userId="S::eduardaaires@ua.pt::2513ac6b-6e34-45c6-a71e-2e7df4ed0bf7" providerId="AD" clId="Web-{7A286D59-EA50-FA70-EBF5-C279BF4350CD}" dt="2022-06-19T18:28:25.992" v="11"/>
        <pc:sldMkLst>
          <pc:docMk/>
          <pc:sldMk cId="76755309" sldId="299"/>
        </pc:sldMkLst>
        <pc:spChg chg="mod">
          <ac:chgData name="Maria Tavares" userId="S::eduardaaires@ua.pt::2513ac6b-6e34-45c6-a71e-2e7df4ed0bf7" providerId="AD" clId="Web-{7A286D59-EA50-FA70-EBF5-C279BF4350CD}" dt="2022-06-19T18:28:25.008" v="10" actId="20577"/>
          <ac:spMkLst>
            <pc:docMk/>
            <pc:sldMk cId="76755309" sldId="299"/>
            <ac:spMk id="5" creationId="{4A248B93-E6C4-CABA-CEF5-873C6CE4E319}"/>
          </ac:spMkLst>
        </pc:spChg>
      </pc:sldChg>
      <pc:sldChg chg="addSp delSp modSp add ord replId">
        <pc:chgData name="Maria Tavares" userId="S::eduardaaires@ua.pt::2513ac6b-6e34-45c6-a71e-2e7df4ed0bf7" providerId="AD" clId="Web-{7A286D59-EA50-FA70-EBF5-C279BF4350CD}" dt="2022-06-19T18:34:27.173" v="99" actId="20577"/>
        <pc:sldMkLst>
          <pc:docMk/>
          <pc:sldMk cId="1909753883" sldId="299"/>
        </pc:sldMkLst>
        <pc:spChg chg="mod">
          <ac:chgData name="Maria Tavares" userId="S::eduardaaires@ua.pt::2513ac6b-6e34-45c6-a71e-2e7df4ed0bf7" providerId="AD" clId="Web-{7A286D59-EA50-FA70-EBF5-C279BF4350CD}" dt="2022-06-19T18:28:51.071" v="28" actId="1076"/>
          <ac:spMkLst>
            <pc:docMk/>
            <pc:sldMk cId="1909753883" sldId="299"/>
            <ac:spMk id="2" creationId="{7DC114AB-BB79-0740-6797-436B02573812}"/>
          </ac:spMkLst>
        </pc:spChg>
        <pc:spChg chg="add mod">
          <ac:chgData name="Maria Tavares" userId="S::eduardaaires@ua.pt::2513ac6b-6e34-45c6-a71e-2e7df4ed0bf7" providerId="AD" clId="Web-{7A286D59-EA50-FA70-EBF5-C279BF4350CD}" dt="2022-06-19T18:34:27.173" v="99" actId="20577"/>
          <ac:spMkLst>
            <pc:docMk/>
            <pc:sldMk cId="1909753883" sldId="299"/>
            <ac:spMk id="3" creationId="{E58ECDFF-DC13-AB68-EB48-80D5A4A3B97F}"/>
          </ac:spMkLst>
        </pc:spChg>
        <pc:spChg chg="add mod">
          <ac:chgData name="Maria Tavares" userId="S::eduardaaires@ua.pt::2513ac6b-6e34-45c6-a71e-2e7df4ed0bf7" providerId="AD" clId="Web-{7A286D59-EA50-FA70-EBF5-C279BF4350CD}" dt="2022-06-19T18:34:16.813" v="95" actId="1076"/>
          <ac:spMkLst>
            <pc:docMk/>
            <pc:sldMk cId="1909753883" sldId="299"/>
            <ac:spMk id="4" creationId="{40F50A8F-EF74-54C7-911F-F680F764BB6C}"/>
          </ac:spMkLst>
        </pc:spChg>
        <pc:spChg chg="add mod">
          <ac:chgData name="Maria Tavares" userId="S::eduardaaires@ua.pt::2513ac6b-6e34-45c6-a71e-2e7df4ed0bf7" providerId="AD" clId="Web-{7A286D59-EA50-FA70-EBF5-C279BF4350CD}" dt="2022-06-19T18:34:13.657" v="94" actId="20577"/>
          <ac:spMkLst>
            <pc:docMk/>
            <pc:sldMk cId="1909753883" sldId="299"/>
            <ac:spMk id="5" creationId="{837A89AB-85CB-BF40-DCDD-A3EEDFB73CEE}"/>
          </ac:spMkLst>
        </pc:spChg>
        <pc:spChg chg="mod">
          <ac:chgData name="Maria Tavares" userId="S::eduardaaires@ua.pt::2513ac6b-6e34-45c6-a71e-2e7df4ed0bf7" providerId="AD" clId="Web-{7A286D59-EA50-FA70-EBF5-C279BF4350CD}" dt="2022-06-19T18:33:14.531" v="80" actId="1076"/>
          <ac:spMkLst>
            <pc:docMk/>
            <pc:sldMk cId="1909753883" sldId="299"/>
            <ac:spMk id="22" creationId="{0EE18607-ADE4-48F4-581E-C1B394F809B0}"/>
          </ac:spMkLst>
        </pc:spChg>
        <pc:spChg chg="del">
          <ac:chgData name="Maria Tavares" userId="S::eduardaaires@ua.pt::2513ac6b-6e34-45c6-a71e-2e7df4ed0bf7" providerId="AD" clId="Web-{7A286D59-EA50-FA70-EBF5-C279BF4350CD}" dt="2022-06-19T18:28:55.790" v="33"/>
          <ac:spMkLst>
            <pc:docMk/>
            <pc:sldMk cId="1909753883" sldId="299"/>
            <ac:spMk id="35" creationId="{5789CCB9-138D-4D90-8AFB-AC5C73612512}"/>
          </ac:spMkLst>
        </pc:spChg>
        <pc:picChg chg="del mod">
          <ac:chgData name="Maria Tavares" userId="S::eduardaaires@ua.pt::2513ac6b-6e34-45c6-a71e-2e7df4ed0bf7" providerId="AD" clId="Web-{7A286D59-EA50-FA70-EBF5-C279BF4350CD}" dt="2022-06-19T18:28:55.790" v="32"/>
          <ac:picMkLst>
            <pc:docMk/>
            <pc:sldMk cId="1909753883" sldId="299"/>
            <ac:picMk id="7" creationId="{BD41A572-21B7-7F7B-9696-BD34E6E8C2AF}"/>
          </ac:picMkLst>
        </pc:picChg>
        <pc:picChg chg="del">
          <ac:chgData name="Maria Tavares" userId="S::eduardaaires@ua.pt::2513ac6b-6e34-45c6-a71e-2e7df4ed0bf7" providerId="AD" clId="Web-{7A286D59-EA50-FA70-EBF5-C279BF4350CD}" dt="2022-06-19T18:28:55.790" v="31"/>
          <ac:picMkLst>
            <pc:docMk/>
            <pc:sldMk cId="1909753883" sldId="299"/>
            <ac:picMk id="8" creationId="{DEBCF5C7-BEED-D15D-FFEC-CC852FED9D56}"/>
          </ac:picMkLst>
        </pc:picChg>
        <pc:picChg chg="del">
          <ac:chgData name="Maria Tavares" userId="S::eduardaaires@ua.pt::2513ac6b-6e34-45c6-a71e-2e7df4ed0bf7" providerId="AD" clId="Web-{7A286D59-EA50-FA70-EBF5-C279BF4350CD}" dt="2022-06-19T18:28:55.790" v="30"/>
          <ac:picMkLst>
            <pc:docMk/>
            <pc:sldMk cId="1909753883" sldId="299"/>
            <ac:picMk id="11" creationId="{6D2BCB88-CD40-D33C-075F-930D78AFDAC5}"/>
          </ac:picMkLst>
        </pc:picChg>
        <pc:picChg chg="del">
          <ac:chgData name="Maria Tavares" userId="S::eduardaaires@ua.pt::2513ac6b-6e34-45c6-a71e-2e7df4ed0bf7" providerId="AD" clId="Web-{7A286D59-EA50-FA70-EBF5-C279BF4350CD}" dt="2022-06-19T18:28:55.790" v="29"/>
          <ac:picMkLst>
            <pc:docMk/>
            <pc:sldMk cId="1909753883" sldId="299"/>
            <ac:picMk id="13" creationId="{807A625D-DFB1-C2A7-BEDB-C96F6732D475}"/>
          </ac:picMkLst>
        </pc:picChg>
      </pc:sldChg>
      <pc:sldChg chg="new del">
        <pc:chgData name="Maria Tavares" userId="S::eduardaaires@ua.pt::2513ac6b-6e34-45c6-a71e-2e7df4ed0bf7" providerId="AD" clId="Web-{7A286D59-EA50-FA70-EBF5-C279BF4350CD}" dt="2022-06-19T18:28:15.226" v="7"/>
        <pc:sldMkLst>
          <pc:docMk/>
          <pc:sldMk cId="2597375347" sldId="299"/>
        </pc:sldMkLst>
      </pc:sldChg>
      <pc:sldChg chg="modSp new del">
        <pc:chgData name="Maria Tavares" userId="S::eduardaaires@ua.pt::2513ac6b-6e34-45c6-a71e-2e7df4ed0bf7" providerId="AD" clId="Web-{7A286D59-EA50-FA70-EBF5-C279BF4350CD}" dt="2022-06-19T18:28:12.289" v="5"/>
        <pc:sldMkLst>
          <pc:docMk/>
          <pc:sldMk cId="3088037851" sldId="299"/>
        </pc:sldMkLst>
        <pc:spChg chg="mod">
          <ac:chgData name="Maria Tavares" userId="S::eduardaaires@ua.pt::2513ac6b-6e34-45c6-a71e-2e7df4ed0bf7" providerId="AD" clId="Web-{7A286D59-EA50-FA70-EBF5-C279BF4350CD}" dt="2022-06-19T18:28:10.570" v="4" actId="20577"/>
          <ac:spMkLst>
            <pc:docMk/>
            <pc:sldMk cId="3088037851" sldId="299"/>
            <ac:spMk id="5" creationId="{8FFA2C95-BC02-026D-6D7C-4A4AFC7FE296}"/>
          </ac:spMkLst>
        </pc:spChg>
      </pc:sldChg>
      <pc:sldChg chg="new del">
        <pc:chgData name="Maria Tavares" userId="S::eduardaaires@ua.pt::2513ac6b-6e34-45c6-a71e-2e7df4ed0bf7" providerId="AD" clId="Web-{7A286D59-EA50-FA70-EBF5-C279BF4350CD}" dt="2022-06-19T18:27:56.772" v="1"/>
        <pc:sldMkLst>
          <pc:docMk/>
          <pc:sldMk cId="3781371718" sldId="299"/>
        </pc:sldMkLst>
      </pc:sldChg>
      <pc:sldChg chg="modSp add replId">
        <pc:chgData name="Maria Tavares" userId="S::eduardaaires@ua.pt::2513ac6b-6e34-45c6-a71e-2e7df4ed0bf7" providerId="AD" clId="Web-{7A286D59-EA50-FA70-EBF5-C279BF4350CD}" dt="2022-06-19T18:36:52.911" v="153" actId="20577"/>
        <pc:sldMkLst>
          <pc:docMk/>
          <pc:sldMk cId="1535594471" sldId="300"/>
        </pc:sldMkLst>
        <pc:spChg chg="mod">
          <ac:chgData name="Maria Tavares" userId="S::eduardaaires@ua.pt::2513ac6b-6e34-45c6-a71e-2e7df4ed0bf7" providerId="AD" clId="Web-{7A286D59-EA50-FA70-EBF5-C279BF4350CD}" dt="2022-06-19T18:36:52.911" v="153" actId="20577"/>
          <ac:spMkLst>
            <pc:docMk/>
            <pc:sldMk cId="1535594471" sldId="300"/>
            <ac:spMk id="3" creationId="{E58ECDFF-DC13-AB68-EB48-80D5A4A3B97F}"/>
          </ac:spMkLst>
        </pc:spChg>
        <pc:spChg chg="mod">
          <ac:chgData name="Maria Tavares" userId="S::eduardaaires@ua.pt::2513ac6b-6e34-45c6-a71e-2e7df4ed0bf7" providerId="AD" clId="Web-{7A286D59-EA50-FA70-EBF5-C279BF4350CD}" dt="2022-06-19T18:34:35.361" v="101" actId="20577"/>
          <ac:spMkLst>
            <pc:docMk/>
            <pc:sldMk cId="1535594471" sldId="300"/>
            <ac:spMk id="4" creationId="{40F50A8F-EF74-54C7-911F-F680F764BB6C}"/>
          </ac:spMkLst>
        </pc:spChg>
      </pc:sldChg>
      <pc:sldChg chg="new del">
        <pc:chgData name="Maria Tavares" userId="S::eduardaaires@ua.pt::2513ac6b-6e34-45c6-a71e-2e7df4ed0bf7" providerId="AD" clId="Web-{7A286D59-EA50-FA70-EBF5-C279BF4350CD}" dt="2022-06-19T18:34:04.235" v="90"/>
        <pc:sldMkLst>
          <pc:docMk/>
          <pc:sldMk cId="2647539332" sldId="300"/>
        </pc:sldMkLst>
      </pc:sldChg>
      <pc:sldChg chg="modSp add replId">
        <pc:chgData name="Maria Tavares" userId="S::eduardaaires@ua.pt::2513ac6b-6e34-45c6-a71e-2e7df4ed0bf7" providerId="AD" clId="Web-{7A286D59-EA50-FA70-EBF5-C279BF4350CD}" dt="2022-06-19T18:36:38.677" v="151" actId="1076"/>
        <pc:sldMkLst>
          <pc:docMk/>
          <pc:sldMk cId="390481891" sldId="301"/>
        </pc:sldMkLst>
        <pc:spChg chg="mod">
          <ac:chgData name="Maria Tavares" userId="S::eduardaaires@ua.pt::2513ac6b-6e34-45c6-a71e-2e7df4ed0bf7" providerId="AD" clId="Web-{7A286D59-EA50-FA70-EBF5-C279BF4350CD}" dt="2022-06-19T18:36:27.973" v="148" actId="20577"/>
          <ac:spMkLst>
            <pc:docMk/>
            <pc:sldMk cId="390481891" sldId="301"/>
            <ac:spMk id="3" creationId="{E58ECDFF-DC13-AB68-EB48-80D5A4A3B97F}"/>
          </ac:spMkLst>
        </pc:spChg>
        <pc:spChg chg="mod">
          <ac:chgData name="Maria Tavares" userId="S::eduardaaires@ua.pt::2513ac6b-6e34-45c6-a71e-2e7df4ed0bf7" providerId="AD" clId="Web-{7A286D59-EA50-FA70-EBF5-C279BF4350CD}" dt="2022-06-19T18:36:07.926" v="139" actId="20577"/>
          <ac:spMkLst>
            <pc:docMk/>
            <pc:sldMk cId="390481891" sldId="301"/>
            <ac:spMk id="4" creationId="{40F50A8F-EF74-54C7-911F-F680F764BB6C}"/>
          </ac:spMkLst>
        </pc:spChg>
        <pc:spChg chg="mod">
          <ac:chgData name="Maria Tavares" userId="S::eduardaaires@ua.pt::2513ac6b-6e34-45c6-a71e-2e7df4ed0bf7" providerId="AD" clId="Web-{7A286D59-EA50-FA70-EBF5-C279BF4350CD}" dt="2022-06-19T18:36:38.677" v="151" actId="1076"/>
          <ac:spMkLst>
            <pc:docMk/>
            <pc:sldMk cId="390481891" sldId="301"/>
            <ac:spMk id="22" creationId="{0EE18607-ADE4-48F4-581E-C1B394F809B0}"/>
          </ac:spMkLst>
        </pc:spChg>
      </pc:sldChg>
      <pc:sldChg chg="new del">
        <pc:chgData name="Maria Tavares" userId="S::eduardaaires@ua.pt::2513ac6b-6e34-45c6-a71e-2e7df4ed0bf7" providerId="AD" clId="Web-{7A286D59-EA50-FA70-EBF5-C279BF4350CD}" dt="2022-06-19T18:35:16.643" v="130"/>
        <pc:sldMkLst>
          <pc:docMk/>
          <pc:sldMk cId="3087569912" sldId="301"/>
        </pc:sldMkLst>
      </pc:sldChg>
      <pc:sldChg chg="modSp new del">
        <pc:chgData name="Maria Tavares" userId="S::eduardaaires@ua.pt::2513ac6b-6e34-45c6-a71e-2e7df4ed0bf7" providerId="AD" clId="Web-{7A286D59-EA50-FA70-EBF5-C279BF4350CD}" dt="2022-06-19T18:35:27.050" v="134"/>
        <pc:sldMkLst>
          <pc:docMk/>
          <pc:sldMk cId="3564810438" sldId="301"/>
        </pc:sldMkLst>
        <pc:spChg chg="mod">
          <ac:chgData name="Maria Tavares" userId="S::eduardaaires@ua.pt::2513ac6b-6e34-45c6-a71e-2e7df4ed0bf7" providerId="AD" clId="Web-{7A286D59-EA50-FA70-EBF5-C279BF4350CD}" dt="2022-06-19T18:35:26.222" v="133" actId="14100"/>
          <ac:spMkLst>
            <pc:docMk/>
            <pc:sldMk cId="3564810438" sldId="301"/>
            <ac:spMk id="4" creationId="{AC9885BC-DAEF-8C02-7CB0-BE3F3FBDA4F4}"/>
          </ac:spMkLst>
        </pc:spChg>
      </pc:sldChg>
      <pc:sldChg chg="modSp add ord replId">
        <pc:chgData name="Maria Tavares" userId="S::eduardaaires@ua.pt::2513ac6b-6e34-45c6-a71e-2e7df4ed0bf7" providerId="AD" clId="Web-{7A286D59-EA50-FA70-EBF5-C279BF4350CD}" dt="2022-06-19T18:48:23.929" v="307" actId="14100"/>
        <pc:sldMkLst>
          <pc:docMk/>
          <pc:sldMk cId="1641983138" sldId="302"/>
        </pc:sldMkLst>
        <pc:spChg chg="mod">
          <ac:chgData name="Maria Tavares" userId="S::eduardaaires@ua.pt::2513ac6b-6e34-45c6-a71e-2e7df4ed0bf7" providerId="AD" clId="Web-{7A286D59-EA50-FA70-EBF5-C279BF4350CD}" dt="2022-06-19T18:48:23.929" v="307" actId="14100"/>
          <ac:spMkLst>
            <pc:docMk/>
            <pc:sldMk cId="1641983138" sldId="302"/>
            <ac:spMk id="3" creationId="{E58ECDFF-DC13-AB68-EB48-80D5A4A3B97F}"/>
          </ac:spMkLst>
        </pc:spChg>
        <pc:spChg chg="mod">
          <ac:chgData name="Maria Tavares" userId="S::eduardaaires@ua.pt::2513ac6b-6e34-45c6-a71e-2e7df4ed0bf7" providerId="AD" clId="Web-{7A286D59-EA50-FA70-EBF5-C279BF4350CD}" dt="2022-06-19T18:44:41.955" v="176" actId="1076"/>
          <ac:spMkLst>
            <pc:docMk/>
            <pc:sldMk cId="1641983138" sldId="302"/>
            <ac:spMk id="4" creationId="{40F50A8F-EF74-54C7-911F-F680F764BB6C}"/>
          </ac:spMkLst>
        </pc:spChg>
        <pc:spChg chg="mod">
          <ac:chgData name="Maria Tavares" userId="S::eduardaaires@ua.pt::2513ac6b-6e34-45c6-a71e-2e7df4ed0bf7" providerId="AD" clId="Web-{7A286D59-EA50-FA70-EBF5-C279BF4350CD}" dt="2022-06-19T18:44:24.595" v="164" actId="20577"/>
          <ac:spMkLst>
            <pc:docMk/>
            <pc:sldMk cId="1641983138" sldId="302"/>
            <ac:spMk id="22" creationId="{0EE18607-ADE4-48F4-581E-C1B394F809B0}"/>
          </ac:spMkLst>
        </pc:spChg>
      </pc:sldChg>
      <pc:sldChg chg="add del replId">
        <pc:chgData name="Maria Tavares" userId="S::eduardaaires@ua.pt::2513ac6b-6e34-45c6-a71e-2e7df4ed0bf7" providerId="AD" clId="Web-{7A286D59-EA50-FA70-EBF5-C279BF4350CD}" dt="2022-06-19T18:44:11.219" v="155"/>
        <pc:sldMkLst>
          <pc:docMk/>
          <pc:sldMk cId="1878329288" sldId="302"/>
        </pc:sldMkLst>
      </pc:sldChg>
    </pc:docChg>
  </pc:docChgLst>
  <pc:docChgLst>
    <pc:chgData name="Nicole Rakov" userId="S::nicolemrakov@ua.pt::5b496792-fcc2-4c91-aceb-1e6bedfd5cd8" providerId="AD" clId="Web-{9A187EBB-2D14-2974-A6CE-B8B7EBC984D8}"/>
    <pc:docChg chg="modSld">
      <pc:chgData name="Nicole Rakov" userId="S::nicolemrakov@ua.pt::5b496792-fcc2-4c91-aceb-1e6bedfd5cd8" providerId="AD" clId="Web-{9A187EBB-2D14-2974-A6CE-B8B7EBC984D8}" dt="2022-05-25T09:10:18.487" v="109" actId="20577"/>
      <pc:docMkLst>
        <pc:docMk/>
      </pc:docMkLst>
      <pc:sldChg chg="addSp modSp">
        <pc:chgData name="Nicole Rakov" userId="S::nicolemrakov@ua.pt::5b496792-fcc2-4c91-aceb-1e6bedfd5cd8" providerId="AD" clId="Web-{9A187EBB-2D14-2974-A6CE-B8B7EBC984D8}" dt="2022-05-25T08:32:34.796" v="51" actId="1076"/>
        <pc:sldMkLst>
          <pc:docMk/>
          <pc:sldMk cId="2259308896" sldId="256"/>
        </pc:sldMkLst>
        <pc:picChg chg="add mod">
          <ac:chgData name="Nicole Rakov" userId="S::nicolemrakov@ua.pt::5b496792-fcc2-4c91-aceb-1e6bedfd5cd8" providerId="AD" clId="Web-{9A187EBB-2D14-2974-A6CE-B8B7EBC984D8}" dt="2022-05-25T08:32:34.796" v="51" actId="1076"/>
          <ac:picMkLst>
            <pc:docMk/>
            <pc:sldMk cId="2259308896" sldId="256"/>
            <ac:picMk id="14" creationId="{FF2C75CD-6498-CB8D-B088-CCF2C7AA9A66}"/>
          </ac:picMkLst>
        </pc:picChg>
      </pc:sldChg>
      <pc:sldChg chg="modSp">
        <pc:chgData name="Nicole Rakov" userId="S::nicolemrakov@ua.pt::5b496792-fcc2-4c91-aceb-1e6bedfd5cd8" providerId="AD" clId="Web-{9A187EBB-2D14-2974-A6CE-B8B7EBC984D8}" dt="2022-05-25T09:10:18.487" v="109" actId="20577"/>
        <pc:sldMkLst>
          <pc:docMk/>
          <pc:sldMk cId="2799968845" sldId="289"/>
        </pc:sldMkLst>
        <pc:spChg chg="mod">
          <ac:chgData name="Nicole Rakov" userId="S::nicolemrakov@ua.pt::5b496792-fcc2-4c91-aceb-1e6bedfd5cd8" providerId="AD" clId="Web-{9A187EBB-2D14-2974-A6CE-B8B7EBC984D8}" dt="2022-05-25T09:10:18.487" v="109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modSp">
        <pc:chgData name="Nicole Rakov" userId="S::nicolemrakov@ua.pt::5b496792-fcc2-4c91-aceb-1e6bedfd5cd8" providerId="AD" clId="Web-{9A187EBB-2D14-2974-A6CE-B8B7EBC984D8}" dt="2022-05-25T09:08:11.530" v="88" actId="20577"/>
        <pc:sldMkLst>
          <pc:docMk/>
          <pc:sldMk cId="988005383" sldId="290"/>
        </pc:sldMkLst>
        <pc:spChg chg="mod">
          <ac:chgData name="Nicole Rakov" userId="S::nicolemrakov@ua.pt::5b496792-fcc2-4c91-aceb-1e6bedfd5cd8" providerId="AD" clId="Web-{9A187EBB-2D14-2974-A6CE-B8B7EBC984D8}" dt="2022-05-25T09:08:11.530" v="88" actId="20577"/>
          <ac:spMkLst>
            <pc:docMk/>
            <pc:sldMk cId="988005383" sldId="290"/>
            <ac:spMk id="2" creationId="{A3D38188-0B88-495D-F258-C45F4F9AC494}"/>
          </ac:spMkLst>
        </pc:spChg>
      </pc:sldChg>
      <pc:sldChg chg="addSp modSp">
        <pc:chgData name="Nicole Rakov" userId="S::nicolemrakov@ua.pt::5b496792-fcc2-4c91-aceb-1e6bedfd5cd8" providerId="AD" clId="Web-{9A187EBB-2D14-2974-A6CE-B8B7EBC984D8}" dt="2022-05-25T08:26:32.694" v="49"/>
        <pc:sldMkLst>
          <pc:docMk/>
          <pc:sldMk cId="4121072753" sldId="292"/>
        </pc:sldMkLst>
        <pc:spChg chg="mod">
          <ac:chgData name="Nicole Rakov" userId="S::nicolemrakov@ua.pt::5b496792-fcc2-4c91-aceb-1e6bedfd5cd8" providerId="AD" clId="Web-{9A187EBB-2D14-2974-A6CE-B8B7EBC984D8}" dt="2022-05-25T08:26:32.147" v="48" actId="20577"/>
          <ac:spMkLst>
            <pc:docMk/>
            <pc:sldMk cId="4121072753" sldId="292"/>
            <ac:spMk id="2" creationId="{B538638B-7BBD-2A9B-7923-B44CAF1004F9}"/>
          </ac:spMkLst>
        </pc:spChg>
        <pc:spChg chg="add">
          <ac:chgData name="Nicole Rakov" userId="S::nicolemrakov@ua.pt::5b496792-fcc2-4c91-aceb-1e6bedfd5cd8" providerId="AD" clId="Web-{9A187EBB-2D14-2974-A6CE-B8B7EBC984D8}" dt="2022-05-25T08:26:32.694" v="49"/>
          <ac:spMkLst>
            <pc:docMk/>
            <pc:sldMk cId="4121072753" sldId="292"/>
            <ac:spMk id="3" creationId="{96ACBE4F-BEF8-7F14-EE10-4EB452C5F4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8E7E15-1EFB-46EB-9F26-D19BA9BE1364}" type="datetime1">
              <a:rPr lang="pt-PT" smtClean="0"/>
              <a:t>19/06/2022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178D5-7CB5-41AC-A371-48A9FB22A360}" type="datetime1">
              <a:rPr lang="pt-PT" smtClean="0"/>
              <a:pPr/>
              <a:t>19/06/2022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/>
              <a:t>Espaçamento entre linhas + Números de página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490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617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86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23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814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981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53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Texto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a Imagem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 Colun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Marcador de Posição da Data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6DE42B-53E1-4569-84AB-D0258BDD8D06}" type="datetime1">
              <a:rPr lang="pt-PT" smtClean="0"/>
              <a:t>19/06/2022</a:t>
            </a:fld>
            <a:endParaRPr lang="pt-PT"/>
          </a:p>
        </p:txBody>
      </p:sp>
      <p:sp>
        <p:nvSpPr>
          <p:cNvPr id="25" name="Marcador de Posição do Número do Diapositivo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smtClean="0"/>
              <a:pPr rtl="0"/>
              <a:t>‹#›</a:t>
            </a:fld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Data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0829FB-87C6-460E-973E-905CECAE5E4E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16" name="Marcador de Posição do Número do Diapositivo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Marcador de Posição do Texto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a Data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784302-38CE-4BA1-95FE-78CED37FD413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21" name="Marcador de Posição do Número do Diapositivo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5" name="Marcador de Posição da Data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524F1E-A94F-48A7-B4A1-90E340CA4ABB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36" name="Marcador de Posição do Número do Diapositivo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904471A-C26A-47CF-8487-5AF430A613EF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31" name="Marcador de Posição do Número do Diapositivo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exto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02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Dat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BD93460-1BAD-42BD-935A-A25C56168AD9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15" name="Marcador de Posição do Número do Diapositivo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Dat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4870FC0-D81C-48D0-8493-3E66CF372E04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15" name="Marcador de Posição do Número do Diapositivo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pic>
        <p:nvPicPr>
          <p:cNvPr id="4" name="Imagem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Data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8ABBCA-ADBA-4787-AC9D-2B4FB3EC5FA9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16" name="Marcador de Posição do Número do Diapositivo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Posição do Texto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21" name="Marcador de Posição da Imagem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2" name="Marcador de Posição da Imagem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a Imagem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5" name="Marcador de Posição da Imagem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AC8E3EF-F331-4A25-A5C1-85D1F6286A51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31" name="Marcador de Posição do Número do Diapositivo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7" name="Marcador de Posição do Texto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9" name="Marcador de Posição do Texto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1Colun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PT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 para editar os estilos do texto de Modelo Global</a:t>
            </a:r>
          </a:p>
        </p:txBody>
      </p:sp>
      <p:sp>
        <p:nvSpPr>
          <p:cNvPr id="17" name="Marcador de Posição da Data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F673D5-0841-42C9-95F7-7AC640BFA718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116063-2464-47D4-8B55-C92D5241CA47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6000">
              <a:schemeClr val="accent2">
                <a:lumMod val="20000"/>
                <a:lumOff val="80000"/>
              </a:schemeClr>
            </a:gs>
            <a:gs pos="58000">
              <a:schemeClr val="accent2">
                <a:lumMod val="40000"/>
                <a:lumOff val="6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F4733ACE-B125-B764-71F4-7A9677FB688B}"/>
              </a:ext>
            </a:extLst>
          </p:cNvPr>
          <p:cNvSpPr txBox="1"/>
          <p:nvPr/>
        </p:nvSpPr>
        <p:spPr>
          <a:xfrm>
            <a:off x="797559" y="4472786"/>
            <a:ext cx="395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/>
              <a:t>Projeto de Análise de Sistemas</a:t>
            </a:r>
            <a:endParaRPr lang="en-US" sz="24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959CB9-48BD-66CD-5EEE-D881CDF57E84}"/>
              </a:ext>
            </a:extLst>
          </p:cNvPr>
          <p:cNvSpPr txBox="1"/>
          <p:nvPr/>
        </p:nvSpPr>
        <p:spPr>
          <a:xfrm>
            <a:off x="797559" y="4935723"/>
            <a:ext cx="266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Eduardo Oliveira	98445</a:t>
            </a:r>
          </a:p>
          <a:p>
            <a:r>
              <a:rPr lang="pt-PT"/>
              <a:t>Maria Tavares		98447</a:t>
            </a:r>
          </a:p>
          <a:p>
            <a:r>
              <a:rPr lang="pt-PT"/>
              <a:t>Lara Matos		95228</a:t>
            </a:r>
          </a:p>
          <a:p>
            <a:r>
              <a:rPr lang="pt-PT"/>
              <a:t>Nicole Rakov		96661</a:t>
            </a:r>
            <a:endParaRPr lang="en-US"/>
          </a:p>
        </p:txBody>
      </p:sp>
      <p:pic>
        <p:nvPicPr>
          <p:cNvPr id="12" name="Picture 10" descr="Road PNG Pictures, Highway Clipart Race Road Free Download - Free  Transparent PNG Logos">
            <a:extLst>
              <a:ext uri="{FF2B5EF4-FFF2-40B4-BE49-F238E27FC236}">
                <a16:creationId xmlns:a16="http://schemas.microsoft.com/office/drawing/2014/main" id="{A030C681-CA55-4E50-3331-C52D1A9F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70415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ownload HD Fleet Monitoring Benefits &amp; Camera Systems For Monitoring -  Petrol Pump Nozzle Png Transparent PNG Image - NicePNG.com">
            <a:extLst>
              <a:ext uri="{FF2B5EF4-FFF2-40B4-BE49-F238E27FC236}">
                <a16:creationId xmlns:a16="http://schemas.microsoft.com/office/drawing/2014/main" id="{B5213F10-4300-988A-2B48-625C3727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61455" y="1284726"/>
            <a:ext cx="3030545" cy="12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D834A3F-621B-165F-2561-78D0E5792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05" y="721948"/>
            <a:ext cx="3513549" cy="270705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97C5C5C-EBB5-DBBB-3E3E-C45D6DB2F4B8}"/>
              </a:ext>
            </a:extLst>
          </p:cNvPr>
          <p:cNvSpPr/>
          <p:nvPr/>
        </p:nvSpPr>
        <p:spPr>
          <a:xfrm>
            <a:off x="797882" y="379173"/>
            <a:ext cx="1866900" cy="1047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FF2C75CD-6498-CB8D-B088-CCF2C7AA9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26" y="329356"/>
            <a:ext cx="2743200" cy="2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2666796"/>
            <a:ext cx="11187325" cy="1005839"/>
          </a:xfrm>
        </p:spPr>
        <p:txBody>
          <a:bodyPr rtlCol="0"/>
          <a:lstStyle/>
          <a:p>
            <a:pPr algn="ctr"/>
            <a:r>
              <a:rPr lang="pt-PT" sz="5400" dirty="0">
                <a:latin typeface="Eras Demi ITC"/>
                <a:ea typeface="+mn-lt"/>
                <a:cs typeface="+mn-lt"/>
              </a:rPr>
              <a:t>Demonstração</a:t>
            </a:r>
            <a:endParaRPr lang="en-US" sz="5400" dirty="0">
              <a:cs typeface="Biome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4613333" y="2279300"/>
            <a:ext cx="66592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ECDFF-DC13-AB68-EB48-80D5A4A3B97F}"/>
              </a:ext>
            </a:extLst>
          </p:cNvPr>
          <p:cNvSpPr txBox="1"/>
          <p:nvPr/>
        </p:nvSpPr>
        <p:spPr>
          <a:xfrm>
            <a:off x="794084" y="2638926"/>
            <a:ext cx="83178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50A8F-EF74-54C7-911F-F680F764BB6C}"/>
              </a:ext>
            </a:extLst>
          </p:cNvPr>
          <p:cNvSpPr txBox="1"/>
          <p:nvPr/>
        </p:nvSpPr>
        <p:spPr>
          <a:xfrm>
            <a:off x="4824663" y="12352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cs typeface="Biom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89AB-85CB-BF40-DCDD-A3EEDFB73CEE}"/>
              </a:ext>
            </a:extLst>
          </p:cNvPr>
          <p:cNvSpPr txBox="1"/>
          <p:nvPr/>
        </p:nvSpPr>
        <p:spPr>
          <a:xfrm>
            <a:off x="4867275" y="33031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cs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48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90033"/>
            <a:ext cx="11187325" cy="1005839"/>
          </a:xfrm>
        </p:spPr>
        <p:txBody>
          <a:bodyPr rtlCol="0"/>
          <a:lstStyle/>
          <a:p>
            <a:pPr algn="ctr"/>
            <a:r>
              <a:rPr lang="pt-PT" dirty="0">
                <a:latin typeface="Eras Demi ITC"/>
                <a:ea typeface="+mn-lt"/>
                <a:cs typeface="+mn-lt"/>
              </a:rPr>
              <a:t>Conclusão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4613333" y="2279300"/>
            <a:ext cx="66592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ECDFF-DC13-AB68-EB48-80D5A4A3B97F}"/>
              </a:ext>
            </a:extLst>
          </p:cNvPr>
          <p:cNvSpPr txBox="1"/>
          <p:nvPr/>
        </p:nvSpPr>
        <p:spPr>
          <a:xfrm>
            <a:off x="804110" y="1957137"/>
            <a:ext cx="1112519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 </a:t>
            </a:r>
            <a:r>
              <a:rPr lang="en-US" dirty="0" err="1"/>
              <a:t>importância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equipa</a:t>
            </a:r>
            <a:r>
              <a:rPr lang="en-US" dirty="0"/>
              <a:t> e da </a:t>
            </a:r>
            <a:r>
              <a:rPr lang="en-US" dirty="0" err="1"/>
              <a:t>gestão</a:t>
            </a:r>
            <a:r>
              <a:rPr lang="en-US" dirty="0"/>
              <a:t> do </a:t>
            </a:r>
            <a:r>
              <a:rPr lang="en-US" dirty="0" err="1"/>
              <a:t>mesmo</a:t>
            </a:r>
            <a:r>
              <a:rPr lang="en-US" dirty="0"/>
              <a:t>;</a:t>
            </a: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Biome Light"/>
              </a:rPr>
              <a:t>A </a:t>
            </a:r>
            <a:r>
              <a:rPr lang="en-US" dirty="0" err="1">
                <a:cs typeface="Biome Light"/>
              </a:rPr>
              <a:t>eficácia</a:t>
            </a:r>
            <a:r>
              <a:rPr lang="en-US" dirty="0">
                <a:cs typeface="Biome Light"/>
              </a:rPr>
              <a:t> do </a:t>
            </a:r>
            <a:r>
              <a:rPr lang="en-US" dirty="0" err="1">
                <a:cs typeface="Biome Light"/>
              </a:rPr>
              <a:t>método</a:t>
            </a:r>
            <a:r>
              <a:rPr lang="en-US" dirty="0">
                <a:cs typeface="Biome Light"/>
              </a:rPr>
              <a:t> de </a:t>
            </a:r>
            <a:r>
              <a:rPr lang="en-US" dirty="0" err="1">
                <a:cs typeface="Biome Light"/>
              </a:rPr>
              <a:t>entrega</a:t>
            </a:r>
            <a:r>
              <a:rPr lang="en-US" dirty="0">
                <a:cs typeface="Biome Light"/>
              </a:rPr>
              <a:t> "agile";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Biome Light"/>
              </a:rPr>
              <a:t>Aprofundamento</a:t>
            </a:r>
            <a:r>
              <a:rPr lang="en-US" dirty="0">
                <a:cs typeface="Biome Light"/>
              </a:rPr>
              <a:t> de </a:t>
            </a:r>
            <a:r>
              <a:rPr lang="en-US" dirty="0" err="1">
                <a:cs typeface="Biome Light"/>
              </a:rPr>
              <a:t>conhecimentos</a:t>
            </a:r>
            <a:r>
              <a:rPr lang="en-US" dirty="0">
                <a:cs typeface="Biome Light"/>
              </a:rPr>
              <a:t> </a:t>
            </a:r>
            <a:r>
              <a:rPr lang="en-US" dirty="0" err="1">
                <a:cs typeface="Biome Light"/>
              </a:rPr>
              <a:t>sobre</a:t>
            </a:r>
            <a:r>
              <a:rPr lang="en-US" dirty="0">
                <a:cs typeface="Biome Light"/>
              </a:rPr>
              <a:t> </a:t>
            </a:r>
            <a:r>
              <a:rPr lang="en-US" dirty="0" err="1">
                <a:cs typeface="Biome Light"/>
              </a:rPr>
              <a:t>FlutterFlow</a:t>
            </a:r>
            <a:r>
              <a:rPr lang="en-US" dirty="0">
                <a:cs typeface="Biome Light"/>
              </a:rPr>
              <a:t>;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Biome Light"/>
              </a:rPr>
              <a:t>Modelação</a:t>
            </a:r>
            <a:r>
              <a:rPr lang="en-US" dirty="0">
                <a:cs typeface="Biome Light"/>
              </a:rPr>
              <a:t> de </a:t>
            </a:r>
            <a:r>
              <a:rPr lang="en-US" dirty="0" err="1">
                <a:cs typeface="Biome Light"/>
              </a:rPr>
              <a:t>sistemas</a:t>
            </a:r>
            <a:r>
              <a:rPr lang="en-US" dirty="0">
                <a:cs typeface="Biome Light"/>
              </a:rPr>
              <a:t> e </a:t>
            </a:r>
            <a:r>
              <a:rPr lang="en-US" dirty="0" err="1">
                <a:cs typeface="Biome Light"/>
              </a:rPr>
              <a:t>diagramas</a:t>
            </a:r>
            <a:r>
              <a:rPr lang="en-US" dirty="0">
                <a:cs typeface="Biome Light"/>
              </a:rPr>
              <a:t> UML.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50A8F-EF74-54C7-911F-F680F764BB6C}"/>
              </a:ext>
            </a:extLst>
          </p:cNvPr>
          <p:cNvSpPr txBox="1"/>
          <p:nvPr/>
        </p:nvSpPr>
        <p:spPr>
          <a:xfrm>
            <a:off x="4453689" y="954506"/>
            <a:ext cx="41468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...e </a:t>
            </a:r>
            <a:r>
              <a:rPr lang="en-US" sz="2400" b="1" dirty="0" err="1"/>
              <a:t>lições</a:t>
            </a:r>
            <a:r>
              <a:rPr lang="en-US" sz="2400" b="1" dirty="0"/>
              <a:t> </a:t>
            </a:r>
            <a:r>
              <a:rPr lang="en-US" sz="2400" b="1" dirty="0" err="1"/>
              <a:t>aprendidas</a:t>
            </a:r>
            <a:r>
              <a:rPr lang="en-US" sz="2400" b="1" dirty="0"/>
              <a:t>:</a:t>
            </a:r>
            <a:endParaRPr lang="en-US" sz="2000" b="1" dirty="0">
              <a:cs typeface="Biom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89AB-85CB-BF40-DCDD-A3EEDFB73CEE}"/>
              </a:ext>
            </a:extLst>
          </p:cNvPr>
          <p:cNvSpPr txBox="1"/>
          <p:nvPr/>
        </p:nvSpPr>
        <p:spPr>
          <a:xfrm>
            <a:off x="7744828" y="26715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cs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198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02" y="151961"/>
            <a:ext cx="11190864" cy="1465280"/>
          </a:xfrm>
        </p:spPr>
        <p:txBody>
          <a:bodyPr rtlCol="0"/>
          <a:lstStyle/>
          <a:p>
            <a:r>
              <a:rPr lang="pt-PT">
                <a:latin typeface="Eras Demi ITC"/>
              </a:rPr>
              <a:t>Requisitos condicionantes na arquitetura</a:t>
            </a:r>
            <a:endParaRPr lang="en-US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48557F5-0D0C-1F0A-292F-E2285300A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8486" y="4737538"/>
            <a:ext cx="604944" cy="648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1047306" y="1889846"/>
            <a:ext cx="6889834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b="1">
                <a:ea typeface="+mn-lt"/>
                <a:cs typeface="+mn-lt"/>
              </a:rPr>
              <a:t>R. Interface e Usabilidade:</a:t>
            </a:r>
            <a:r>
              <a:rPr lang="pt-PT" sz="2800">
                <a:ea typeface="+mn-lt"/>
                <a:cs typeface="+mn-lt"/>
              </a:rPr>
              <a:t> </a:t>
            </a:r>
            <a:endParaRPr lang="en-US" sz="280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Garantir texto visível e legível a 1m do ecrã;</a:t>
            </a: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Garantir interface </a:t>
            </a:r>
            <a:r>
              <a:rPr lang="pt-PT" sz="2000" i="1" err="1">
                <a:ea typeface="+mn-lt"/>
                <a:cs typeface="+mn-lt"/>
              </a:rPr>
              <a:t>user-friendly</a:t>
            </a:r>
            <a:r>
              <a:rPr lang="pt-PT" sz="2000">
                <a:ea typeface="+mn-lt"/>
                <a:cs typeface="+mn-lt"/>
              </a:rPr>
              <a:t>;</a:t>
            </a:r>
            <a:endParaRPr lang="pt-PT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Opção de conexão a contas de sistemas externos (e.g. Google, Facebook).</a:t>
            </a:r>
          </a:p>
          <a:p>
            <a:endParaRPr lang="pt-PT" sz="2800">
              <a:ea typeface="+mn-lt"/>
              <a:cs typeface="+mn-lt"/>
            </a:endParaRPr>
          </a:p>
          <a:p>
            <a:r>
              <a:rPr lang="pt-PT" sz="2800" b="1">
                <a:ea typeface="+mn-lt"/>
                <a:cs typeface="+mn-lt"/>
              </a:rPr>
              <a:t>R. Desempenho:</a:t>
            </a:r>
            <a:endParaRPr lang="pt-PT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Garantir pagamentos rápidos, associados a sistemas externos (e.g. </a:t>
            </a:r>
            <a:r>
              <a:rPr lang="pt-PT" sz="2000" err="1">
                <a:ea typeface="+mn-lt"/>
                <a:cs typeface="+mn-lt"/>
              </a:rPr>
              <a:t>MBWay</a:t>
            </a:r>
            <a:r>
              <a:rPr lang="pt-PT" sz="2000">
                <a:ea typeface="+mn-lt"/>
                <a:cs typeface="+mn-lt"/>
              </a:rPr>
              <a:t>, </a:t>
            </a:r>
            <a:r>
              <a:rPr lang="pt-PT" sz="2000" err="1">
                <a:ea typeface="+mn-lt"/>
                <a:cs typeface="+mn-lt"/>
              </a:rPr>
              <a:t>PayPal</a:t>
            </a:r>
            <a:r>
              <a:rPr lang="pt-PT" sz="2000">
                <a:ea typeface="+mn-lt"/>
                <a:cs typeface="+mn-lt"/>
              </a:rPr>
              <a:t>).</a:t>
            </a: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endParaRPr lang="pt-PT" sz="2000" b="1">
              <a:ea typeface="+mn-lt"/>
              <a:cs typeface="+mn-lt"/>
            </a:endParaRPr>
          </a:p>
          <a:p>
            <a:endParaRPr lang="pt-PT" sz="200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9F96A4-F3D0-9BF2-B584-4803EDD74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988" y="4007224"/>
            <a:ext cx="3157816" cy="31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Posição do Número do Diapositivo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3</a:t>
            </a:fld>
            <a:endParaRPr lang="pt-PT"/>
          </a:p>
        </p:txBody>
      </p:sp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370770"/>
            <a:ext cx="11187325" cy="1005839"/>
          </a:xfrm>
        </p:spPr>
        <p:txBody>
          <a:bodyPr rtlCol="0"/>
          <a:lstStyle/>
          <a:p>
            <a:r>
              <a:rPr lang="pt-PT">
                <a:latin typeface="Eras Demi ITC"/>
                <a:ea typeface="+mn-lt"/>
                <a:cs typeface="+mn-lt"/>
              </a:rPr>
              <a:t>Requisitos condicionantes na arquitetura</a:t>
            </a:r>
            <a:endParaRPr lang="en-US">
              <a:latin typeface="Biome Light"/>
              <a:cs typeface="Biome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1064017" y="1206484"/>
            <a:ext cx="6659229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000">
              <a:ea typeface="+mn-lt"/>
              <a:cs typeface="+mn-lt"/>
            </a:endParaRPr>
          </a:p>
          <a:p>
            <a:r>
              <a:rPr lang="pt-PT" sz="2800" b="1">
                <a:ea typeface="+mn-lt"/>
                <a:cs typeface="+mn-lt"/>
              </a:rPr>
              <a:t>R. Segurança:</a:t>
            </a: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Garantir a segurança dos dados privados do utilizadores;</a:t>
            </a: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Garantir que todos os pagamentos são efetuados de forma segura;</a:t>
            </a: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r>
              <a:rPr lang="pt-PT" sz="2800" b="1">
                <a:ea typeface="+mn-lt"/>
                <a:cs typeface="+mn-lt"/>
              </a:rPr>
              <a:t>R. Interface com sistemas externos:</a:t>
            </a: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Integração de base de dados segura;</a:t>
            </a: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Integração com máquina de leitura de códigos QR;</a:t>
            </a:r>
          </a:p>
          <a:p>
            <a:pPr marL="285750" indent="-285750">
              <a:buFont typeface="Arial"/>
              <a:buChar char="•"/>
            </a:pPr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Integração com sistemas de pagamento.</a:t>
            </a:r>
          </a:p>
        </p:txBody>
      </p:sp>
      <p:pic>
        <p:nvPicPr>
          <p:cNvPr id="7" name="Graphic 7" descr="Browser window outline">
            <a:extLst>
              <a:ext uri="{FF2B5EF4-FFF2-40B4-BE49-F238E27FC236}">
                <a16:creationId xmlns:a16="http://schemas.microsoft.com/office/drawing/2014/main" id="{BD41A572-21B7-7F7B-9696-BD34E6E8C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5459" y="2811379"/>
            <a:ext cx="2949741" cy="2979820"/>
          </a:xfrm>
          <a:prstGeom prst="rect">
            <a:avLst/>
          </a:prstGeom>
        </p:spPr>
      </p:pic>
      <p:pic>
        <p:nvPicPr>
          <p:cNvPr id="8" name="Graphic 8" descr="Badge Tick with solid fill">
            <a:extLst>
              <a:ext uri="{FF2B5EF4-FFF2-40B4-BE49-F238E27FC236}">
                <a16:creationId xmlns:a16="http://schemas.microsoft.com/office/drawing/2014/main" id="{DEBCF5C7-BEED-D15D-FFEC-CC852FED9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1380000">
            <a:off x="10577065" y="4659082"/>
            <a:ext cx="1395663" cy="1395663"/>
          </a:xfrm>
          <a:prstGeom prst="rect">
            <a:avLst/>
          </a:prstGeom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6D2BCB88-CD40-D33C-075F-930D78AFD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54425" y="4074474"/>
            <a:ext cx="966108" cy="976135"/>
          </a:xfrm>
          <a:prstGeom prst="rect">
            <a:avLst/>
          </a:prstGeom>
        </p:spPr>
      </p:pic>
      <p:pic>
        <p:nvPicPr>
          <p:cNvPr id="13" name="Gráfico 2">
            <a:extLst>
              <a:ext uri="{FF2B5EF4-FFF2-40B4-BE49-F238E27FC236}">
                <a16:creationId xmlns:a16="http://schemas.microsoft.com/office/drawing/2014/main" id="{807A625D-DFB1-C2A7-BEDB-C96F6732D4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65802" y="4161172"/>
            <a:ext cx="645344" cy="8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9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FFD7D-A10D-4075-529C-861BB12375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D93460-1BAD-42BD-935A-A25C56168AD9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41802-B146-1D3E-1887-B4A2B04C7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4</a:t>
            </a:fld>
            <a:endParaRPr lang="pt-PT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6780-7727-6D3D-5AB6-B9D69941F0FA}"/>
              </a:ext>
            </a:extLst>
          </p:cNvPr>
          <p:cNvSpPr txBox="1"/>
          <p:nvPr/>
        </p:nvSpPr>
        <p:spPr>
          <a:xfrm>
            <a:off x="3288159" y="380692"/>
            <a:ext cx="56156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b="1">
                <a:cs typeface="Biome Light"/>
              </a:rPr>
              <a:t>Arquitetura do software</a:t>
            </a:r>
            <a:endParaRPr lang="en-US" sz="2000">
              <a:cs typeface="Biome Light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37C9CE-2EA0-FC58-9DBC-D5A9942B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60" y="842357"/>
            <a:ext cx="4783879" cy="593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1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FFD7D-A10D-4075-529C-861BB12375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D93460-1BAD-42BD-935A-A25C56168AD9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41802-B146-1D3E-1887-B4A2B04C7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5</a:t>
            </a:fld>
            <a:endParaRPr lang="pt-PT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6780-7727-6D3D-5AB6-B9D69941F0FA}"/>
              </a:ext>
            </a:extLst>
          </p:cNvPr>
          <p:cNvSpPr txBox="1"/>
          <p:nvPr/>
        </p:nvSpPr>
        <p:spPr>
          <a:xfrm>
            <a:off x="3288159" y="380692"/>
            <a:ext cx="56156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b="1">
                <a:cs typeface="Biome Light"/>
              </a:rPr>
              <a:t>Arquitetura física</a:t>
            </a:r>
            <a:endParaRPr lang="en-US" sz="2000">
              <a:cs typeface="Biome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E2713AD-8204-C0AC-BB88-F43EC71E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9" y="1466051"/>
            <a:ext cx="11977436" cy="41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1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FFD7D-A10D-4075-529C-861BB12375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BBD93460-1BAD-42BD-935A-A25C56168AD9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41802-B146-1D3E-1887-B4A2B04C7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6</a:t>
            </a:fld>
            <a:endParaRPr lang="pt-PT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6780-7727-6D3D-5AB6-B9D69941F0FA}"/>
              </a:ext>
            </a:extLst>
          </p:cNvPr>
          <p:cNvSpPr txBox="1"/>
          <p:nvPr/>
        </p:nvSpPr>
        <p:spPr>
          <a:xfrm>
            <a:off x="4135321" y="551277"/>
            <a:ext cx="37394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>
                <a:cs typeface="Biome Light"/>
              </a:rPr>
              <a:t>Tecnologias Usadas</a:t>
            </a:r>
            <a:endParaRPr lang="en-US" sz="2800">
              <a:cs typeface="Biome Light"/>
            </a:endParaRPr>
          </a:p>
          <a:p>
            <a:pPr algn="ctr"/>
            <a:endParaRPr lang="en-US" sz="2000">
              <a:cs typeface="Biom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3536-4B9E-E6D2-9B93-105DF7113CBD}"/>
              </a:ext>
            </a:extLst>
          </p:cNvPr>
          <p:cNvSpPr txBox="1"/>
          <p:nvPr/>
        </p:nvSpPr>
        <p:spPr>
          <a:xfrm>
            <a:off x="984517" y="1713359"/>
            <a:ext cx="14179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Frontend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155DB-4DF3-4780-464B-0477A2BF99CF}"/>
              </a:ext>
            </a:extLst>
          </p:cNvPr>
          <p:cNvSpPr txBox="1"/>
          <p:nvPr/>
        </p:nvSpPr>
        <p:spPr>
          <a:xfrm>
            <a:off x="8188987" y="171071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Backend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FD72C-3184-3B0C-8B49-045BEE00E52A}"/>
              </a:ext>
            </a:extLst>
          </p:cNvPr>
          <p:cNvSpPr txBox="1"/>
          <p:nvPr/>
        </p:nvSpPr>
        <p:spPr>
          <a:xfrm>
            <a:off x="833724" y="28871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cs typeface="Biome Light"/>
              </a:rPr>
              <a:t>FlutterFlow</a:t>
            </a:r>
            <a:endParaRPr lang="en-US" sz="2000">
              <a:cs typeface="Biom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6B13E-BBCC-E0BA-6B2F-599EAEA4C232}"/>
              </a:ext>
            </a:extLst>
          </p:cNvPr>
          <p:cNvSpPr txBox="1"/>
          <p:nvPr/>
        </p:nvSpPr>
        <p:spPr>
          <a:xfrm>
            <a:off x="8721837" y="29474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err="1">
                <a:cs typeface="Biome Light"/>
              </a:rPr>
              <a:t>FireBase</a:t>
            </a:r>
            <a:endParaRPr lang="en-US" sz="2000">
              <a:cs typeface="Biome Light"/>
            </a:endParaRPr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F0006304-88B8-B236-33A1-D1151AAC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643" y="2892897"/>
            <a:ext cx="578007" cy="568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B8D73E-24ED-DA91-E240-21D7CF847293}"/>
              </a:ext>
            </a:extLst>
          </p:cNvPr>
          <p:cNvSpPr txBox="1"/>
          <p:nvPr/>
        </p:nvSpPr>
        <p:spPr>
          <a:xfrm>
            <a:off x="8725322" y="372712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Dart</a:t>
            </a:r>
            <a:endParaRPr lang="en-US" sz="2000">
              <a:cs typeface="Biome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0BB66-5E98-0B14-23FD-B2EF0F07E55B}"/>
              </a:ext>
            </a:extLst>
          </p:cNvPr>
          <p:cNvSpPr txBox="1"/>
          <p:nvPr/>
        </p:nvSpPr>
        <p:spPr>
          <a:xfrm>
            <a:off x="805421" y="372480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Dart</a:t>
            </a:r>
          </a:p>
        </p:txBody>
      </p:sp>
      <p:pic>
        <p:nvPicPr>
          <p:cNvPr id="13" name="Picture 13" descr="Logo&#10;&#10;Description automatically generated">
            <a:extLst>
              <a:ext uri="{FF2B5EF4-FFF2-40B4-BE49-F238E27FC236}">
                <a16:creationId xmlns:a16="http://schemas.microsoft.com/office/drawing/2014/main" id="{8D0E58C0-C880-4917-8C16-2AE17F6FC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9" t="32041" r="65501" b="33075"/>
          <a:stretch/>
        </p:blipFill>
        <p:spPr>
          <a:xfrm>
            <a:off x="9608927" y="3648668"/>
            <a:ext cx="485032" cy="571813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D87CB71-054D-2D34-9990-337D9C155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9" t="32041" r="65501" b="33075"/>
          <a:stretch/>
        </p:blipFill>
        <p:spPr>
          <a:xfrm>
            <a:off x="1689671" y="3638976"/>
            <a:ext cx="485032" cy="571813"/>
          </a:xfrm>
          <a:prstGeom prst="rect">
            <a:avLst/>
          </a:prstGeom>
        </p:spPr>
      </p:pic>
      <p:pic>
        <p:nvPicPr>
          <p:cNvPr id="15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A16F1F7E-1A1A-FAF7-126A-47757A62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890" y="2887004"/>
            <a:ext cx="534100" cy="527109"/>
          </a:xfrm>
          <a:prstGeom prst="rect">
            <a:avLst/>
          </a:prstGeom>
        </p:spPr>
      </p:pic>
      <p:pic>
        <p:nvPicPr>
          <p:cNvPr id="16" name="Graphic 16" descr="Cat with solid fill">
            <a:extLst>
              <a:ext uri="{FF2B5EF4-FFF2-40B4-BE49-F238E27FC236}">
                <a16:creationId xmlns:a16="http://schemas.microsoft.com/office/drawing/2014/main" id="{ADD60C71-72C6-6382-853F-4A29C6465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2821" y="6556085"/>
            <a:ext cx="330778" cy="330778"/>
          </a:xfrm>
          <a:prstGeom prst="rect">
            <a:avLst/>
          </a:prstGeom>
        </p:spPr>
      </p:pic>
      <p:pic>
        <p:nvPicPr>
          <p:cNvPr id="17" name="Graphic 17" descr="Laptop outline">
            <a:extLst>
              <a:ext uri="{FF2B5EF4-FFF2-40B4-BE49-F238E27FC236}">
                <a16:creationId xmlns:a16="http://schemas.microsoft.com/office/drawing/2014/main" id="{54047321-F06D-16D5-B840-8F25A5FAC2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64282" y="2883477"/>
            <a:ext cx="18573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9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Data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6E818799-1141-4E99-B43D-F0119BE7A333}" type="datetime1">
              <a:rPr lang="pt-PT" smtClean="0"/>
              <a:t>19/06/2022</a:t>
            </a:fld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7DDFFF-E26C-B947-9A58-D42D298AD434}"/>
              </a:ext>
            </a:extLst>
          </p:cNvPr>
          <p:cNvSpPr txBox="1"/>
          <p:nvPr/>
        </p:nvSpPr>
        <p:spPr>
          <a:xfrm>
            <a:off x="1760082" y="508582"/>
            <a:ext cx="866997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err="1">
                <a:cs typeface="Biome Light"/>
              </a:rPr>
              <a:t>Gestão</a:t>
            </a:r>
            <a:r>
              <a:rPr lang="en-US" sz="2800" b="1">
                <a:cs typeface="Biome Light"/>
              </a:rPr>
              <a:t> do </a:t>
            </a:r>
            <a:r>
              <a:rPr lang="en-US" sz="2800" b="1" err="1">
                <a:cs typeface="Biome Light"/>
              </a:rPr>
              <a:t>projeto</a:t>
            </a:r>
            <a:endParaRPr lang="en-US" sz="2800">
              <a:cs typeface="Biome Light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7CD86D-77AA-2B52-460A-BBC45BF4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" y="1646317"/>
            <a:ext cx="12045174" cy="3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90033"/>
            <a:ext cx="11187325" cy="1005839"/>
          </a:xfrm>
        </p:spPr>
        <p:txBody>
          <a:bodyPr rtlCol="0"/>
          <a:lstStyle/>
          <a:p>
            <a:pPr algn="ctr"/>
            <a:r>
              <a:rPr lang="pt-PT" dirty="0">
                <a:latin typeface="Eras Demi ITC"/>
                <a:ea typeface="+mn-lt"/>
                <a:cs typeface="+mn-lt"/>
              </a:rPr>
              <a:t>Casos de utilização</a:t>
            </a:r>
            <a:endParaRPr lang="en-US" dirty="0">
              <a:cs typeface="Biome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4613333" y="2279300"/>
            <a:ext cx="66592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ECDFF-DC13-AB68-EB48-80D5A4A3B97F}"/>
              </a:ext>
            </a:extLst>
          </p:cNvPr>
          <p:cNvSpPr txBox="1"/>
          <p:nvPr/>
        </p:nvSpPr>
        <p:spPr>
          <a:xfrm>
            <a:off x="794084" y="2638926"/>
            <a:ext cx="83178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Compra</a:t>
            </a:r>
            <a:r>
              <a:rPr lang="en-US" dirty="0"/>
              <a:t> de </a:t>
            </a:r>
            <a:r>
              <a:rPr lang="en-US" dirty="0" err="1"/>
              <a:t>combustível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Biome Light"/>
              </a:rPr>
              <a:t>Levantamento</a:t>
            </a:r>
            <a:r>
              <a:rPr lang="en-US" dirty="0">
                <a:cs typeface="Biome Light"/>
              </a:rPr>
              <a:t> de </a:t>
            </a:r>
            <a:r>
              <a:rPr lang="en-US" dirty="0" err="1">
                <a:cs typeface="Biome Light"/>
              </a:rPr>
              <a:t>combustível</a:t>
            </a:r>
            <a:endParaRPr lang="en-US">
              <a:cs typeface="Biom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50A8F-EF74-54C7-911F-F680F764BB6C}"/>
              </a:ext>
            </a:extLst>
          </p:cNvPr>
          <p:cNvSpPr txBox="1"/>
          <p:nvPr/>
        </p:nvSpPr>
        <p:spPr>
          <a:xfrm>
            <a:off x="4824663" y="12352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1º </a:t>
            </a:r>
            <a:r>
              <a:rPr lang="en-US" b="1" dirty="0" err="1"/>
              <a:t>Incremento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89AB-85CB-BF40-DCDD-A3EEDFB73CEE}"/>
              </a:ext>
            </a:extLst>
          </p:cNvPr>
          <p:cNvSpPr txBox="1"/>
          <p:nvPr/>
        </p:nvSpPr>
        <p:spPr>
          <a:xfrm>
            <a:off x="4867275" y="33031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cs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975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90033"/>
            <a:ext cx="11187325" cy="1005839"/>
          </a:xfrm>
        </p:spPr>
        <p:txBody>
          <a:bodyPr rtlCol="0"/>
          <a:lstStyle/>
          <a:p>
            <a:pPr algn="ctr"/>
            <a:r>
              <a:rPr lang="pt-PT" dirty="0">
                <a:latin typeface="Eras Demi ITC"/>
                <a:ea typeface="+mn-lt"/>
                <a:cs typeface="+mn-lt"/>
              </a:rPr>
              <a:t>Casos de utilização</a:t>
            </a:r>
            <a:endParaRPr lang="en-US" dirty="0">
              <a:cs typeface="Biome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114AB-BB79-0740-6797-436B02573812}"/>
              </a:ext>
            </a:extLst>
          </p:cNvPr>
          <p:cNvSpPr txBox="1"/>
          <p:nvPr/>
        </p:nvSpPr>
        <p:spPr>
          <a:xfrm>
            <a:off x="4613333" y="2279300"/>
            <a:ext cx="66592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PT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ECDFF-DC13-AB68-EB48-80D5A4A3B97F}"/>
              </a:ext>
            </a:extLst>
          </p:cNvPr>
          <p:cNvSpPr txBox="1"/>
          <p:nvPr/>
        </p:nvSpPr>
        <p:spPr>
          <a:xfrm>
            <a:off x="794084" y="2638926"/>
            <a:ext cx="831783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conta</a:t>
            </a:r>
            <a:r>
              <a:rPr lang="en-US" dirty="0"/>
              <a:t> de </a:t>
            </a:r>
            <a:r>
              <a:rPr lang="en-US" dirty="0" err="1"/>
              <a:t>utilizador</a:t>
            </a:r>
            <a:endParaRPr lang="en-US" dirty="0" err="1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Biome Light"/>
              </a:rPr>
              <a:t>Troca</a:t>
            </a:r>
            <a:r>
              <a:rPr lang="en-US" dirty="0">
                <a:cs typeface="Biome Light"/>
              </a:rPr>
              <a:t> de </a:t>
            </a:r>
            <a:r>
              <a:rPr lang="en-US" dirty="0" err="1">
                <a:cs typeface="Biome Light"/>
              </a:rPr>
              <a:t>combustível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Biom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50A8F-EF74-54C7-911F-F680F764BB6C}"/>
              </a:ext>
            </a:extLst>
          </p:cNvPr>
          <p:cNvSpPr txBox="1"/>
          <p:nvPr/>
        </p:nvSpPr>
        <p:spPr>
          <a:xfrm>
            <a:off x="4824663" y="12352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2º </a:t>
            </a:r>
            <a:r>
              <a:rPr lang="en-US" b="1" dirty="0" err="1"/>
              <a:t>Incremento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89AB-85CB-BF40-DCDD-A3EEDFB73CEE}"/>
              </a:ext>
            </a:extLst>
          </p:cNvPr>
          <p:cNvSpPr txBox="1"/>
          <p:nvPr/>
        </p:nvSpPr>
        <p:spPr>
          <a:xfrm>
            <a:off x="4867275" y="33031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cs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5594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EAF4D7"/>
      </a:accent1>
      <a:accent2>
        <a:srgbClr val="599330"/>
      </a:accent2>
      <a:accent3>
        <a:srgbClr val="A8E2C5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5_TF16411245_Win32" id="{7421BC3B-3810-428E-BBFA-6D2A106C5A4C}" vid="{2838B0AD-837C-4CEA-A514-C4698F36D52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B7BBB-8F46-4BA8-85EC-2ECC1D2E329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{17ADB4E2-F434-477F-AC3D-FF6CFF4725DC}tf16411245_win32</Template>
  <Application>Microsoft Office PowerPoint</Application>
  <PresentationFormat>Widescreen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do Office</vt:lpstr>
      <vt:lpstr>PowerPoint Presentation</vt:lpstr>
      <vt:lpstr>Requisitos condicionantes na arquitetura</vt:lpstr>
      <vt:lpstr>Requisitos condicionantes na arquitetura</vt:lpstr>
      <vt:lpstr>PowerPoint Presentation</vt:lpstr>
      <vt:lpstr>PowerPoint Presentation</vt:lpstr>
      <vt:lpstr>PowerPoint Presentation</vt:lpstr>
      <vt:lpstr>PowerPoint Presentation</vt:lpstr>
      <vt:lpstr>Casos de utilização</vt:lpstr>
      <vt:lpstr>Casos de utilização</vt:lpstr>
      <vt:lpstr>Demonstração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 Fast &amp; Fuel</dc:title>
  <dc:creator>Lara Matos</dc:creator>
  <cp:revision>82</cp:revision>
  <dcterms:created xsi:type="dcterms:W3CDTF">2022-05-17T10:16:08Z</dcterms:created>
  <dcterms:modified xsi:type="dcterms:W3CDTF">2022-06-19T20:36:45Z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