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8" r:id="rId6"/>
    <p:sldId id="296" r:id="rId7"/>
    <p:sldId id="309" r:id="rId8"/>
    <p:sldId id="300" r:id="rId9"/>
    <p:sldId id="315" r:id="rId10"/>
    <p:sldId id="316" r:id="rId11"/>
    <p:sldId id="307" r:id="rId12"/>
    <p:sldId id="310" r:id="rId13"/>
    <p:sldId id="311" r:id="rId14"/>
    <p:sldId id="312" r:id="rId15"/>
    <p:sldId id="314" r:id="rId16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F47C7-19C8-4433-BBCA-2B39155253BE}" v="32" dt="2022-06-25T15:25:51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>
        <p:guide pos="4128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e Rakov" userId="5b496792-fcc2-4c91-aceb-1e6bedfd5cd8" providerId="ADAL" clId="{4FA2EFA3-34A6-44AE-970C-C0A0C8CA1F0B}"/>
    <pc:docChg chg="undo custSel addSld delSld modSld sldOrd">
      <pc:chgData name="Nicole Rakov" userId="5b496792-fcc2-4c91-aceb-1e6bedfd5cd8" providerId="ADAL" clId="{4FA2EFA3-34A6-44AE-970C-C0A0C8CA1F0B}" dt="2022-06-08T08:58:05.378" v="64" actId="14100"/>
      <pc:docMkLst>
        <pc:docMk/>
      </pc:docMkLst>
      <pc:sldChg chg="addSp delSp modSp del mod">
        <pc:chgData name="Nicole Rakov" userId="5b496792-fcc2-4c91-aceb-1e6bedfd5cd8" providerId="ADAL" clId="{4FA2EFA3-34A6-44AE-970C-C0A0C8CA1F0B}" dt="2022-06-07T23:25:49.546" v="53" actId="2696"/>
        <pc:sldMkLst>
          <pc:docMk/>
          <pc:sldMk cId="988005383" sldId="290"/>
        </pc:sldMkLst>
        <pc:spChg chg="del">
          <ac:chgData name="Nicole Rakov" userId="5b496792-fcc2-4c91-aceb-1e6bedfd5cd8" providerId="ADAL" clId="{4FA2EFA3-34A6-44AE-970C-C0A0C8CA1F0B}" dt="2022-06-07T23:24:05.763" v="23" actId="478"/>
          <ac:spMkLst>
            <pc:docMk/>
            <pc:sldMk cId="988005383" sldId="290"/>
            <ac:spMk id="2" creationId="{A3D38188-0B88-495D-F258-C45F4F9AC494}"/>
          </ac:spMkLst>
        </pc:spChg>
        <pc:spChg chg="mod">
          <ac:chgData name="Nicole Rakov" userId="5b496792-fcc2-4c91-aceb-1e6bedfd5cd8" providerId="ADAL" clId="{4FA2EFA3-34A6-44AE-970C-C0A0C8CA1F0B}" dt="2022-06-07T23:23:59.859" v="22" actId="20577"/>
          <ac:spMkLst>
            <pc:docMk/>
            <pc:sldMk cId="988005383" sldId="290"/>
            <ac:spMk id="22" creationId="{0EE18607-ADE4-48F4-581E-C1B394F809B0}"/>
          </ac:spMkLst>
        </pc:spChg>
        <pc:picChg chg="add mod">
          <ac:chgData name="Nicole Rakov" userId="5b496792-fcc2-4c91-aceb-1e6bedfd5cd8" providerId="ADAL" clId="{4FA2EFA3-34A6-44AE-970C-C0A0C8CA1F0B}" dt="2022-06-07T23:24:42.804" v="27" actId="1076"/>
          <ac:picMkLst>
            <pc:docMk/>
            <pc:sldMk cId="988005383" sldId="290"/>
            <ac:picMk id="6" creationId="{991D28C1-909A-EB7B-AF43-24E7D3707015}"/>
          </ac:picMkLst>
        </pc:picChg>
      </pc:sldChg>
      <pc:sldChg chg="addSp delSp modSp add mod ord">
        <pc:chgData name="Nicole Rakov" userId="5b496792-fcc2-4c91-aceb-1e6bedfd5cd8" providerId="ADAL" clId="{4FA2EFA3-34A6-44AE-970C-C0A0C8CA1F0B}" dt="2022-06-08T08:58:05.378" v="64" actId="14100"/>
        <pc:sldMkLst>
          <pc:docMk/>
          <pc:sldMk cId="1245110737" sldId="297"/>
        </pc:sldMkLst>
        <pc:spChg chg="mod">
          <ac:chgData name="Nicole Rakov" userId="5b496792-fcc2-4c91-aceb-1e6bedfd5cd8" providerId="ADAL" clId="{4FA2EFA3-34A6-44AE-970C-C0A0C8CA1F0B}" dt="2022-06-07T23:25:41.392" v="50" actId="1076"/>
          <ac:spMkLst>
            <pc:docMk/>
            <pc:sldMk cId="1245110737" sldId="297"/>
            <ac:spMk id="4" creationId="{68B96780-7727-6D3D-5AB6-B9D69941F0FA}"/>
          </ac:spMkLst>
        </pc:spChg>
        <pc:spChg chg="del">
          <ac:chgData name="Nicole Rakov" userId="5b496792-fcc2-4c91-aceb-1e6bedfd5cd8" providerId="ADAL" clId="{4FA2EFA3-34A6-44AE-970C-C0A0C8CA1F0B}" dt="2022-06-07T23:25:04.149" v="33" actId="478"/>
          <ac:spMkLst>
            <pc:docMk/>
            <pc:sldMk cId="1245110737" sldId="297"/>
            <ac:spMk id="5" creationId="{C90A3536-4B9E-E6D2-9B93-105DF7113CBD}"/>
          </ac:spMkLst>
        </pc:spChg>
        <pc:spChg chg="del">
          <ac:chgData name="Nicole Rakov" userId="5b496792-fcc2-4c91-aceb-1e6bedfd5cd8" providerId="ADAL" clId="{4FA2EFA3-34A6-44AE-970C-C0A0C8CA1F0B}" dt="2022-06-07T23:25:12.979" v="41" actId="478"/>
          <ac:spMkLst>
            <pc:docMk/>
            <pc:sldMk cId="1245110737" sldId="297"/>
            <ac:spMk id="7" creationId="{109155DB-4DF3-4780-464B-0477A2BF99CF}"/>
          </ac:spMkLst>
        </pc:spChg>
        <pc:spChg chg="del mod">
          <ac:chgData name="Nicole Rakov" userId="5b496792-fcc2-4c91-aceb-1e6bedfd5cd8" providerId="ADAL" clId="{4FA2EFA3-34A6-44AE-970C-C0A0C8CA1F0B}" dt="2022-06-07T23:25:06.124" v="35" actId="478"/>
          <ac:spMkLst>
            <pc:docMk/>
            <pc:sldMk cId="1245110737" sldId="297"/>
            <ac:spMk id="8" creationId="{408FD72C-3184-3B0C-8B49-045BEE00E52A}"/>
          </ac:spMkLst>
        </pc:spChg>
        <pc:spChg chg="del">
          <ac:chgData name="Nicole Rakov" userId="5b496792-fcc2-4c91-aceb-1e6bedfd5cd8" providerId="ADAL" clId="{4FA2EFA3-34A6-44AE-970C-C0A0C8CA1F0B}" dt="2022-06-07T23:25:09.828" v="39" actId="478"/>
          <ac:spMkLst>
            <pc:docMk/>
            <pc:sldMk cId="1245110737" sldId="297"/>
            <ac:spMk id="9" creationId="{35E6B13E-BBCC-E0BA-6B2F-599EAEA4C232}"/>
          </ac:spMkLst>
        </pc:spChg>
        <pc:spChg chg="del">
          <ac:chgData name="Nicole Rakov" userId="5b496792-fcc2-4c91-aceb-1e6bedfd5cd8" providerId="ADAL" clId="{4FA2EFA3-34A6-44AE-970C-C0A0C8CA1F0B}" dt="2022-06-07T23:25:09.828" v="39" actId="478"/>
          <ac:spMkLst>
            <pc:docMk/>
            <pc:sldMk cId="1245110737" sldId="297"/>
            <ac:spMk id="11" creationId="{82B8D73E-24ED-DA91-E240-21D7CF847293}"/>
          </ac:spMkLst>
        </pc:spChg>
        <pc:spChg chg="del">
          <ac:chgData name="Nicole Rakov" userId="5b496792-fcc2-4c91-aceb-1e6bedfd5cd8" providerId="ADAL" clId="{4FA2EFA3-34A6-44AE-970C-C0A0C8CA1F0B}" dt="2022-06-07T23:25:07.172" v="36" actId="478"/>
          <ac:spMkLst>
            <pc:docMk/>
            <pc:sldMk cId="1245110737" sldId="297"/>
            <ac:spMk id="12" creationId="{8DC0BB66-5E98-0B14-23FD-B2EF0F07E55B}"/>
          </ac:spMkLst>
        </pc:spChg>
        <pc:picChg chg="del mod">
          <ac:chgData name="Nicole Rakov" userId="5b496792-fcc2-4c91-aceb-1e6bedfd5cd8" providerId="ADAL" clId="{4FA2EFA3-34A6-44AE-970C-C0A0C8CA1F0B}" dt="2022-06-07T23:25:10.614" v="40" actId="478"/>
          <ac:picMkLst>
            <pc:docMk/>
            <pc:sldMk cId="1245110737" sldId="297"/>
            <ac:picMk id="6" creationId="{1828447E-152D-874A-246D-4818FE3F3632}"/>
          </ac:picMkLst>
        </pc:picChg>
        <pc:picChg chg="add mod">
          <ac:chgData name="Nicole Rakov" userId="5b496792-fcc2-4c91-aceb-1e6bedfd5cd8" providerId="ADAL" clId="{4FA2EFA3-34A6-44AE-970C-C0A0C8CA1F0B}" dt="2022-06-08T08:58:05.378" v="64" actId="14100"/>
          <ac:picMkLst>
            <pc:docMk/>
            <pc:sldMk cId="1245110737" sldId="297"/>
            <ac:picMk id="6" creationId="{5837C9CE-2EA0-FC58-9DBC-D5A9942B9576}"/>
          </ac:picMkLst>
        </pc:picChg>
        <pc:picChg chg="del">
          <ac:chgData name="Nicole Rakov" userId="5b496792-fcc2-4c91-aceb-1e6bedfd5cd8" providerId="ADAL" clId="{4FA2EFA3-34A6-44AE-970C-C0A0C8CA1F0B}" dt="2022-06-07T23:25:09.828" v="39" actId="478"/>
          <ac:picMkLst>
            <pc:docMk/>
            <pc:sldMk cId="1245110737" sldId="297"/>
            <ac:picMk id="10" creationId="{F0006304-88B8-B236-33A1-D1151AACDF19}"/>
          </ac:picMkLst>
        </pc:picChg>
        <pc:picChg chg="del">
          <ac:chgData name="Nicole Rakov" userId="5b496792-fcc2-4c91-aceb-1e6bedfd5cd8" providerId="ADAL" clId="{4FA2EFA3-34A6-44AE-970C-C0A0C8CA1F0B}" dt="2022-06-07T23:25:09.828" v="39" actId="478"/>
          <ac:picMkLst>
            <pc:docMk/>
            <pc:sldMk cId="1245110737" sldId="297"/>
            <ac:picMk id="13" creationId="{8D0E58C0-C880-4917-8C16-2AE17F6FC9B0}"/>
          </ac:picMkLst>
        </pc:picChg>
        <pc:picChg chg="del">
          <ac:chgData name="Nicole Rakov" userId="5b496792-fcc2-4c91-aceb-1e6bedfd5cd8" providerId="ADAL" clId="{4FA2EFA3-34A6-44AE-970C-C0A0C8CA1F0B}" dt="2022-06-07T23:25:07.903" v="37" actId="478"/>
          <ac:picMkLst>
            <pc:docMk/>
            <pc:sldMk cId="1245110737" sldId="297"/>
            <ac:picMk id="14" creationId="{3D87CB71-054D-2D34-9990-337D9C155EA1}"/>
          </ac:picMkLst>
        </pc:picChg>
        <pc:picChg chg="del">
          <ac:chgData name="Nicole Rakov" userId="5b496792-fcc2-4c91-aceb-1e6bedfd5cd8" providerId="ADAL" clId="{4FA2EFA3-34A6-44AE-970C-C0A0C8CA1F0B}" dt="2022-06-07T23:25:08.447" v="38" actId="478"/>
          <ac:picMkLst>
            <pc:docMk/>
            <pc:sldMk cId="1245110737" sldId="297"/>
            <ac:picMk id="15" creationId="{A16F1F7E-1A1A-FAF7-126A-47757A625C98}"/>
          </ac:picMkLst>
        </pc:picChg>
        <pc:picChg chg="del">
          <ac:chgData name="Nicole Rakov" userId="5b496792-fcc2-4c91-aceb-1e6bedfd5cd8" providerId="ADAL" clId="{4FA2EFA3-34A6-44AE-970C-C0A0C8CA1F0B}" dt="2022-06-07T23:25:18.763" v="42" actId="478"/>
          <ac:picMkLst>
            <pc:docMk/>
            <pc:sldMk cId="1245110737" sldId="297"/>
            <ac:picMk id="16" creationId="{ADD60C71-72C6-6382-853F-4A29C64658D2}"/>
          </ac:picMkLst>
        </pc:picChg>
        <pc:picChg chg="add del mod">
          <ac:chgData name="Nicole Rakov" userId="5b496792-fcc2-4c91-aceb-1e6bedfd5cd8" providerId="ADAL" clId="{4FA2EFA3-34A6-44AE-970C-C0A0C8CA1F0B}" dt="2022-06-08T08:57:18.587" v="58" actId="478"/>
          <ac:picMkLst>
            <pc:docMk/>
            <pc:sldMk cId="1245110737" sldId="297"/>
            <ac:picMk id="17" creationId="{AD4D6C3C-A358-D3AF-0AD8-D546C7D64E4C}"/>
          </ac:picMkLst>
        </pc:picChg>
      </pc:sldChg>
    </pc:docChg>
  </pc:docChgLst>
  <pc:docChgLst>
    <pc:chgData name="Nicole Rakov" userId="5b496792-fcc2-4c91-aceb-1e6bedfd5cd8" providerId="ADAL" clId="{7104C47D-77CC-487E-BF3E-448E203DA5E8}"/>
    <pc:docChg chg="undo custSel addSld delSld modSld">
      <pc:chgData name="Nicole Rakov" userId="5b496792-fcc2-4c91-aceb-1e6bedfd5cd8" providerId="ADAL" clId="{7104C47D-77CC-487E-BF3E-448E203DA5E8}" dt="2022-06-22T08:30:05.807" v="19" actId="47"/>
      <pc:docMkLst>
        <pc:docMk/>
      </pc:docMkLst>
      <pc:sldChg chg="del">
        <pc:chgData name="Nicole Rakov" userId="5b496792-fcc2-4c91-aceb-1e6bedfd5cd8" providerId="ADAL" clId="{7104C47D-77CC-487E-BF3E-448E203DA5E8}" dt="2022-06-22T08:29:29.205" v="11" actId="2696"/>
        <pc:sldMkLst>
          <pc:docMk/>
          <pc:sldMk cId="2737419821" sldId="298"/>
        </pc:sldMkLst>
      </pc:sldChg>
      <pc:sldChg chg="del">
        <pc:chgData name="Nicole Rakov" userId="5b496792-fcc2-4c91-aceb-1e6bedfd5cd8" providerId="ADAL" clId="{7104C47D-77CC-487E-BF3E-448E203DA5E8}" dt="2022-06-22T08:30:05.807" v="19" actId="47"/>
        <pc:sldMkLst>
          <pc:docMk/>
          <pc:sldMk cId="2485442301" sldId="302"/>
        </pc:sldMkLst>
      </pc:sldChg>
      <pc:sldChg chg="addSp delSp modSp add mod">
        <pc:chgData name="Nicole Rakov" userId="5b496792-fcc2-4c91-aceb-1e6bedfd5cd8" providerId="ADAL" clId="{7104C47D-77CC-487E-BF3E-448E203DA5E8}" dt="2022-06-22T08:29:24.166" v="10"/>
        <pc:sldMkLst>
          <pc:docMk/>
          <pc:sldMk cId="2511556650" sldId="307"/>
        </pc:sldMkLst>
        <pc:spChg chg="add del">
          <ac:chgData name="Nicole Rakov" userId="5b496792-fcc2-4c91-aceb-1e6bedfd5cd8" providerId="ADAL" clId="{7104C47D-77CC-487E-BF3E-448E203DA5E8}" dt="2022-06-22T08:28:59.593" v="3" actId="478"/>
          <ac:spMkLst>
            <pc:docMk/>
            <pc:sldMk cId="2511556650" sldId="307"/>
            <ac:spMk id="2" creationId="{A6CDFE22-FF1B-7BC9-8195-D889F21C688E}"/>
          </ac:spMkLst>
        </pc:spChg>
        <pc:spChg chg="add del">
          <ac:chgData name="Nicole Rakov" userId="5b496792-fcc2-4c91-aceb-1e6bedfd5cd8" providerId="ADAL" clId="{7104C47D-77CC-487E-BF3E-448E203DA5E8}" dt="2022-06-22T08:28:59.593" v="3" actId="478"/>
          <ac:spMkLst>
            <pc:docMk/>
            <pc:sldMk cId="2511556650" sldId="307"/>
            <ac:spMk id="3" creationId="{778D4954-CDCB-834F-B87F-1B7AEAEEA1AD}"/>
          </ac:spMkLst>
        </pc:spChg>
        <pc:spChg chg="add del">
          <ac:chgData name="Nicole Rakov" userId="5b496792-fcc2-4c91-aceb-1e6bedfd5cd8" providerId="ADAL" clId="{7104C47D-77CC-487E-BF3E-448E203DA5E8}" dt="2022-06-22T08:29:09.812" v="7" actId="478"/>
          <ac:spMkLst>
            <pc:docMk/>
            <pc:sldMk cId="2511556650" sldId="307"/>
            <ac:spMk id="4" creationId="{574A5D7C-F90E-E9B0-B6A0-3545E378E8BD}"/>
          </ac:spMkLst>
        </pc:spChg>
        <pc:spChg chg="add del">
          <ac:chgData name="Nicole Rakov" userId="5b496792-fcc2-4c91-aceb-1e6bedfd5cd8" providerId="ADAL" clId="{7104C47D-77CC-487E-BF3E-448E203DA5E8}" dt="2022-06-22T08:29:05.541" v="6" actId="478"/>
          <ac:spMkLst>
            <pc:docMk/>
            <pc:sldMk cId="2511556650" sldId="307"/>
            <ac:spMk id="9" creationId="{55859511-A89A-4624-C86C-6F5A0ACFE918}"/>
          </ac:spMkLst>
        </pc:spChg>
        <pc:spChg chg="add del mod">
          <ac:chgData name="Nicole Rakov" userId="5b496792-fcc2-4c91-aceb-1e6bedfd5cd8" providerId="ADAL" clId="{7104C47D-77CC-487E-BF3E-448E203DA5E8}" dt="2022-06-22T08:28:55.773" v="2" actId="478"/>
          <ac:spMkLst>
            <pc:docMk/>
            <pc:sldMk cId="2511556650" sldId="307"/>
            <ac:spMk id="11" creationId="{313D5BEE-1E6B-E437-25E9-48E7CE0539B3}"/>
          </ac:spMkLst>
        </pc:spChg>
        <pc:spChg chg="add del">
          <ac:chgData name="Nicole Rakov" userId="5b496792-fcc2-4c91-aceb-1e6bedfd5cd8" providerId="ADAL" clId="{7104C47D-77CC-487E-BF3E-448E203DA5E8}" dt="2022-06-22T08:28:59.593" v="3" actId="478"/>
          <ac:spMkLst>
            <pc:docMk/>
            <pc:sldMk cId="2511556650" sldId="307"/>
            <ac:spMk id="12" creationId="{32A8BA4F-A98C-0D29-5965-EEE86411C363}"/>
          </ac:spMkLst>
        </pc:spChg>
        <pc:spChg chg="add del">
          <ac:chgData name="Nicole Rakov" userId="5b496792-fcc2-4c91-aceb-1e6bedfd5cd8" providerId="ADAL" clId="{7104C47D-77CC-487E-BF3E-448E203DA5E8}" dt="2022-06-22T08:28:59.593" v="3" actId="478"/>
          <ac:spMkLst>
            <pc:docMk/>
            <pc:sldMk cId="2511556650" sldId="307"/>
            <ac:spMk id="14" creationId="{7AC04607-9493-B2F9-83E0-E5F018B07705}"/>
          </ac:spMkLst>
        </pc:spChg>
        <pc:spChg chg="add del mod">
          <ac:chgData name="Nicole Rakov" userId="5b496792-fcc2-4c91-aceb-1e6bedfd5cd8" providerId="ADAL" clId="{7104C47D-77CC-487E-BF3E-448E203DA5E8}" dt="2022-06-22T08:29:24.166" v="10"/>
          <ac:spMkLst>
            <pc:docMk/>
            <pc:sldMk cId="2511556650" sldId="307"/>
            <ac:spMk id="22" creationId="{0EE18607-ADE4-48F4-581E-C1B394F809B0}"/>
          </ac:spMkLst>
        </pc:spChg>
        <pc:spChg chg="add del">
          <ac:chgData name="Nicole Rakov" userId="5b496792-fcc2-4c91-aceb-1e6bedfd5cd8" providerId="ADAL" clId="{7104C47D-77CC-487E-BF3E-448E203DA5E8}" dt="2022-06-22T08:28:59.593" v="3" actId="478"/>
          <ac:spMkLst>
            <pc:docMk/>
            <pc:sldMk cId="2511556650" sldId="307"/>
            <ac:spMk id="23" creationId="{1C8CC002-7E03-4459-FE57-035C65DD82F3}"/>
          </ac:spMkLst>
        </pc:spChg>
        <pc:spChg chg="add del">
          <ac:chgData name="Nicole Rakov" userId="5b496792-fcc2-4c91-aceb-1e6bedfd5cd8" providerId="ADAL" clId="{7104C47D-77CC-487E-BF3E-448E203DA5E8}" dt="2022-06-22T08:28:59.593" v="3" actId="478"/>
          <ac:spMkLst>
            <pc:docMk/>
            <pc:sldMk cId="2511556650" sldId="307"/>
            <ac:spMk id="25" creationId="{A5460067-5B3C-3844-086F-2F0BE631AB60}"/>
          </ac:spMkLst>
        </pc:spChg>
        <pc:spChg chg="add del mod">
          <ac:chgData name="Nicole Rakov" userId="5b496792-fcc2-4c91-aceb-1e6bedfd5cd8" providerId="ADAL" clId="{7104C47D-77CC-487E-BF3E-448E203DA5E8}" dt="2022-06-22T08:29:03.038" v="5" actId="478"/>
          <ac:spMkLst>
            <pc:docMk/>
            <pc:sldMk cId="2511556650" sldId="307"/>
            <ac:spMk id="36" creationId="{54BAA166-949D-934C-AC43-628027B45D85}"/>
          </ac:spMkLst>
        </pc:spChg>
        <pc:picChg chg="add del">
          <ac:chgData name="Nicole Rakov" userId="5b496792-fcc2-4c91-aceb-1e6bedfd5cd8" providerId="ADAL" clId="{7104C47D-77CC-487E-BF3E-448E203DA5E8}" dt="2022-06-22T08:28:59.593" v="3" actId="478"/>
          <ac:picMkLst>
            <pc:docMk/>
            <pc:sldMk cId="2511556650" sldId="307"/>
            <ac:picMk id="5" creationId="{751C4669-BBC7-4F5D-4B37-0BAA1D550DA0}"/>
          </ac:picMkLst>
        </pc:picChg>
        <pc:picChg chg="add del">
          <ac:chgData name="Nicole Rakov" userId="5b496792-fcc2-4c91-aceb-1e6bedfd5cd8" providerId="ADAL" clId="{7104C47D-77CC-487E-BF3E-448E203DA5E8}" dt="2022-06-22T08:28:59.593" v="3" actId="478"/>
          <ac:picMkLst>
            <pc:docMk/>
            <pc:sldMk cId="2511556650" sldId="307"/>
            <ac:picMk id="6" creationId="{9289C37B-99B0-2D02-0A89-C5A50EEC85B8}"/>
          </ac:picMkLst>
        </pc:picChg>
        <pc:picChg chg="add del">
          <ac:chgData name="Nicole Rakov" userId="5b496792-fcc2-4c91-aceb-1e6bedfd5cd8" providerId="ADAL" clId="{7104C47D-77CC-487E-BF3E-448E203DA5E8}" dt="2022-06-22T08:28:59.593" v="3" actId="478"/>
          <ac:picMkLst>
            <pc:docMk/>
            <pc:sldMk cId="2511556650" sldId="307"/>
            <ac:picMk id="7" creationId="{DA412F02-8490-11A4-1718-ED7D442526CC}"/>
          </ac:picMkLst>
        </pc:picChg>
        <pc:picChg chg="add del">
          <ac:chgData name="Nicole Rakov" userId="5b496792-fcc2-4c91-aceb-1e6bedfd5cd8" providerId="ADAL" clId="{7104C47D-77CC-487E-BF3E-448E203DA5E8}" dt="2022-06-22T08:28:59.593" v="3" actId="478"/>
          <ac:picMkLst>
            <pc:docMk/>
            <pc:sldMk cId="2511556650" sldId="307"/>
            <ac:picMk id="8" creationId="{F95D8267-FEC3-F846-93E1-A992F796F66B}"/>
          </ac:picMkLst>
        </pc:picChg>
        <pc:picChg chg="add del">
          <ac:chgData name="Nicole Rakov" userId="5b496792-fcc2-4c91-aceb-1e6bedfd5cd8" providerId="ADAL" clId="{7104C47D-77CC-487E-BF3E-448E203DA5E8}" dt="2022-06-22T08:28:59.593" v="3" actId="478"/>
          <ac:picMkLst>
            <pc:docMk/>
            <pc:sldMk cId="2511556650" sldId="307"/>
            <ac:picMk id="17" creationId="{D41C0616-B066-E2A9-8921-640B2908700C}"/>
          </ac:picMkLst>
        </pc:picChg>
        <pc:picChg chg="add mod">
          <ac:chgData name="Nicole Rakov" userId="5b496792-fcc2-4c91-aceb-1e6bedfd5cd8" providerId="ADAL" clId="{7104C47D-77CC-487E-BF3E-448E203DA5E8}" dt="2022-06-22T08:29:16.801" v="9" actId="1076"/>
          <ac:picMkLst>
            <pc:docMk/>
            <pc:sldMk cId="2511556650" sldId="307"/>
            <ac:picMk id="24" creationId="{2CB870BA-AA66-C218-EE0B-FFC38013A4F9}"/>
          </ac:picMkLst>
        </pc:picChg>
        <pc:picChg chg="add del">
          <ac:chgData name="Nicole Rakov" userId="5b496792-fcc2-4c91-aceb-1e6bedfd5cd8" providerId="ADAL" clId="{7104C47D-77CC-487E-BF3E-448E203DA5E8}" dt="2022-06-22T08:28:59.593" v="3" actId="478"/>
          <ac:picMkLst>
            <pc:docMk/>
            <pc:sldMk cId="2511556650" sldId="307"/>
            <ac:picMk id="27" creationId="{0A6EB117-F090-2713-6EEA-FA625EC1B52F}"/>
          </ac:picMkLst>
        </pc:picChg>
        <pc:picChg chg="add del">
          <ac:chgData name="Nicole Rakov" userId="5b496792-fcc2-4c91-aceb-1e6bedfd5cd8" providerId="ADAL" clId="{7104C47D-77CC-487E-BF3E-448E203DA5E8}" dt="2022-06-22T08:28:59.593" v="3" actId="478"/>
          <ac:picMkLst>
            <pc:docMk/>
            <pc:sldMk cId="2511556650" sldId="307"/>
            <ac:picMk id="29" creationId="{67D85444-75AD-2D5D-18B8-53AF31DD151A}"/>
          </ac:picMkLst>
        </pc:picChg>
        <pc:picChg chg="add del">
          <ac:chgData name="Nicole Rakov" userId="5b496792-fcc2-4c91-aceb-1e6bedfd5cd8" providerId="ADAL" clId="{7104C47D-77CC-487E-BF3E-448E203DA5E8}" dt="2022-06-22T08:28:59.593" v="3" actId="478"/>
          <ac:picMkLst>
            <pc:docMk/>
            <pc:sldMk cId="2511556650" sldId="307"/>
            <ac:picMk id="31" creationId="{15185399-8F7D-F93B-F39C-2FA5739487C5}"/>
          </ac:picMkLst>
        </pc:picChg>
        <pc:picChg chg="add del">
          <ac:chgData name="Nicole Rakov" userId="5b496792-fcc2-4c91-aceb-1e6bedfd5cd8" providerId="ADAL" clId="{7104C47D-77CC-487E-BF3E-448E203DA5E8}" dt="2022-06-22T08:28:59.593" v="3" actId="478"/>
          <ac:picMkLst>
            <pc:docMk/>
            <pc:sldMk cId="2511556650" sldId="307"/>
            <ac:picMk id="33" creationId="{DDCA165C-E68B-2602-B78A-753C0EB9BEA4}"/>
          </ac:picMkLst>
        </pc:picChg>
      </pc:sldChg>
      <pc:sldChg chg="addSp delSp modSp add mod">
        <pc:chgData name="Nicole Rakov" userId="5b496792-fcc2-4c91-aceb-1e6bedfd5cd8" providerId="ADAL" clId="{7104C47D-77CC-487E-BF3E-448E203DA5E8}" dt="2022-06-22T08:30:03.400" v="18"/>
        <pc:sldMkLst>
          <pc:docMk/>
          <pc:sldMk cId="1011031181" sldId="308"/>
        </pc:sldMkLst>
        <pc:spChg chg="mod">
          <ac:chgData name="Nicole Rakov" userId="5b496792-fcc2-4c91-aceb-1e6bedfd5cd8" providerId="ADAL" clId="{7104C47D-77CC-487E-BF3E-448E203DA5E8}" dt="2022-06-22T08:30:03.400" v="18"/>
          <ac:spMkLst>
            <pc:docMk/>
            <pc:sldMk cId="1011031181" sldId="308"/>
            <ac:spMk id="22" creationId="{0EE18607-ADE4-48F4-581E-C1B394F809B0}"/>
          </ac:spMkLst>
        </pc:spChg>
        <pc:picChg chg="add mod">
          <ac:chgData name="Nicole Rakov" userId="5b496792-fcc2-4c91-aceb-1e6bedfd5cd8" providerId="ADAL" clId="{7104C47D-77CC-487E-BF3E-448E203DA5E8}" dt="2022-06-22T08:29:55.322" v="17" actId="1076"/>
          <ac:picMkLst>
            <pc:docMk/>
            <pc:sldMk cId="1011031181" sldId="308"/>
            <ac:picMk id="5" creationId="{8C0107A2-6973-80E4-6288-2D77FA5DB25A}"/>
          </ac:picMkLst>
        </pc:picChg>
        <pc:picChg chg="del">
          <ac:chgData name="Nicole Rakov" userId="5b496792-fcc2-4c91-aceb-1e6bedfd5cd8" providerId="ADAL" clId="{7104C47D-77CC-487E-BF3E-448E203DA5E8}" dt="2022-06-22T08:29:48.081" v="13" actId="478"/>
          <ac:picMkLst>
            <pc:docMk/>
            <pc:sldMk cId="1011031181" sldId="308"/>
            <ac:picMk id="24" creationId="{2CB870BA-AA66-C218-EE0B-FFC38013A4F9}"/>
          </ac:picMkLst>
        </pc:picChg>
      </pc:sldChg>
    </pc:docChg>
  </pc:docChgLst>
  <pc:docChgLst>
    <pc:chgData name="Eduardo Oliveira" userId="S::alberto.oliveira@ua.pt::03c112a9-51c9-4da5-9544-a76d46bccc33" providerId="AD" clId="Web-{71E20D33-F2A3-ADE6-68D0-C1B0B4866554}"/>
    <pc:docChg chg="addSld modSld sldOrd">
      <pc:chgData name="Eduardo Oliveira" userId="S::alberto.oliveira@ua.pt::03c112a9-51c9-4da5-9544-a76d46bccc33" providerId="AD" clId="Web-{71E20D33-F2A3-ADE6-68D0-C1B0B4866554}" dt="2022-05-25T08:49:19.364" v="366" actId="20577"/>
      <pc:docMkLst>
        <pc:docMk/>
      </pc:docMkLst>
      <pc:sldChg chg="addSp delSp modSp">
        <pc:chgData name="Eduardo Oliveira" userId="S::alberto.oliveira@ua.pt::03c112a9-51c9-4da5-9544-a76d46bccc33" providerId="AD" clId="Web-{71E20D33-F2A3-ADE6-68D0-C1B0B4866554}" dt="2022-05-25T08:35:06.509" v="350" actId="1076"/>
        <pc:sldMkLst>
          <pc:docMk/>
          <pc:sldMk cId="2259308896" sldId="256"/>
        </pc:sldMkLst>
        <pc:spChg chg="add">
          <ac:chgData name="Eduardo Oliveira" userId="S::alberto.oliveira@ua.pt::03c112a9-51c9-4da5-9544-a76d46bccc33" providerId="AD" clId="Web-{71E20D33-F2A3-ADE6-68D0-C1B0B4866554}" dt="2022-05-25T08:29:44.159" v="316"/>
          <ac:spMkLst>
            <pc:docMk/>
            <pc:sldMk cId="2259308896" sldId="256"/>
            <ac:spMk id="2" creationId="{1763A2A0-75F1-73CE-BFD6-0E4FB7015B24}"/>
          </ac:spMkLst>
        </pc:spChg>
        <pc:spChg chg="add del mod">
          <ac:chgData name="Eduardo Oliveira" userId="S::alberto.oliveira@ua.pt::03c112a9-51c9-4da5-9544-a76d46bccc33" providerId="AD" clId="Web-{71E20D33-F2A3-ADE6-68D0-C1B0B4866554}" dt="2022-05-25T08:30:34.741" v="326"/>
          <ac:spMkLst>
            <pc:docMk/>
            <pc:sldMk cId="2259308896" sldId="256"/>
            <ac:spMk id="7" creationId="{FC48FC85-3FC3-80CF-7194-29ABEEDB7CA2}"/>
          </ac:spMkLst>
        </pc:spChg>
        <pc:spChg chg="add mod">
          <ac:chgData name="Eduardo Oliveira" userId="S::alberto.oliveira@ua.pt::03c112a9-51c9-4da5-9544-a76d46bccc33" providerId="AD" clId="Web-{71E20D33-F2A3-ADE6-68D0-C1B0B4866554}" dt="2022-05-25T08:32:33.968" v="348"/>
          <ac:spMkLst>
            <pc:docMk/>
            <pc:sldMk cId="2259308896" sldId="256"/>
            <ac:spMk id="10" creationId="{797C5C5C-EBB5-DBBB-3E3E-C45D6DB2F4B8}"/>
          </ac:spMkLst>
        </pc:spChg>
        <pc:picChg chg="mod">
          <ac:chgData name="Eduardo Oliveira" userId="S::alberto.oliveira@ua.pt::03c112a9-51c9-4da5-9544-a76d46bccc33" providerId="AD" clId="Web-{71E20D33-F2A3-ADE6-68D0-C1B0B4866554}" dt="2022-05-25T08:35:06.509" v="350" actId="1076"/>
          <ac:picMkLst>
            <pc:docMk/>
            <pc:sldMk cId="2259308896" sldId="256"/>
            <ac:picMk id="14" creationId="{FF2C75CD-6498-CB8D-B088-CCF2C7AA9A66}"/>
          </ac:picMkLst>
        </pc:picChg>
        <pc:cxnChg chg="add del mod">
          <ac:chgData name="Eduardo Oliveira" userId="S::alberto.oliveira@ua.pt::03c112a9-51c9-4da5-9544-a76d46bccc33" providerId="AD" clId="Web-{71E20D33-F2A3-ADE6-68D0-C1B0B4866554}" dt="2022-05-25T08:30:18.474" v="321"/>
          <ac:cxnSpMkLst>
            <pc:docMk/>
            <pc:sldMk cId="2259308896" sldId="256"/>
            <ac:cxnSpMk id="5" creationId="{4EB240A6-2DFE-97CB-9B63-DB953F575713}"/>
          </ac:cxnSpMkLst>
        </pc:cxnChg>
        <pc:cxnChg chg="add del mod">
          <ac:chgData name="Eduardo Oliveira" userId="S::alberto.oliveira@ua.pt::03c112a9-51c9-4da5-9544-a76d46bccc33" providerId="AD" clId="Web-{71E20D33-F2A3-ADE6-68D0-C1B0B4866554}" dt="2022-05-25T08:31:28.010" v="336"/>
          <ac:cxnSpMkLst>
            <pc:docMk/>
            <pc:sldMk cId="2259308896" sldId="256"/>
            <ac:cxnSpMk id="8" creationId="{337804AF-389D-DE25-50AD-AFBCDEB3E8F7}"/>
          </ac:cxnSpMkLst>
        </pc:cxnChg>
      </pc:sldChg>
      <pc:sldChg chg="modSp ord">
        <pc:chgData name="Eduardo Oliveira" userId="S::alberto.oliveira@ua.pt::03c112a9-51c9-4da5-9544-a76d46bccc33" providerId="AD" clId="Web-{71E20D33-F2A3-ADE6-68D0-C1B0B4866554}" dt="2022-05-25T06:45:51.418" v="315" actId="1076"/>
        <pc:sldMkLst>
          <pc:docMk/>
          <pc:sldMk cId="1527386939" sldId="261"/>
        </pc:sldMkLst>
        <pc:spChg chg="mod">
          <ac:chgData name="Eduardo Oliveira" userId="S::alberto.oliveira@ua.pt::03c112a9-51c9-4da5-9544-a76d46bccc33" providerId="AD" clId="Web-{71E20D33-F2A3-ADE6-68D0-C1B0B4866554}" dt="2022-05-25T06:45:51.418" v="315" actId="1076"/>
          <ac:spMkLst>
            <pc:docMk/>
            <pc:sldMk cId="1527386939" sldId="261"/>
            <ac:spMk id="7" creationId="{D87DDFFF-E26C-B947-9A58-D42D298AD434}"/>
          </ac:spMkLst>
        </pc:spChg>
      </pc:sldChg>
      <pc:sldChg chg="modSp">
        <pc:chgData name="Eduardo Oliveira" userId="S::alberto.oliveira@ua.pt::03c112a9-51c9-4da5-9544-a76d46bccc33" providerId="AD" clId="Web-{71E20D33-F2A3-ADE6-68D0-C1B0B4866554}" dt="2022-05-25T06:30:16.891" v="4" actId="20577"/>
        <pc:sldMkLst>
          <pc:docMk/>
          <pc:sldMk cId="2371293676" sldId="278"/>
        </pc:sldMkLst>
        <pc:spChg chg="mod">
          <ac:chgData name="Eduardo Oliveira" userId="S::alberto.oliveira@ua.pt::03c112a9-51c9-4da5-9544-a76d46bccc33" providerId="AD" clId="Web-{71E20D33-F2A3-ADE6-68D0-C1B0B4866554}" dt="2022-05-25T06:30:16.891" v="4" actId="20577"/>
          <ac:spMkLst>
            <pc:docMk/>
            <pc:sldMk cId="2371293676" sldId="278"/>
            <ac:spMk id="2" creationId="{7DC114AB-BB79-0740-6797-436B02573812}"/>
          </ac:spMkLst>
        </pc:spChg>
      </pc:sldChg>
      <pc:sldChg chg="ord">
        <pc:chgData name="Eduardo Oliveira" userId="S::alberto.oliveira@ua.pt::03c112a9-51c9-4da5-9544-a76d46bccc33" providerId="AD" clId="Web-{71E20D33-F2A3-ADE6-68D0-C1B0B4866554}" dt="2022-05-25T06:33:56.398" v="9"/>
        <pc:sldMkLst>
          <pc:docMk/>
          <pc:sldMk cId="675137161" sldId="281"/>
        </pc:sldMkLst>
      </pc:sldChg>
      <pc:sldChg chg="modSp">
        <pc:chgData name="Eduardo Oliveira" userId="S::alberto.oliveira@ua.pt::03c112a9-51c9-4da5-9544-a76d46bccc33" providerId="AD" clId="Web-{71E20D33-F2A3-ADE6-68D0-C1B0B4866554}" dt="2022-05-25T06:31:33.347" v="7" actId="20577"/>
        <pc:sldMkLst>
          <pc:docMk/>
          <pc:sldMk cId="2799968845" sldId="289"/>
        </pc:sldMkLst>
        <pc:spChg chg="mod">
          <ac:chgData name="Eduardo Oliveira" userId="S::alberto.oliveira@ua.pt::03c112a9-51c9-4da5-9544-a76d46bccc33" providerId="AD" clId="Web-{71E20D33-F2A3-ADE6-68D0-C1B0B4866554}" dt="2022-05-25T06:31:33.347" v="7" actId="20577"/>
          <ac:spMkLst>
            <pc:docMk/>
            <pc:sldMk cId="2799968845" sldId="289"/>
            <ac:spMk id="2" creationId="{BAAA0358-055D-484E-834A-29CDB306AA76}"/>
          </ac:spMkLst>
        </pc:spChg>
      </pc:sldChg>
      <pc:sldChg chg="addSp modSp new">
        <pc:chgData name="Eduardo Oliveira" userId="S::alberto.oliveira@ua.pt::03c112a9-51c9-4da5-9544-a76d46bccc33" providerId="AD" clId="Web-{71E20D33-F2A3-ADE6-68D0-C1B0B4866554}" dt="2022-05-25T08:49:19.364" v="366" actId="20577"/>
        <pc:sldMkLst>
          <pc:docMk/>
          <pc:sldMk cId="4052492075" sldId="293"/>
        </pc:sldMkLst>
        <pc:spChg chg="add mod">
          <ac:chgData name="Eduardo Oliveira" userId="S::alberto.oliveira@ua.pt::03c112a9-51c9-4da5-9544-a76d46bccc33" providerId="AD" clId="Web-{71E20D33-F2A3-ADE6-68D0-C1B0B4866554}" dt="2022-05-25T08:49:19.364" v="366" actId="20577"/>
          <ac:spMkLst>
            <pc:docMk/>
            <pc:sldMk cId="4052492075" sldId="293"/>
            <ac:spMk id="4" creationId="{68B96780-7727-6D3D-5AB6-B9D69941F0FA}"/>
          </ac:spMkLst>
        </pc:spChg>
      </pc:sldChg>
    </pc:docChg>
  </pc:docChgLst>
  <pc:docChgLst>
    <pc:chgData name="Maria Tavares" userId="S::eduardaaires@ua.pt::2513ac6b-6e34-45c6-a71e-2e7df4ed0bf7" providerId="AD" clId="Web-{BD1599EE-B3BB-39AB-9000-794A691AFC32}"/>
    <pc:docChg chg="modSld">
      <pc:chgData name="Maria Tavares" userId="S::eduardaaires@ua.pt::2513ac6b-6e34-45c6-a71e-2e7df4ed0bf7" providerId="AD" clId="Web-{BD1599EE-B3BB-39AB-9000-794A691AFC32}" dt="2022-06-22T08:00:31.842" v="27" actId="20577"/>
      <pc:docMkLst>
        <pc:docMk/>
      </pc:docMkLst>
      <pc:sldChg chg="modSp">
        <pc:chgData name="Maria Tavares" userId="S::eduardaaires@ua.pt::2513ac6b-6e34-45c6-a71e-2e7df4ed0bf7" providerId="AD" clId="Web-{BD1599EE-B3BB-39AB-9000-794A691AFC32}" dt="2022-06-22T07:55:15.768" v="24" actId="20577"/>
        <pc:sldMkLst>
          <pc:docMk/>
          <pc:sldMk cId="3443509601" sldId="299"/>
        </pc:sldMkLst>
        <pc:spChg chg="mod">
          <ac:chgData name="Maria Tavares" userId="S::eduardaaires@ua.pt::2513ac6b-6e34-45c6-a71e-2e7df4ed0bf7" providerId="AD" clId="Web-{BD1599EE-B3BB-39AB-9000-794A691AFC32}" dt="2022-06-22T07:55:15.768" v="24" actId="20577"/>
          <ac:spMkLst>
            <pc:docMk/>
            <pc:sldMk cId="3443509601" sldId="299"/>
            <ac:spMk id="2" creationId="{7DC114AB-BB79-0740-6797-436B02573812}"/>
          </ac:spMkLst>
        </pc:spChg>
      </pc:sldChg>
      <pc:sldChg chg="modSp">
        <pc:chgData name="Maria Tavares" userId="S::eduardaaires@ua.pt::2513ac6b-6e34-45c6-a71e-2e7df4ed0bf7" providerId="AD" clId="Web-{BD1599EE-B3BB-39AB-9000-794A691AFC32}" dt="2022-06-22T08:00:31.842" v="27" actId="20577"/>
        <pc:sldMkLst>
          <pc:docMk/>
          <pc:sldMk cId="1256947278" sldId="306"/>
        </pc:sldMkLst>
        <pc:spChg chg="mod">
          <ac:chgData name="Maria Tavares" userId="S::eduardaaires@ua.pt::2513ac6b-6e34-45c6-a71e-2e7df4ed0bf7" providerId="AD" clId="Web-{BD1599EE-B3BB-39AB-9000-794A691AFC32}" dt="2022-06-22T08:00:31.842" v="27" actId="20577"/>
          <ac:spMkLst>
            <pc:docMk/>
            <pc:sldMk cId="1256947278" sldId="306"/>
            <ac:spMk id="3" creationId="{E58ECDFF-DC13-AB68-EB48-80D5A4A3B97F}"/>
          </ac:spMkLst>
        </pc:spChg>
      </pc:sldChg>
    </pc:docChg>
  </pc:docChgLst>
  <pc:docChgLst>
    <pc:chgData name="Lara Matos" userId="67d3d73a-66e9-4b2e-ac76-80333630473b" providerId="ADAL" clId="{15A50298-21F6-4987-A539-982610AFD179}"/>
    <pc:docChg chg="undo custSel modSld">
      <pc:chgData name="Lara Matos" userId="67d3d73a-66e9-4b2e-ac76-80333630473b" providerId="ADAL" clId="{15A50298-21F6-4987-A539-982610AFD179}" dt="2022-06-08T08:58:47.163" v="54" actId="1076"/>
      <pc:docMkLst>
        <pc:docMk/>
      </pc:docMkLst>
      <pc:sldChg chg="modSp mod modShow">
        <pc:chgData name="Lara Matos" userId="67d3d73a-66e9-4b2e-ac76-80333630473b" providerId="ADAL" clId="{15A50298-21F6-4987-A539-982610AFD179}" dt="2022-06-07T20:11:21.487" v="52" actId="14100"/>
        <pc:sldMkLst>
          <pc:docMk/>
          <pc:sldMk cId="2371293676" sldId="278"/>
        </pc:sldMkLst>
        <pc:spChg chg="mod">
          <ac:chgData name="Lara Matos" userId="67d3d73a-66e9-4b2e-ac76-80333630473b" providerId="ADAL" clId="{15A50298-21F6-4987-A539-982610AFD179}" dt="2022-06-07T10:49:09.419" v="48" actId="20577"/>
          <ac:spMkLst>
            <pc:docMk/>
            <pc:sldMk cId="2371293676" sldId="278"/>
            <ac:spMk id="2" creationId="{7DC114AB-BB79-0740-6797-436B02573812}"/>
          </ac:spMkLst>
        </pc:spChg>
        <pc:spChg chg="mod">
          <ac:chgData name="Lara Matos" userId="67d3d73a-66e9-4b2e-ac76-80333630473b" providerId="ADAL" clId="{15A50298-21F6-4987-A539-982610AFD179}" dt="2022-06-07T10:48:59.267" v="24" actId="20577"/>
          <ac:spMkLst>
            <pc:docMk/>
            <pc:sldMk cId="2371293676" sldId="278"/>
            <ac:spMk id="22" creationId="{0EE18607-ADE4-48F4-581E-C1B394F809B0}"/>
          </ac:spMkLst>
        </pc:spChg>
        <pc:picChg chg="mod">
          <ac:chgData name="Lara Matos" userId="67d3d73a-66e9-4b2e-ac76-80333630473b" providerId="ADAL" clId="{15A50298-21F6-4987-A539-982610AFD179}" dt="2022-06-07T20:11:21.487" v="52" actId="14100"/>
          <ac:picMkLst>
            <pc:docMk/>
            <pc:sldMk cId="2371293676" sldId="278"/>
            <ac:picMk id="4" creationId="{6D9F96A4-F3D0-9BF2-B584-4803EDD7475E}"/>
          </ac:picMkLst>
        </pc:picChg>
      </pc:sldChg>
      <pc:sldChg chg="modSp mod">
        <pc:chgData name="Lara Matos" userId="67d3d73a-66e9-4b2e-ac76-80333630473b" providerId="ADAL" clId="{15A50298-21F6-4987-A539-982610AFD179}" dt="2022-06-07T22:14:41.755" v="53" actId="6549"/>
        <pc:sldMkLst>
          <pc:docMk/>
          <pc:sldMk cId="675137161" sldId="281"/>
        </pc:sldMkLst>
        <pc:spChg chg="mod">
          <ac:chgData name="Lara Matos" userId="67d3d73a-66e9-4b2e-ac76-80333630473b" providerId="ADAL" clId="{15A50298-21F6-4987-A539-982610AFD179}" dt="2022-06-07T22:14:41.755" v="53" actId="6549"/>
          <ac:spMkLst>
            <pc:docMk/>
            <pc:sldMk cId="675137161" sldId="281"/>
            <ac:spMk id="3" creationId="{594C1777-B62D-468E-BE34-64A07CED098F}"/>
          </ac:spMkLst>
        </pc:spChg>
      </pc:sldChg>
      <pc:sldChg chg="modSp mod">
        <pc:chgData name="Lara Matos" userId="67d3d73a-66e9-4b2e-ac76-80333630473b" providerId="ADAL" clId="{15A50298-21F6-4987-A539-982610AFD179}" dt="2022-06-08T08:58:47.163" v="54" actId="1076"/>
        <pc:sldMkLst>
          <pc:docMk/>
          <pc:sldMk cId="1245110737" sldId="297"/>
        </pc:sldMkLst>
        <pc:picChg chg="mod">
          <ac:chgData name="Lara Matos" userId="67d3d73a-66e9-4b2e-ac76-80333630473b" providerId="ADAL" clId="{15A50298-21F6-4987-A539-982610AFD179}" dt="2022-06-08T08:58:47.163" v="54" actId="1076"/>
          <ac:picMkLst>
            <pc:docMk/>
            <pc:sldMk cId="1245110737" sldId="297"/>
            <ac:picMk id="6" creationId="{5837C9CE-2EA0-FC58-9DBC-D5A9942B9576}"/>
          </ac:picMkLst>
        </pc:picChg>
      </pc:sldChg>
    </pc:docChg>
  </pc:docChgLst>
  <pc:docChgLst>
    <pc:chgData name="Maria Tavares" userId="S::eduardaaires@ua.pt::2513ac6b-6e34-45c6-a71e-2e7df4ed0bf7" providerId="AD" clId="Web-{A8B1EC94-73AC-C79D-732F-D677EE15EC62}"/>
    <pc:docChg chg="addSld delSld modSld">
      <pc:chgData name="Maria Tavares" userId="S::eduardaaires@ua.pt::2513ac6b-6e34-45c6-a71e-2e7df4ed0bf7" providerId="AD" clId="Web-{A8B1EC94-73AC-C79D-732F-D677EE15EC62}" dt="2022-06-15T09:51:31.089" v="1421" actId="20577"/>
      <pc:docMkLst>
        <pc:docMk/>
      </pc:docMkLst>
      <pc:sldChg chg="addSp delSp modSp">
        <pc:chgData name="Maria Tavares" userId="S::eduardaaires@ua.pt::2513ac6b-6e34-45c6-a71e-2e7df4ed0bf7" providerId="AD" clId="Web-{A8B1EC94-73AC-C79D-732F-D677EE15EC62}" dt="2022-06-15T08:50:18.053" v="456" actId="20577"/>
        <pc:sldMkLst>
          <pc:docMk/>
          <pc:sldMk cId="2371293676" sldId="278"/>
        </pc:sldMkLst>
        <pc:spChg chg="mod">
          <ac:chgData name="Maria Tavares" userId="S::eduardaaires@ua.pt::2513ac6b-6e34-45c6-a71e-2e7df4ed0bf7" providerId="AD" clId="Web-{A8B1EC94-73AC-C79D-732F-D677EE15EC62}" dt="2022-06-15T08:49:29.379" v="443" actId="20577"/>
          <ac:spMkLst>
            <pc:docMk/>
            <pc:sldMk cId="2371293676" sldId="278"/>
            <ac:spMk id="2" creationId="{7DC114AB-BB79-0740-6797-436B02573812}"/>
          </ac:spMkLst>
        </pc:spChg>
        <pc:spChg chg="mod">
          <ac:chgData name="Maria Tavares" userId="S::eduardaaires@ua.pt::2513ac6b-6e34-45c6-a71e-2e7df4ed0bf7" providerId="AD" clId="Web-{A8B1EC94-73AC-C79D-732F-D677EE15EC62}" dt="2022-06-15T08:50:18.053" v="456" actId="20577"/>
          <ac:spMkLst>
            <pc:docMk/>
            <pc:sldMk cId="2371293676" sldId="278"/>
            <ac:spMk id="22" creationId="{0EE18607-ADE4-48F4-581E-C1B394F809B0}"/>
          </ac:spMkLst>
        </pc:spChg>
        <pc:picChg chg="add mod">
          <ac:chgData name="Maria Tavares" userId="S::eduardaaires@ua.pt::2513ac6b-6e34-45c6-a71e-2e7df4ed0bf7" providerId="AD" clId="Web-{A8B1EC94-73AC-C79D-732F-D677EE15EC62}" dt="2022-06-15T08:46:30.547" v="412" actId="1076"/>
          <ac:picMkLst>
            <pc:docMk/>
            <pc:sldMk cId="2371293676" sldId="278"/>
            <ac:picMk id="3" creationId="{CB7F6972-E2EC-B2B7-A758-9E3AD8538BE9}"/>
          </ac:picMkLst>
        </pc:picChg>
        <pc:picChg chg="del mod">
          <ac:chgData name="Maria Tavares" userId="S::eduardaaires@ua.pt::2513ac6b-6e34-45c6-a71e-2e7df4ed0bf7" providerId="AD" clId="Web-{A8B1EC94-73AC-C79D-732F-D677EE15EC62}" dt="2022-06-15T08:43:27.807" v="377"/>
          <ac:picMkLst>
            <pc:docMk/>
            <pc:sldMk cId="2371293676" sldId="278"/>
            <ac:picMk id="4" creationId="{6D9F96A4-F3D0-9BF2-B584-4803EDD7475E}"/>
          </ac:picMkLst>
        </pc:picChg>
        <pc:picChg chg="add mod">
          <ac:chgData name="Maria Tavares" userId="S::eduardaaires@ua.pt::2513ac6b-6e34-45c6-a71e-2e7df4ed0bf7" providerId="AD" clId="Web-{A8B1EC94-73AC-C79D-732F-D677EE15EC62}" dt="2022-06-15T08:47:29.767" v="425" actId="1076"/>
          <ac:picMkLst>
            <pc:docMk/>
            <pc:sldMk cId="2371293676" sldId="278"/>
            <ac:picMk id="5" creationId="{AA5ADD5A-15A0-348C-C8EC-4D85620668C5}"/>
          </ac:picMkLst>
        </pc:picChg>
        <pc:picChg chg="add del mod">
          <ac:chgData name="Maria Tavares" userId="S::eduardaaires@ua.pt::2513ac6b-6e34-45c6-a71e-2e7df4ed0bf7" providerId="AD" clId="Web-{A8B1EC94-73AC-C79D-732F-D677EE15EC62}" dt="2022-06-15T08:45:30.811" v="399"/>
          <ac:picMkLst>
            <pc:docMk/>
            <pc:sldMk cId="2371293676" sldId="278"/>
            <ac:picMk id="6" creationId="{8B19A79A-2059-DD09-7FB3-7ECF43C7F88F}"/>
          </ac:picMkLst>
        </pc:picChg>
        <pc:picChg chg="add mod">
          <ac:chgData name="Maria Tavares" userId="S::eduardaaires@ua.pt::2513ac6b-6e34-45c6-a71e-2e7df4ed0bf7" providerId="AD" clId="Web-{A8B1EC94-73AC-C79D-732F-D677EE15EC62}" dt="2022-06-15T08:45:54.342" v="404" actId="1076"/>
          <ac:picMkLst>
            <pc:docMk/>
            <pc:sldMk cId="2371293676" sldId="278"/>
            <ac:picMk id="7" creationId="{1099B23B-F04D-4FCC-1ECA-40D66080019A}"/>
          </ac:picMkLst>
        </pc:picChg>
        <pc:picChg chg="add mod">
          <ac:chgData name="Maria Tavares" userId="S::eduardaaires@ua.pt::2513ac6b-6e34-45c6-a71e-2e7df4ed0bf7" providerId="AD" clId="Web-{A8B1EC94-73AC-C79D-732F-D677EE15EC62}" dt="2022-06-15T08:46:02.593" v="406" actId="1076"/>
          <ac:picMkLst>
            <pc:docMk/>
            <pc:sldMk cId="2371293676" sldId="278"/>
            <ac:picMk id="8" creationId="{C0C323ED-D8B2-276B-A3C7-2C240AE6DDFE}"/>
          </ac:picMkLst>
        </pc:picChg>
        <pc:picChg chg="add mod">
          <ac:chgData name="Maria Tavares" userId="S::eduardaaires@ua.pt::2513ac6b-6e34-45c6-a71e-2e7df4ed0bf7" providerId="AD" clId="Web-{A8B1EC94-73AC-C79D-732F-D677EE15EC62}" dt="2022-06-15T08:47:36.501" v="427" actId="1076"/>
          <ac:picMkLst>
            <pc:docMk/>
            <pc:sldMk cId="2371293676" sldId="278"/>
            <ac:picMk id="9" creationId="{402F9713-D01C-2256-8A6E-9B0F62F51B6A}"/>
          </ac:picMkLst>
        </pc:picChg>
        <pc:picChg chg="add mod">
          <ac:chgData name="Maria Tavares" userId="S::eduardaaires@ua.pt::2513ac6b-6e34-45c6-a71e-2e7df4ed0bf7" providerId="AD" clId="Web-{A8B1EC94-73AC-C79D-732F-D677EE15EC62}" dt="2022-06-15T08:47:38.064" v="428" actId="1076"/>
          <ac:picMkLst>
            <pc:docMk/>
            <pc:sldMk cId="2371293676" sldId="278"/>
            <ac:picMk id="10" creationId="{D25AA278-9460-03AD-A881-AD205F7322DA}"/>
          </ac:picMkLst>
        </pc:picChg>
        <pc:picChg chg="add del mod">
          <ac:chgData name="Maria Tavares" userId="S::eduardaaires@ua.pt::2513ac6b-6e34-45c6-a71e-2e7df4ed0bf7" providerId="AD" clId="Web-{A8B1EC94-73AC-C79D-732F-D677EE15EC62}" dt="2022-06-15T08:47:06.969" v="422"/>
          <ac:picMkLst>
            <pc:docMk/>
            <pc:sldMk cId="2371293676" sldId="278"/>
            <ac:picMk id="11" creationId="{D2D51909-3FC4-25A9-8847-8723818AB254}"/>
          </ac:picMkLst>
        </pc:picChg>
        <pc:picChg chg="add mod">
          <ac:chgData name="Maria Tavares" userId="S::eduardaaires@ua.pt::2513ac6b-6e34-45c6-a71e-2e7df4ed0bf7" providerId="AD" clId="Web-{A8B1EC94-73AC-C79D-732F-D677EE15EC62}" dt="2022-06-15T08:47:31.814" v="426" actId="1076"/>
          <ac:picMkLst>
            <pc:docMk/>
            <pc:sldMk cId="2371293676" sldId="278"/>
            <ac:picMk id="12" creationId="{1DE96417-70C7-61D0-1C2B-B7D7D2269F64}"/>
          </ac:picMkLst>
        </pc:picChg>
        <pc:picChg chg="add mod">
          <ac:chgData name="Maria Tavares" userId="S::eduardaaires@ua.pt::2513ac6b-6e34-45c6-a71e-2e7df4ed0bf7" providerId="AD" clId="Web-{A8B1EC94-73AC-C79D-732F-D677EE15EC62}" dt="2022-06-15T08:47:50.252" v="430" actId="1076"/>
          <ac:picMkLst>
            <pc:docMk/>
            <pc:sldMk cId="2371293676" sldId="278"/>
            <ac:picMk id="13" creationId="{381CF213-B9EE-8052-3890-5E870F4CE355}"/>
          </ac:picMkLst>
        </pc:picChg>
        <pc:picChg chg="del">
          <ac:chgData name="Maria Tavares" userId="S::eduardaaires@ua.pt::2513ac6b-6e34-45c6-a71e-2e7df4ed0bf7" providerId="AD" clId="Web-{A8B1EC94-73AC-C79D-732F-D677EE15EC62}" dt="2022-06-15T08:43:57.277" v="381"/>
          <ac:picMkLst>
            <pc:docMk/>
            <pc:sldMk cId="2371293676" sldId="278"/>
            <ac:picMk id="17" creationId="{448557F5-0D0C-1F0A-292F-E2285300ACAD}"/>
          </ac:picMkLst>
        </pc:picChg>
      </pc:sldChg>
      <pc:sldChg chg="del">
        <pc:chgData name="Maria Tavares" userId="S::eduardaaires@ua.pt::2513ac6b-6e34-45c6-a71e-2e7df4ed0bf7" providerId="AD" clId="Web-{A8B1EC94-73AC-C79D-732F-D677EE15EC62}" dt="2022-06-15T09:44:31.358" v="1243"/>
        <pc:sldMkLst>
          <pc:docMk/>
          <pc:sldMk cId="4052492075" sldId="293"/>
        </pc:sldMkLst>
      </pc:sldChg>
      <pc:sldChg chg="addSp delSp modSp">
        <pc:chgData name="Maria Tavares" userId="S::eduardaaires@ua.pt::2513ac6b-6e34-45c6-a71e-2e7df4ed0bf7" providerId="AD" clId="Web-{A8B1EC94-73AC-C79D-732F-D677EE15EC62}" dt="2022-06-15T09:46:10.517" v="1294" actId="20577"/>
        <pc:sldMkLst>
          <pc:docMk/>
          <pc:sldMk cId="1330899446" sldId="296"/>
        </pc:sldMkLst>
        <pc:spChg chg="mod">
          <ac:chgData name="Maria Tavares" userId="S::eduardaaires@ua.pt::2513ac6b-6e34-45c6-a71e-2e7df4ed0bf7" providerId="AD" clId="Web-{A8B1EC94-73AC-C79D-732F-D677EE15EC62}" dt="2022-06-15T08:58:38.660" v="737" actId="1076"/>
          <ac:spMkLst>
            <pc:docMk/>
            <pc:sldMk cId="1330899446" sldId="296"/>
            <ac:spMk id="2" creationId="{7DC114AB-BB79-0740-6797-436B02573812}"/>
          </ac:spMkLst>
        </pc:spChg>
        <pc:spChg chg="mod">
          <ac:chgData name="Maria Tavares" userId="S::eduardaaires@ua.pt::2513ac6b-6e34-45c6-a71e-2e7df4ed0bf7" providerId="AD" clId="Web-{A8B1EC94-73AC-C79D-732F-D677EE15EC62}" dt="2022-06-15T09:46:10.517" v="1294" actId="20577"/>
          <ac:spMkLst>
            <pc:docMk/>
            <pc:sldMk cId="1330899446" sldId="296"/>
            <ac:spMk id="22" creationId="{0EE18607-ADE4-48F4-581E-C1B394F809B0}"/>
          </ac:spMkLst>
        </pc:spChg>
        <pc:spChg chg="mod">
          <ac:chgData name="Maria Tavares" userId="S::eduardaaires@ua.pt::2513ac6b-6e34-45c6-a71e-2e7df4ed0bf7" providerId="AD" clId="Web-{A8B1EC94-73AC-C79D-732F-D677EE15EC62}" dt="2022-06-15T08:54:13.340" v="573" actId="1076"/>
          <ac:spMkLst>
            <pc:docMk/>
            <pc:sldMk cId="1330899446" sldId="296"/>
            <ac:spMk id="35" creationId="{5789CCB9-138D-4D90-8AFB-AC5C73612512}"/>
          </ac:spMkLst>
        </pc:spChg>
        <pc:picChg chg="add del mod">
          <ac:chgData name="Maria Tavares" userId="S::eduardaaires@ua.pt::2513ac6b-6e34-45c6-a71e-2e7df4ed0bf7" providerId="AD" clId="Web-{A8B1EC94-73AC-C79D-732F-D677EE15EC62}" dt="2022-06-15T09:00:29.475" v="761"/>
          <ac:picMkLst>
            <pc:docMk/>
            <pc:sldMk cId="1330899446" sldId="296"/>
            <ac:picMk id="3" creationId="{A1917BE3-6108-3B8E-A23C-95996E07030B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02:37.681" v="788" actId="1076"/>
          <ac:picMkLst>
            <pc:docMk/>
            <pc:sldMk cId="1330899446" sldId="296"/>
            <ac:picMk id="4" creationId="{4307FEEE-5CDF-795A-D1BE-D848097058D0}"/>
          </ac:picMkLst>
        </pc:picChg>
        <pc:picChg chg="add del mod">
          <ac:chgData name="Maria Tavares" userId="S::eduardaaires@ua.pt::2513ac6b-6e34-45c6-a71e-2e7df4ed0bf7" providerId="AD" clId="Web-{A8B1EC94-73AC-C79D-732F-D677EE15EC62}" dt="2022-06-15T09:00:17.803" v="757"/>
          <ac:picMkLst>
            <pc:docMk/>
            <pc:sldMk cId="1330899446" sldId="296"/>
            <ac:picMk id="5" creationId="{7A7F9B60-7922-938A-5320-1CA31E2CC7A1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02:37.697" v="789" actId="1076"/>
          <ac:picMkLst>
            <pc:docMk/>
            <pc:sldMk cId="1330899446" sldId="296"/>
            <ac:picMk id="6" creationId="{8757D87C-5BE9-7669-60FC-4EECD1462A32}"/>
          </ac:picMkLst>
        </pc:picChg>
        <pc:picChg chg="del mod">
          <ac:chgData name="Maria Tavares" userId="S::eduardaaires@ua.pt::2513ac6b-6e34-45c6-a71e-2e7df4ed0bf7" providerId="AD" clId="Web-{A8B1EC94-73AC-C79D-732F-D677EE15EC62}" dt="2022-06-15T08:58:14.456" v="731"/>
          <ac:picMkLst>
            <pc:docMk/>
            <pc:sldMk cId="1330899446" sldId="296"/>
            <ac:picMk id="7" creationId="{BD41A572-21B7-7F7B-9696-BD34E6E8C2AF}"/>
          </ac:picMkLst>
        </pc:picChg>
        <pc:picChg chg="del mod">
          <ac:chgData name="Maria Tavares" userId="S::eduardaaires@ua.pt::2513ac6b-6e34-45c6-a71e-2e7df4ed0bf7" providerId="AD" clId="Web-{A8B1EC94-73AC-C79D-732F-D677EE15EC62}" dt="2022-06-15T08:58:20.768" v="733"/>
          <ac:picMkLst>
            <pc:docMk/>
            <pc:sldMk cId="1330899446" sldId="296"/>
            <ac:picMk id="8" creationId="{DEBCF5C7-BEED-D15D-FFEC-CC852FED9D56}"/>
          </ac:picMkLst>
        </pc:picChg>
        <pc:picChg chg="add del mod">
          <ac:chgData name="Maria Tavares" userId="S::eduardaaires@ua.pt::2513ac6b-6e34-45c6-a71e-2e7df4ed0bf7" providerId="AD" clId="Web-{A8B1EC94-73AC-C79D-732F-D677EE15EC62}" dt="2022-06-15T09:01:36.195" v="783"/>
          <ac:picMkLst>
            <pc:docMk/>
            <pc:sldMk cId="1330899446" sldId="296"/>
            <ac:picMk id="9" creationId="{FCAA3D13-44C8-45D6-1EB2-E6EA7CB2E7E9}"/>
          </ac:picMkLst>
        </pc:picChg>
        <pc:picChg chg="add del mod">
          <ac:chgData name="Maria Tavares" userId="S::eduardaaires@ua.pt::2513ac6b-6e34-45c6-a71e-2e7df4ed0bf7" providerId="AD" clId="Web-{A8B1EC94-73AC-C79D-732F-D677EE15EC62}" dt="2022-06-15T09:01:38.664" v="784"/>
          <ac:picMkLst>
            <pc:docMk/>
            <pc:sldMk cId="1330899446" sldId="296"/>
            <ac:picMk id="10" creationId="{69A77433-B51B-27ED-4E88-C9BEB7C687E3}"/>
          </ac:picMkLst>
        </pc:picChg>
        <pc:picChg chg="del mod">
          <ac:chgData name="Maria Tavares" userId="S::eduardaaires@ua.pt::2513ac6b-6e34-45c6-a71e-2e7df4ed0bf7" providerId="AD" clId="Web-{A8B1EC94-73AC-C79D-732F-D677EE15EC62}" dt="2022-06-15T08:58:27.534" v="736"/>
          <ac:picMkLst>
            <pc:docMk/>
            <pc:sldMk cId="1330899446" sldId="296"/>
            <ac:picMk id="11" creationId="{6D2BCB88-CD40-D33C-075F-930D78AFDAC5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02:43.963" v="792" actId="1076"/>
          <ac:picMkLst>
            <pc:docMk/>
            <pc:sldMk cId="1330899446" sldId="296"/>
            <ac:picMk id="12" creationId="{4290916B-B523-56D5-A2CB-8340467C7428}"/>
          </ac:picMkLst>
        </pc:picChg>
        <pc:picChg chg="del mod">
          <ac:chgData name="Maria Tavares" userId="S::eduardaaires@ua.pt::2513ac6b-6e34-45c6-a71e-2e7df4ed0bf7" providerId="AD" clId="Web-{A8B1EC94-73AC-C79D-732F-D677EE15EC62}" dt="2022-06-15T08:58:25.612" v="735"/>
          <ac:picMkLst>
            <pc:docMk/>
            <pc:sldMk cId="1330899446" sldId="296"/>
            <ac:picMk id="13" creationId="{807A625D-DFB1-C2A7-BEDB-C96F6732D475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03:07.714" v="796" actId="1076"/>
          <ac:picMkLst>
            <pc:docMk/>
            <pc:sldMk cId="1330899446" sldId="296"/>
            <ac:picMk id="14" creationId="{8CAB4A1F-360F-8331-8665-156D01BB68EC}"/>
          </ac:picMkLst>
        </pc:picChg>
        <pc:picChg chg="add del mod">
          <ac:chgData name="Maria Tavares" userId="S::eduardaaires@ua.pt::2513ac6b-6e34-45c6-a71e-2e7df4ed0bf7" providerId="AD" clId="Web-{A8B1EC94-73AC-C79D-732F-D677EE15EC62}" dt="2022-06-15T09:03:49.824" v="809"/>
          <ac:picMkLst>
            <pc:docMk/>
            <pc:sldMk cId="1330899446" sldId="296"/>
            <ac:picMk id="15" creationId="{D0A95203-C693-C80A-2AA5-E2CA473A7914}"/>
          </ac:picMkLst>
        </pc:picChg>
        <pc:picChg chg="add del mod">
          <ac:chgData name="Maria Tavares" userId="S::eduardaaires@ua.pt::2513ac6b-6e34-45c6-a71e-2e7df4ed0bf7" providerId="AD" clId="Web-{A8B1EC94-73AC-C79D-732F-D677EE15EC62}" dt="2022-06-15T09:03:48.105" v="808"/>
          <ac:picMkLst>
            <pc:docMk/>
            <pc:sldMk cId="1330899446" sldId="296"/>
            <ac:picMk id="16" creationId="{5D656DE5-59BA-989F-81E1-6AE9AD85C6CD}"/>
          </ac:picMkLst>
        </pc:picChg>
      </pc:sldChg>
      <pc:sldChg chg="del">
        <pc:chgData name="Maria Tavares" userId="S::eduardaaires@ua.pt::2513ac6b-6e34-45c6-a71e-2e7df4ed0bf7" providerId="AD" clId="Web-{A8B1EC94-73AC-C79D-732F-D677EE15EC62}" dt="2022-06-15T09:34:51.764" v="1115"/>
        <pc:sldMkLst>
          <pc:docMk/>
          <pc:sldMk cId="1245110737" sldId="297"/>
        </pc:sldMkLst>
      </pc:sldChg>
      <pc:sldChg chg="addSp delSp modSp add replId">
        <pc:chgData name="Maria Tavares" userId="S::eduardaaires@ua.pt::2513ac6b-6e34-45c6-a71e-2e7df4ed0bf7" providerId="AD" clId="Web-{A8B1EC94-73AC-C79D-732F-D677EE15EC62}" dt="2022-06-15T09:46:18.783" v="1295" actId="20577"/>
        <pc:sldMkLst>
          <pc:docMk/>
          <pc:sldMk cId="3443509601" sldId="299"/>
        </pc:sldMkLst>
        <pc:spChg chg="mod">
          <ac:chgData name="Maria Tavares" userId="S::eduardaaires@ua.pt::2513ac6b-6e34-45c6-a71e-2e7df4ed0bf7" providerId="AD" clId="Web-{A8B1EC94-73AC-C79D-732F-D677EE15EC62}" dt="2022-06-15T09:36:03.861" v="1193" actId="20577"/>
          <ac:spMkLst>
            <pc:docMk/>
            <pc:sldMk cId="3443509601" sldId="299"/>
            <ac:spMk id="2" creationId="{7DC114AB-BB79-0740-6797-436B02573812}"/>
          </ac:spMkLst>
        </pc:spChg>
        <pc:spChg chg="mod">
          <ac:chgData name="Maria Tavares" userId="S::eduardaaires@ua.pt::2513ac6b-6e34-45c6-a71e-2e7df4ed0bf7" providerId="AD" clId="Web-{A8B1EC94-73AC-C79D-732F-D677EE15EC62}" dt="2022-06-15T09:46:18.783" v="1295" actId="20577"/>
          <ac:spMkLst>
            <pc:docMk/>
            <pc:sldMk cId="3443509601" sldId="299"/>
            <ac:spMk id="22" creationId="{0EE18607-ADE4-48F4-581E-C1B394F809B0}"/>
          </ac:spMkLst>
        </pc:spChg>
        <pc:picChg chg="add del mod">
          <ac:chgData name="Maria Tavares" userId="S::eduardaaires@ua.pt::2513ac6b-6e34-45c6-a71e-2e7df4ed0bf7" providerId="AD" clId="Web-{A8B1EC94-73AC-C79D-732F-D677EE15EC62}" dt="2022-06-15T09:11:41.461" v="1032"/>
          <ac:picMkLst>
            <pc:docMk/>
            <pc:sldMk cId="3443509601" sldId="299"/>
            <ac:picMk id="3" creationId="{6BE07F75-493A-9C74-AC14-C550B5B08257}"/>
          </ac:picMkLst>
        </pc:picChg>
        <pc:picChg chg="del">
          <ac:chgData name="Maria Tavares" userId="S::eduardaaires@ua.pt::2513ac6b-6e34-45c6-a71e-2e7df4ed0bf7" providerId="AD" clId="Web-{A8B1EC94-73AC-C79D-732F-D677EE15EC62}" dt="2022-06-15T09:09:43.568" v="1020"/>
          <ac:picMkLst>
            <pc:docMk/>
            <pc:sldMk cId="3443509601" sldId="299"/>
            <ac:picMk id="4" creationId="{4307FEEE-5CDF-795A-D1BE-D848097058D0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11:24.914" v="1031" actId="1076"/>
          <ac:picMkLst>
            <pc:docMk/>
            <pc:sldMk cId="3443509601" sldId="299"/>
            <ac:picMk id="5" creationId="{5ED9C38A-DB99-4AA5-34A5-4A854C0D1263}"/>
          </ac:picMkLst>
        </pc:picChg>
        <pc:picChg chg="del mod">
          <ac:chgData name="Maria Tavares" userId="S::eduardaaires@ua.pt::2513ac6b-6e34-45c6-a71e-2e7df4ed0bf7" providerId="AD" clId="Web-{A8B1EC94-73AC-C79D-732F-D677EE15EC62}" dt="2022-06-15T09:09:42.052" v="1019"/>
          <ac:picMkLst>
            <pc:docMk/>
            <pc:sldMk cId="3443509601" sldId="299"/>
            <ac:picMk id="6" creationId="{8757D87C-5BE9-7669-60FC-4EECD1462A32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28:17.801" v="1070" actId="1076"/>
          <ac:picMkLst>
            <pc:docMk/>
            <pc:sldMk cId="3443509601" sldId="299"/>
            <ac:picMk id="7" creationId="{65CDC541-A0AD-0531-0B18-7F4D12B1ABC1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29:06.505" v="1078" actId="688"/>
          <ac:picMkLst>
            <pc:docMk/>
            <pc:sldMk cId="3443509601" sldId="299"/>
            <ac:picMk id="8" creationId="{F337B983-CAFC-1095-9253-6A323A5F101B}"/>
          </ac:picMkLst>
        </pc:picChg>
        <pc:picChg chg="add del mod">
          <ac:chgData name="Maria Tavares" userId="S::eduardaaires@ua.pt::2513ac6b-6e34-45c6-a71e-2e7df4ed0bf7" providerId="AD" clId="Web-{A8B1EC94-73AC-C79D-732F-D677EE15EC62}" dt="2022-06-15T09:28:02.128" v="1065"/>
          <ac:picMkLst>
            <pc:docMk/>
            <pc:sldMk cId="3443509601" sldId="299"/>
            <ac:picMk id="9" creationId="{2948381F-2CDE-4E61-11E5-27381F38F449}"/>
          </ac:picMkLst>
        </pc:picChg>
        <pc:picChg chg="add del mod">
          <ac:chgData name="Maria Tavares" userId="S::eduardaaires@ua.pt::2513ac6b-6e34-45c6-a71e-2e7df4ed0bf7" providerId="AD" clId="Web-{A8B1EC94-73AC-C79D-732F-D677EE15EC62}" dt="2022-06-15T09:27:39.378" v="1061"/>
          <ac:picMkLst>
            <pc:docMk/>
            <pc:sldMk cId="3443509601" sldId="299"/>
            <ac:picMk id="10" creationId="{D7CC7DC8-FCB5-AD89-4ECD-DA73DCB7FB44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28:53.567" v="1075" actId="1076"/>
          <ac:picMkLst>
            <pc:docMk/>
            <pc:sldMk cId="3443509601" sldId="299"/>
            <ac:picMk id="11" creationId="{CBB50D41-D8F8-0E7B-86B7-2B906D48BD66}"/>
          </ac:picMkLst>
        </pc:picChg>
        <pc:picChg chg="del">
          <ac:chgData name="Maria Tavares" userId="S::eduardaaires@ua.pt::2513ac6b-6e34-45c6-a71e-2e7df4ed0bf7" providerId="AD" clId="Web-{A8B1EC94-73AC-C79D-732F-D677EE15EC62}" dt="2022-06-15T09:09:45.208" v="1021"/>
          <ac:picMkLst>
            <pc:docMk/>
            <pc:sldMk cId="3443509601" sldId="299"/>
            <ac:picMk id="12" creationId="{4290916B-B523-56D5-A2CB-8340467C7428}"/>
          </ac:picMkLst>
        </pc:picChg>
        <pc:picChg chg="add del mod">
          <ac:chgData name="Maria Tavares" userId="S::eduardaaires@ua.pt::2513ac6b-6e34-45c6-a71e-2e7df4ed0bf7" providerId="AD" clId="Web-{A8B1EC94-73AC-C79D-732F-D677EE15EC62}" dt="2022-06-15T09:30:44.273" v="1086"/>
          <ac:picMkLst>
            <pc:docMk/>
            <pc:sldMk cId="3443509601" sldId="299"/>
            <ac:picMk id="13" creationId="{47FC3C40-5BE2-9B2D-AA47-2378531FAA49}"/>
          </ac:picMkLst>
        </pc:picChg>
        <pc:picChg chg="del">
          <ac:chgData name="Maria Tavares" userId="S::eduardaaires@ua.pt::2513ac6b-6e34-45c6-a71e-2e7df4ed0bf7" providerId="AD" clId="Web-{A8B1EC94-73AC-C79D-732F-D677EE15EC62}" dt="2022-06-15T09:09:46.802" v="1022"/>
          <ac:picMkLst>
            <pc:docMk/>
            <pc:sldMk cId="3443509601" sldId="299"/>
            <ac:picMk id="14" creationId="{8CAB4A1F-360F-8331-8665-156D01BB68EC}"/>
          </ac:picMkLst>
        </pc:picChg>
        <pc:picChg chg="add del mod">
          <ac:chgData name="Maria Tavares" userId="S::eduardaaires@ua.pt::2513ac6b-6e34-45c6-a71e-2e7df4ed0bf7" providerId="AD" clId="Web-{A8B1EC94-73AC-C79D-732F-D677EE15EC62}" dt="2022-06-15T09:30:41.836" v="1085"/>
          <ac:picMkLst>
            <pc:docMk/>
            <pc:sldMk cId="3443509601" sldId="299"/>
            <ac:picMk id="15" creationId="{26FDB814-0546-13C3-F4B6-1DCEBCC05543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34:21.639" v="1114" actId="1076"/>
          <ac:picMkLst>
            <pc:docMk/>
            <pc:sldMk cId="3443509601" sldId="299"/>
            <ac:picMk id="16" creationId="{FEE75E1C-B014-4052-CD5F-C93781F197A4}"/>
          </ac:picMkLst>
        </pc:picChg>
        <pc:picChg chg="add del mod">
          <ac:chgData name="Maria Tavares" userId="S::eduardaaires@ua.pt::2513ac6b-6e34-45c6-a71e-2e7df4ed0bf7" providerId="AD" clId="Web-{A8B1EC94-73AC-C79D-732F-D677EE15EC62}" dt="2022-06-15T09:33:52.216" v="1113"/>
          <ac:picMkLst>
            <pc:docMk/>
            <pc:sldMk cId="3443509601" sldId="299"/>
            <ac:picMk id="24" creationId="{AB2AE82E-C4DA-D9A4-1377-6A3ED2A9A7F0}"/>
          </ac:picMkLst>
        </pc:picChg>
        <pc:inkChg chg="add del">
          <ac:chgData name="Maria Tavares" userId="S::eduardaaires@ua.pt::2513ac6b-6e34-45c6-a71e-2e7df4ed0bf7" providerId="AD" clId="Web-{A8B1EC94-73AC-C79D-732F-D677EE15EC62}" dt="2022-06-15T09:31:40.947" v="1093"/>
          <ac:inkMkLst>
            <pc:docMk/>
            <pc:sldMk cId="3443509601" sldId="299"/>
            <ac:inkMk id="17" creationId="{B9173E4B-BAD5-4384-B15F-3544C728D6F3}"/>
          </ac:inkMkLst>
        </pc:inkChg>
        <pc:inkChg chg="add del">
          <ac:chgData name="Maria Tavares" userId="S::eduardaaires@ua.pt::2513ac6b-6e34-45c6-a71e-2e7df4ed0bf7" providerId="AD" clId="Web-{A8B1EC94-73AC-C79D-732F-D677EE15EC62}" dt="2022-06-15T09:32:08.963" v="1095"/>
          <ac:inkMkLst>
            <pc:docMk/>
            <pc:sldMk cId="3443509601" sldId="299"/>
            <ac:inkMk id="18" creationId="{A8087551-D699-0C08-1B81-2B192CAC24BD}"/>
          </ac:inkMkLst>
        </pc:inkChg>
        <pc:inkChg chg="add">
          <ac:chgData name="Maria Tavares" userId="S::eduardaaires@ua.pt::2513ac6b-6e34-45c6-a71e-2e7df4ed0bf7" providerId="AD" clId="Web-{A8B1EC94-73AC-C79D-732F-D677EE15EC62}" dt="2022-06-15T09:32:17.541" v="1098"/>
          <ac:inkMkLst>
            <pc:docMk/>
            <pc:sldMk cId="3443509601" sldId="299"/>
            <ac:inkMk id="19" creationId="{683A2999-A4F1-63EB-E36F-D4D62887413D}"/>
          </ac:inkMkLst>
        </pc:inkChg>
        <pc:inkChg chg="add">
          <ac:chgData name="Maria Tavares" userId="S::eduardaaires@ua.pt::2513ac6b-6e34-45c6-a71e-2e7df4ed0bf7" providerId="AD" clId="Web-{A8B1EC94-73AC-C79D-732F-D677EE15EC62}" dt="2022-06-15T09:32:43.480" v="1099"/>
          <ac:inkMkLst>
            <pc:docMk/>
            <pc:sldMk cId="3443509601" sldId="299"/>
            <ac:inkMk id="20" creationId="{1DC3F7A1-32F0-7018-68D7-8A188A7AD765}"/>
          </ac:inkMkLst>
        </pc:inkChg>
        <pc:inkChg chg="add">
          <ac:chgData name="Maria Tavares" userId="S::eduardaaires@ua.pt::2513ac6b-6e34-45c6-a71e-2e7df4ed0bf7" providerId="AD" clId="Web-{A8B1EC94-73AC-C79D-732F-D677EE15EC62}" dt="2022-06-15T09:32:45.574" v="1100"/>
          <ac:inkMkLst>
            <pc:docMk/>
            <pc:sldMk cId="3443509601" sldId="299"/>
            <ac:inkMk id="21" creationId="{78F98AB2-021E-9580-57C2-5B486BDC25E3}"/>
          </ac:inkMkLst>
        </pc:inkChg>
        <pc:inkChg chg="add del">
          <ac:chgData name="Maria Tavares" userId="S::eduardaaires@ua.pt::2513ac6b-6e34-45c6-a71e-2e7df4ed0bf7" providerId="AD" clId="Web-{A8B1EC94-73AC-C79D-732F-D677EE15EC62}" dt="2022-06-15T09:32:50.048" v="1102"/>
          <ac:inkMkLst>
            <pc:docMk/>
            <pc:sldMk cId="3443509601" sldId="299"/>
            <ac:inkMk id="23" creationId="{8003317F-16D9-7392-E7BB-CA64BADB51DC}"/>
          </ac:inkMkLst>
        </pc:inkChg>
        <pc:inkChg chg="add del">
          <ac:chgData name="Maria Tavares" userId="S::eduardaaires@ua.pt::2513ac6b-6e34-45c6-a71e-2e7df4ed0bf7" providerId="AD" clId="Web-{A8B1EC94-73AC-C79D-732F-D677EE15EC62}" dt="2022-06-15T09:33:25.340" v="1105"/>
          <ac:inkMkLst>
            <pc:docMk/>
            <pc:sldMk cId="3443509601" sldId="299"/>
            <ac:inkMk id="25" creationId="{CD02A3CB-C15E-3A09-40A3-06FBEAC8F7C1}"/>
          </ac:inkMkLst>
        </pc:inkChg>
      </pc:sldChg>
      <pc:sldChg chg="addSp delSp modSp add replId">
        <pc:chgData name="Maria Tavares" userId="S::eduardaaires@ua.pt::2513ac6b-6e34-45c6-a71e-2e7df4ed0bf7" providerId="AD" clId="Web-{A8B1EC94-73AC-C79D-732F-D677EE15EC62}" dt="2022-06-15T09:46:23.955" v="1296" actId="20577"/>
        <pc:sldMkLst>
          <pc:docMk/>
          <pc:sldMk cId="447770656" sldId="300"/>
        </pc:sldMkLst>
        <pc:spChg chg="del mod">
          <ac:chgData name="Maria Tavares" userId="S::eduardaaires@ua.pt::2513ac6b-6e34-45c6-a71e-2e7df4ed0bf7" providerId="AD" clId="Web-{A8B1EC94-73AC-C79D-732F-D677EE15EC62}" dt="2022-06-15T09:43:18.700" v="1230"/>
          <ac:spMkLst>
            <pc:docMk/>
            <pc:sldMk cId="447770656" sldId="300"/>
            <ac:spMk id="2" creationId="{7DC114AB-BB79-0740-6797-436B02573812}"/>
          </ac:spMkLst>
        </pc:spChg>
        <pc:spChg chg="add mod">
          <ac:chgData name="Maria Tavares" userId="S::eduardaaires@ua.pt::2513ac6b-6e34-45c6-a71e-2e7df4ed0bf7" providerId="AD" clId="Web-{A8B1EC94-73AC-C79D-732F-D677EE15EC62}" dt="2022-06-15T09:45:52.329" v="1282" actId="1076"/>
          <ac:spMkLst>
            <pc:docMk/>
            <pc:sldMk cId="447770656" sldId="300"/>
            <ac:spMk id="4" creationId="{574A5D7C-F90E-E9B0-B6A0-3545E378E8BD}"/>
          </ac:spMkLst>
        </pc:spChg>
        <pc:spChg chg="add mod">
          <ac:chgData name="Maria Tavares" userId="S::eduardaaires@ua.pt::2513ac6b-6e34-45c6-a71e-2e7df4ed0bf7" providerId="AD" clId="Web-{A8B1EC94-73AC-C79D-732F-D677EE15EC62}" dt="2022-06-15T09:45:52.329" v="1283" actId="1076"/>
          <ac:spMkLst>
            <pc:docMk/>
            <pc:sldMk cId="447770656" sldId="300"/>
            <ac:spMk id="9" creationId="{55859511-A89A-4624-C86C-6F5A0ACFE918}"/>
          </ac:spMkLst>
        </pc:spChg>
        <pc:spChg chg="add mod">
          <ac:chgData name="Maria Tavares" userId="S::eduardaaires@ua.pt::2513ac6b-6e34-45c6-a71e-2e7df4ed0bf7" providerId="AD" clId="Web-{A8B1EC94-73AC-C79D-732F-D677EE15EC62}" dt="2022-06-15T09:45:52.345" v="1284" actId="1076"/>
          <ac:spMkLst>
            <pc:docMk/>
            <pc:sldMk cId="447770656" sldId="300"/>
            <ac:spMk id="12" creationId="{32A8BA4F-A98C-0D29-5965-EEE86411C363}"/>
          </ac:spMkLst>
        </pc:spChg>
        <pc:spChg chg="add mod">
          <ac:chgData name="Maria Tavares" userId="S::eduardaaires@ua.pt::2513ac6b-6e34-45c6-a71e-2e7df4ed0bf7" providerId="AD" clId="Web-{A8B1EC94-73AC-C79D-732F-D677EE15EC62}" dt="2022-06-15T09:45:52.345" v="1285" actId="1076"/>
          <ac:spMkLst>
            <pc:docMk/>
            <pc:sldMk cId="447770656" sldId="300"/>
            <ac:spMk id="14" creationId="{7AC04607-9493-B2F9-83E0-E5F018B07705}"/>
          </ac:spMkLst>
        </pc:spChg>
        <pc:spChg chg="mod">
          <ac:chgData name="Maria Tavares" userId="S::eduardaaires@ua.pt::2513ac6b-6e34-45c6-a71e-2e7df4ed0bf7" providerId="AD" clId="Web-{A8B1EC94-73AC-C79D-732F-D677EE15EC62}" dt="2022-06-15T09:46:23.955" v="1296" actId="20577"/>
          <ac:spMkLst>
            <pc:docMk/>
            <pc:sldMk cId="447770656" sldId="300"/>
            <ac:spMk id="22" creationId="{0EE18607-ADE4-48F4-581E-C1B394F809B0}"/>
          </ac:spMkLst>
        </pc:spChg>
        <pc:spChg chg="add mod">
          <ac:chgData name="Maria Tavares" userId="S::eduardaaires@ua.pt::2513ac6b-6e34-45c6-a71e-2e7df4ed0bf7" providerId="AD" clId="Web-{A8B1EC94-73AC-C79D-732F-D677EE15EC62}" dt="2022-06-15T09:45:52.361" v="1287" actId="1076"/>
          <ac:spMkLst>
            <pc:docMk/>
            <pc:sldMk cId="447770656" sldId="300"/>
            <ac:spMk id="23" creationId="{1C8CC002-7E03-4459-FE57-035C65DD82F3}"/>
          </ac:spMkLst>
        </pc:spChg>
        <pc:spChg chg="add mod">
          <ac:chgData name="Maria Tavares" userId="S::eduardaaires@ua.pt::2513ac6b-6e34-45c6-a71e-2e7df4ed0bf7" providerId="AD" clId="Web-{A8B1EC94-73AC-C79D-732F-D677EE15EC62}" dt="2022-06-15T09:45:52.361" v="1288" actId="1076"/>
          <ac:spMkLst>
            <pc:docMk/>
            <pc:sldMk cId="447770656" sldId="300"/>
            <ac:spMk id="25" creationId="{A5460067-5B3C-3844-086F-2F0BE631AB60}"/>
          </ac:spMkLst>
        </pc:spChg>
        <pc:spChg chg="add del">
          <ac:chgData name="Maria Tavares" userId="S::eduardaaires@ua.pt::2513ac6b-6e34-45c6-a71e-2e7df4ed0bf7" providerId="AD" clId="Web-{A8B1EC94-73AC-C79D-732F-D677EE15EC62}" dt="2022-06-15T09:43:08.044" v="1227"/>
          <ac:spMkLst>
            <pc:docMk/>
            <pc:sldMk cId="447770656" sldId="300"/>
            <ac:spMk id="34" creationId="{A2A9F9B9-56E1-34F1-C7E0-431F818313AE}"/>
          </ac:spMkLst>
        </pc:spChg>
        <pc:spChg chg="add mod">
          <ac:chgData name="Maria Tavares" userId="S::eduardaaires@ua.pt::2513ac6b-6e34-45c6-a71e-2e7df4ed0bf7" providerId="AD" clId="Web-{A8B1EC94-73AC-C79D-732F-D677EE15EC62}" dt="2022-06-15T09:45:57.487" v="1293" actId="1076"/>
          <ac:spMkLst>
            <pc:docMk/>
            <pc:sldMk cId="447770656" sldId="300"/>
            <ac:spMk id="36" creationId="{54BAA166-949D-934C-AC43-628027B45D85}"/>
          </ac:spMkLst>
        </pc:spChg>
        <pc:picChg chg="del">
          <ac:chgData name="Maria Tavares" userId="S::eduardaaires@ua.pt::2513ac6b-6e34-45c6-a71e-2e7df4ed0bf7" providerId="AD" clId="Web-{A8B1EC94-73AC-C79D-732F-D677EE15EC62}" dt="2022-06-15T09:41:06.243" v="1205"/>
          <ac:picMkLst>
            <pc:docMk/>
            <pc:sldMk cId="447770656" sldId="300"/>
            <ac:picMk id="5" creationId="{5ED9C38A-DB99-4AA5-34A5-4A854C0D1263}"/>
          </ac:picMkLst>
        </pc:picChg>
        <pc:picChg chg="del">
          <ac:chgData name="Maria Tavares" userId="S::eduardaaires@ua.pt::2513ac6b-6e34-45c6-a71e-2e7df4ed0bf7" providerId="AD" clId="Web-{A8B1EC94-73AC-C79D-732F-D677EE15EC62}" dt="2022-06-15T09:41:09.806" v="1212"/>
          <ac:picMkLst>
            <pc:docMk/>
            <pc:sldMk cId="447770656" sldId="300"/>
            <ac:picMk id="7" creationId="{65CDC541-A0AD-0531-0B18-7F4D12B1ABC1}"/>
          </ac:picMkLst>
        </pc:picChg>
        <pc:picChg chg="del">
          <ac:chgData name="Maria Tavares" userId="S::eduardaaires@ua.pt::2513ac6b-6e34-45c6-a71e-2e7df4ed0bf7" providerId="AD" clId="Web-{A8B1EC94-73AC-C79D-732F-D677EE15EC62}" dt="2022-06-15T09:41:09.806" v="1211"/>
          <ac:picMkLst>
            <pc:docMk/>
            <pc:sldMk cId="447770656" sldId="300"/>
            <ac:picMk id="8" creationId="{F337B983-CAFC-1095-9253-6A323A5F101B}"/>
          </ac:picMkLst>
        </pc:picChg>
        <pc:picChg chg="del">
          <ac:chgData name="Maria Tavares" userId="S::eduardaaires@ua.pt::2513ac6b-6e34-45c6-a71e-2e7df4ed0bf7" providerId="AD" clId="Web-{A8B1EC94-73AC-C79D-732F-D677EE15EC62}" dt="2022-06-15T09:41:09.806" v="1210"/>
          <ac:picMkLst>
            <pc:docMk/>
            <pc:sldMk cId="447770656" sldId="300"/>
            <ac:picMk id="11" creationId="{CBB50D41-D8F8-0E7B-86B7-2B906D48BD66}"/>
          </ac:picMkLst>
        </pc:picChg>
        <pc:picChg chg="del">
          <ac:chgData name="Maria Tavares" userId="S::eduardaaires@ua.pt::2513ac6b-6e34-45c6-a71e-2e7df4ed0bf7" providerId="AD" clId="Web-{A8B1EC94-73AC-C79D-732F-D677EE15EC62}" dt="2022-06-15T09:41:09.806" v="1209"/>
          <ac:picMkLst>
            <pc:docMk/>
            <pc:sldMk cId="447770656" sldId="300"/>
            <ac:picMk id="16" creationId="{FEE75E1C-B014-4052-CD5F-C93781F197A4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45:52.361" v="1286" actId="1076"/>
          <ac:picMkLst>
            <pc:docMk/>
            <pc:sldMk cId="447770656" sldId="300"/>
            <ac:picMk id="17" creationId="{D41C0616-B066-E2A9-8921-640B2908700C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45:52.376" v="1289" actId="1076"/>
          <ac:picMkLst>
            <pc:docMk/>
            <pc:sldMk cId="447770656" sldId="300"/>
            <ac:picMk id="27" creationId="{0A6EB117-F090-2713-6EEA-FA625EC1B52F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45:52.376" v="1290" actId="1076"/>
          <ac:picMkLst>
            <pc:docMk/>
            <pc:sldMk cId="447770656" sldId="300"/>
            <ac:picMk id="29" creationId="{67D85444-75AD-2D5D-18B8-53AF31DD151A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45:52.392" v="1291" actId="1076"/>
          <ac:picMkLst>
            <pc:docMk/>
            <pc:sldMk cId="447770656" sldId="300"/>
            <ac:picMk id="31" creationId="{15185399-8F7D-F93B-F39C-2FA5739487C5}"/>
          </ac:picMkLst>
        </pc:picChg>
        <pc:picChg chg="add mod">
          <ac:chgData name="Maria Tavares" userId="S::eduardaaires@ua.pt::2513ac6b-6e34-45c6-a71e-2e7df4ed0bf7" providerId="AD" clId="Web-{A8B1EC94-73AC-C79D-732F-D677EE15EC62}" dt="2022-06-15T09:45:52.392" v="1292" actId="1076"/>
          <ac:picMkLst>
            <pc:docMk/>
            <pc:sldMk cId="447770656" sldId="300"/>
            <ac:picMk id="33" creationId="{DDCA165C-E68B-2602-B78A-753C0EB9BEA4}"/>
          </ac:picMkLst>
        </pc:picChg>
        <pc:inkChg chg="del">
          <ac:chgData name="Maria Tavares" userId="S::eduardaaires@ua.pt::2513ac6b-6e34-45c6-a71e-2e7df4ed0bf7" providerId="AD" clId="Web-{A8B1EC94-73AC-C79D-732F-D677EE15EC62}" dt="2022-06-15T09:41:09.806" v="1208"/>
          <ac:inkMkLst>
            <pc:docMk/>
            <pc:sldMk cId="447770656" sldId="300"/>
            <ac:inkMk id="19" creationId="{683A2999-A4F1-63EB-E36F-D4D62887413D}"/>
          </ac:inkMkLst>
        </pc:inkChg>
        <pc:inkChg chg="del">
          <ac:chgData name="Maria Tavares" userId="S::eduardaaires@ua.pt::2513ac6b-6e34-45c6-a71e-2e7df4ed0bf7" providerId="AD" clId="Web-{A8B1EC94-73AC-C79D-732F-D677EE15EC62}" dt="2022-06-15T09:41:09.806" v="1207"/>
          <ac:inkMkLst>
            <pc:docMk/>
            <pc:sldMk cId="447770656" sldId="300"/>
            <ac:inkMk id="20" creationId="{1DC3F7A1-32F0-7018-68D7-8A188A7AD765}"/>
          </ac:inkMkLst>
        </pc:inkChg>
        <pc:inkChg chg="del">
          <ac:chgData name="Maria Tavares" userId="S::eduardaaires@ua.pt::2513ac6b-6e34-45c6-a71e-2e7df4ed0bf7" providerId="AD" clId="Web-{A8B1EC94-73AC-C79D-732F-D677EE15EC62}" dt="2022-06-15T09:41:09.806" v="1206"/>
          <ac:inkMkLst>
            <pc:docMk/>
            <pc:sldMk cId="447770656" sldId="300"/>
            <ac:inkMk id="21" creationId="{78F98AB2-021E-9580-57C2-5B486BDC25E3}"/>
          </ac:inkMkLst>
        </pc:inkChg>
      </pc:sldChg>
      <pc:sldChg chg="addSp delSp modSp add replId">
        <pc:chgData name="Maria Tavares" userId="S::eduardaaires@ua.pt::2513ac6b-6e34-45c6-a71e-2e7df4ed0bf7" providerId="AD" clId="Web-{A8B1EC94-73AC-C79D-732F-D677EE15EC62}" dt="2022-06-15T09:51:31.089" v="1421" actId="20577"/>
        <pc:sldMkLst>
          <pc:docMk/>
          <pc:sldMk cId="2168339138" sldId="301"/>
        </pc:sldMkLst>
        <pc:spChg chg="add mod">
          <ac:chgData name="Maria Tavares" userId="S::eduardaaires@ua.pt::2513ac6b-6e34-45c6-a71e-2e7df4ed0bf7" providerId="AD" clId="Web-{A8B1EC94-73AC-C79D-732F-D677EE15EC62}" dt="2022-06-15T09:49:49.680" v="1355" actId="1076"/>
          <ac:spMkLst>
            <pc:docMk/>
            <pc:sldMk cId="2168339138" sldId="301"/>
            <ac:spMk id="2" creationId="{A08CFC23-9FD1-B7F6-4ED7-18BFF1F1E407}"/>
          </ac:spMkLst>
        </pc:spChg>
        <pc:spChg chg="add mod">
          <ac:chgData name="Maria Tavares" userId="S::eduardaaires@ua.pt::2513ac6b-6e34-45c6-a71e-2e7df4ed0bf7" providerId="AD" clId="Web-{A8B1EC94-73AC-C79D-732F-D677EE15EC62}" dt="2022-06-15T09:51:31.089" v="1421" actId="20577"/>
          <ac:spMkLst>
            <pc:docMk/>
            <pc:sldMk cId="2168339138" sldId="301"/>
            <ac:spMk id="3" creationId="{45C01DC5-FD55-6831-8C90-FF414D6DB2E2}"/>
          </ac:spMkLst>
        </pc:spChg>
        <pc:spChg chg="del">
          <ac:chgData name="Maria Tavares" userId="S::eduardaaires@ua.pt::2513ac6b-6e34-45c6-a71e-2e7df4ed0bf7" providerId="AD" clId="Web-{A8B1EC94-73AC-C79D-732F-D677EE15EC62}" dt="2022-06-15T09:47:44.739" v="1306"/>
          <ac:spMkLst>
            <pc:docMk/>
            <pc:sldMk cId="2168339138" sldId="301"/>
            <ac:spMk id="4" creationId="{574A5D7C-F90E-E9B0-B6A0-3545E378E8BD}"/>
          </ac:spMkLst>
        </pc:spChg>
        <pc:spChg chg="del">
          <ac:chgData name="Maria Tavares" userId="S::eduardaaires@ua.pt::2513ac6b-6e34-45c6-a71e-2e7df4ed0bf7" providerId="AD" clId="Web-{A8B1EC94-73AC-C79D-732F-D677EE15EC62}" dt="2022-06-15T09:47:50.208" v="1308"/>
          <ac:spMkLst>
            <pc:docMk/>
            <pc:sldMk cId="2168339138" sldId="301"/>
            <ac:spMk id="9" creationId="{55859511-A89A-4624-C86C-6F5A0ACFE918}"/>
          </ac:spMkLst>
        </pc:spChg>
        <pc:spChg chg="del">
          <ac:chgData name="Maria Tavares" userId="S::eduardaaires@ua.pt::2513ac6b-6e34-45c6-a71e-2e7df4ed0bf7" providerId="AD" clId="Web-{A8B1EC94-73AC-C79D-732F-D677EE15EC62}" dt="2022-06-15T09:47:44.739" v="1305"/>
          <ac:spMkLst>
            <pc:docMk/>
            <pc:sldMk cId="2168339138" sldId="301"/>
            <ac:spMk id="12" creationId="{32A8BA4F-A98C-0D29-5965-EEE86411C363}"/>
          </ac:spMkLst>
        </pc:spChg>
        <pc:spChg chg="del">
          <ac:chgData name="Maria Tavares" userId="S::eduardaaires@ua.pt::2513ac6b-6e34-45c6-a71e-2e7df4ed0bf7" providerId="AD" clId="Web-{A8B1EC94-73AC-C79D-732F-D677EE15EC62}" dt="2022-06-15T09:47:53.677" v="1310"/>
          <ac:spMkLst>
            <pc:docMk/>
            <pc:sldMk cId="2168339138" sldId="301"/>
            <ac:spMk id="14" creationId="{7AC04607-9493-B2F9-83E0-E5F018B07705}"/>
          </ac:spMkLst>
        </pc:spChg>
        <pc:spChg chg="del">
          <ac:chgData name="Maria Tavares" userId="S::eduardaaires@ua.pt::2513ac6b-6e34-45c6-a71e-2e7df4ed0bf7" providerId="AD" clId="Web-{A8B1EC94-73AC-C79D-732F-D677EE15EC62}" dt="2022-06-15T09:47:52.052" v="1309"/>
          <ac:spMkLst>
            <pc:docMk/>
            <pc:sldMk cId="2168339138" sldId="301"/>
            <ac:spMk id="23" creationId="{1C8CC002-7E03-4459-FE57-035C65DD82F3}"/>
          </ac:spMkLst>
        </pc:spChg>
        <pc:spChg chg="del">
          <ac:chgData name="Maria Tavares" userId="S::eduardaaires@ua.pt::2513ac6b-6e34-45c6-a71e-2e7df4ed0bf7" providerId="AD" clId="Web-{A8B1EC94-73AC-C79D-732F-D677EE15EC62}" dt="2022-06-15T09:47:44.739" v="1303"/>
          <ac:spMkLst>
            <pc:docMk/>
            <pc:sldMk cId="2168339138" sldId="301"/>
            <ac:spMk id="25" creationId="{A5460067-5B3C-3844-086F-2F0BE631AB60}"/>
          </ac:spMkLst>
        </pc:spChg>
        <pc:spChg chg="mod">
          <ac:chgData name="Maria Tavares" userId="S::eduardaaires@ua.pt::2513ac6b-6e34-45c6-a71e-2e7df4ed0bf7" providerId="AD" clId="Web-{A8B1EC94-73AC-C79D-732F-D677EE15EC62}" dt="2022-06-15T09:47:46.942" v="1307" actId="1076"/>
          <ac:spMkLst>
            <pc:docMk/>
            <pc:sldMk cId="2168339138" sldId="301"/>
            <ac:spMk id="36" creationId="{54BAA166-949D-934C-AC43-628027B45D85}"/>
          </ac:spMkLst>
        </pc:spChg>
        <pc:picChg chg="del">
          <ac:chgData name="Maria Tavares" userId="S::eduardaaires@ua.pt::2513ac6b-6e34-45c6-a71e-2e7df4ed0bf7" providerId="AD" clId="Web-{A8B1EC94-73AC-C79D-732F-D677EE15EC62}" dt="2022-06-15T09:47:44.739" v="1304"/>
          <ac:picMkLst>
            <pc:docMk/>
            <pc:sldMk cId="2168339138" sldId="301"/>
            <ac:picMk id="17" creationId="{D41C0616-B066-E2A9-8921-640B2908700C}"/>
          </ac:picMkLst>
        </pc:picChg>
        <pc:picChg chg="del">
          <ac:chgData name="Maria Tavares" userId="S::eduardaaires@ua.pt::2513ac6b-6e34-45c6-a71e-2e7df4ed0bf7" providerId="AD" clId="Web-{A8B1EC94-73AC-C79D-732F-D677EE15EC62}" dt="2022-06-15T09:47:44.739" v="1302"/>
          <ac:picMkLst>
            <pc:docMk/>
            <pc:sldMk cId="2168339138" sldId="301"/>
            <ac:picMk id="27" creationId="{0A6EB117-F090-2713-6EEA-FA625EC1B52F}"/>
          </ac:picMkLst>
        </pc:picChg>
        <pc:picChg chg="del">
          <ac:chgData name="Maria Tavares" userId="S::eduardaaires@ua.pt::2513ac6b-6e34-45c6-a71e-2e7df4ed0bf7" providerId="AD" clId="Web-{A8B1EC94-73AC-C79D-732F-D677EE15EC62}" dt="2022-06-15T09:47:44.739" v="1301"/>
          <ac:picMkLst>
            <pc:docMk/>
            <pc:sldMk cId="2168339138" sldId="301"/>
            <ac:picMk id="29" creationId="{67D85444-75AD-2D5D-18B8-53AF31DD151A}"/>
          </ac:picMkLst>
        </pc:picChg>
        <pc:picChg chg="del">
          <ac:chgData name="Maria Tavares" userId="S::eduardaaires@ua.pt::2513ac6b-6e34-45c6-a71e-2e7df4ed0bf7" providerId="AD" clId="Web-{A8B1EC94-73AC-C79D-732F-D677EE15EC62}" dt="2022-06-15T09:47:44.739" v="1300"/>
          <ac:picMkLst>
            <pc:docMk/>
            <pc:sldMk cId="2168339138" sldId="301"/>
            <ac:picMk id="31" creationId="{15185399-8F7D-F93B-F39C-2FA5739487C5}"/>
          </ac:picMkLst>
        </pc:picChg>
        <pc:picChg chg="del">
          <ac:chgData name="Maria Tavares" userId="S::eduardaaires@ua.pt::2513ac6b-6e34-45c6-a71e-2e7df4ed0bf7" providerId="AD" clId="Web-{A8B1EC94-73AC-C79D-732F-D677EE15EC62}" dt="2022-06-15T09:47:44.739" v="1299"/>
          <ac:picMkLst>
            <pc:docMk/>
            <pc:sldMk cId="2168339138" sldId="301"/>
            <ac:picMk id="33" creationId="{DDCA165C-E68B-2602-B78A-753C0EB9BEA4}"/>
          </ac:picMkLst>
        </pc:picChg>
      </pc:sldChg>
    </pc:docChg>
  </pc:docChgLst>
  <pc:docChgLst>
    <pc:chgData name="Maria Tavares" userId="S::eduardaaires@ua.pt::2513ac6b-6e34-45c6-a71e-2e7df4ed0bf7" providerId="AD" clId="Web-{B2F82E51-A986-C962-5502-1CB421E67740}"/>
    <pc:docChg chg="addSld delSld modSld">
      <pc:chgData name="Maria Tavares" userId="S::eduardaaires@ua.pt::2513ac6b-6e34-45c6-a71e-2e7df4ed0bf7" providerId="AD" clId="Web-{B2F82E51-A986-C962-5502-1CB421E67740}" dt="2022-06-19T18:25:17.586" v="179"/>
      <pc:docMkLst>
        <pc:docMk/>
      </pc:docMkLst>
      <pc:sldChg chg="addSp delSp modSp">
        <pc:chgData name="Maria Tavares" userId="S::eduardaaires@ua.pt::2513ac6b-6e34-45c6-a71e-2e7df4ed0bf7" providerId="AD" clId="Web-{B2F82E51-A986-C962-5502-1CB421E67740}" dt="2022-06-19T18:25:06.257" v="178" actId="1076"/>
        <pc:sldMkLst>
          <pc:docMk/>
          <pc:sldMk cId="2737419821" sldId="298"/>
        </pc:sldMkLst>
        <pc:spChg chg="mod">
          <ac:chgData name="Maria Tavares" userId="S::eduardaaires@ua.pt::2513ac6b-6e34-45c6-a71e-2e7df4ed0bf7" providerId="AD" clId="Web-{B2F82E51-A986-C962-5502-1CB421E67740}" dt="2022-06-19T18:25:06.257" v="178" actId="1076"/>
          <ac:spMkLst>
            <pc:docMk/>
            <pc:sldMk cId="2737419821" sldId="298"/>
            <ac:spMk id="4" creationId="{68B96780-7727-6D3D-5AB6-B9D69941F0FA}"/>
          </ac:spMkLst>
        </pc:spChg>
        <pc:picChg chg="del">
          <ac:chgData name="Maria Tavares" userId="S::eduardaaires@ua.pt::2513ac6b-6e34-45c6-a71e-2e7df4ed0bf7" providerId="AD" clId="Web-{B2F82E51-A986-C962-5502-1CB421E67740}" dt="2022-06-19T18:24:04.644" v="166"/>
          <ac:picMkLst>
            <pc:docMk/>
            <pc:sldMk cId="2737419821" sldId="298"/>
            <ac:picMk id="5" creationId="{5E2713AD-8204-C0AC-BB88-F43EC71EA236}"/>
          </ac:picMkLst>
        </pc:picChg>
        <pc:picChg chg="add del mod">
          <ac:chgData name="Maria Tavares" userId="S::eduardaaires@ua.pt::2513ac6b-6e34-45c6-a71e-2e7df4ed0bf7" providerId="AD" clId="Web-{B2F82E51-A986-C962-5502-1CB421E67740}" dt="2022-06-19T18:24:29.411" v="171"/>
          <ac:picMkLst>
            <pc:docMk/>
            <pc:sldMk cId="2737419821" sldId="298"/>
            <ac:picMk id="6" creationId="{27C92840-2A4E-F1D6-B8F1-B842D61AAF69}"/>
          </ac:picMkLst>
        </pc:picChg>
        <pc:picChg chg="add mod">
          <ac:chgData name="Maria Tavares" userId="S::eduardaaires@ua.pt::2513ac6b-6e34-45c6-a71e-2e7df4ed0bf7" providerId="AD" clId="Web-{B2F82E51-A986-C962-5502-1CB421E67740}" dt="2022-06-19T18:24:42.959" v="176" actId="1076"/>
          <ac:picMkLst>
            <pc:docMk/>
            <pc:sldMk cId="2737419821" sldId="298"/>
            <ac:picMk id="7" creationId="{E2583F8A-38C0-D7C8-3087-CBF5BA68EC85}"/>
          </ac:picMkLst>
        </pc:picChg>
      </pc:sldChg>
      <pc:sldChg chg="addSp modSp">
        <pc:chgData name="Maria Tavares" userId="S::eduardaaires@ua.pt::2513ac6b-6e34-45c6-a71e-2e7df4ed0bf7" providerId="AD" clId="Web-{B2F82E51-A986-C962-5502-1CB421E67740}" dt="2022-06-19T18:20:05.443" v="109" actId="1076"/>
        <pc:sldMkLst>
          <pc:docMk/>
          <pc:sldMk cId="447770656" sldId="300"/>
        </pc:sldMkLst>
        <pc:spChg chg="add mod">
          <ac:chgData name="Maria Tavares" userId="S::eduardaaires@ua.pt::2513ac6b-6e34-45c6-a71e-2e7df4ed0bf7" providerId="AD" clId="Web-{B2F82E51-A986-C962-5502-1CB421E67740}" dt="2022-06-19T18:02:44.818" v="51" actId="1076"/>
          <ac:spMkLst>
            <pc:docMk/>
            <pc:sldMk cId="447770656" sldId="300"/>
            <ac:spMk id="2" creationId="{A6CDFE22-FF1B-7BC9-8195-D889F21C688E}"/>
          </ac:spMkLst>
        </pc:spChg>
        <pc:spChg chg="add mod">
          <ac:chgData name="Maria Tavares" userId="S::eduardaaires@ua.pt::2513ac6b-6e34-45c6-a71e-2e7df4ed0bf7" providerId="AD" clId="Web-{B2F82E51-A986-C962-5502-1CB421E67740}" dt="2022-06-19T18:19:17.330" v="94" actId="1076"/>
          <ac:spMkLst>
            <pc:docMk/>
            <pc:sldMk cId="447770656" sldId="300"/>
            <ac:spMk id="3" creationId="{778D4954-CDCB-834F-B87F-1B7AEAEEA1AD}"/>
          </ac:spMkLst>
        </pc:spChg>
        <pc:spChg chg="mod">
          <ac:chgData name="Maria Tavares" userId="S::eduardaaires@ua.pt::2513ac6b-6e34-45c6-a71e-2e7df4ed0bf7" providerId="AD" clId="Web-{B2F82E51-A986-C962-5502-1CB421E67740}" dt="2022-06-19T18:02:08.128" v="20" actId="1076"/>
          <ac:spMkLst>
            <pc:docMk/>
            <pc:sldMk cId="447770656" sldId="300"/>
            <ac:spMk id="4" creationId="{574A5D7C-F90E-E9B0-B6A0-3545E378E8BD}"/>
          </ac:spMkLst>
        </pc:spChg>
        <pc:spChg chg="mod">
          <ac:chgData name="Maria Tavares" userId="S::eduardaaires@ua.pt::2513ac6b-6e34-45c6-a71e-2e7df4ed0bf7" providerId="AD" clId="Web-{B2F82E51-A986-C962-5502-1CB421E67740}" dt="2022-06-19T18:02:08.144" v="21" actId="1076"/>
          <ac:spMkLst>
            <pc:docMk/>
            <pc:sldMk cId="447770656" sldId="300"/>
            <ac:spMk id="9" creationId="{55859511-A89A-4624-C86C-6F5A0ACFE918}"/>
          </ac:spMkLst>
        </pc:spChg>
        <pc:spChg chg="mod">
          <ac:chgData name="Maria Tavares" userId="S::eduardaaires@ua.pt::2513ac6b-6e34-45c6-a71e-2e7df4ed0bf7" providerId="AD" clId="Web-{B2F82E51-A986-C962-5502-1CB421E67740}" dt="2022-06-19T18:03:19.351" v="58" actId="1076"/>
          <ac:spMkLst>
            <pc:docMk/>
            <pc:sldMk cId="447770656" sldId="300"/>
            <ac:spMk id="12" creationId="{32A8BA4F-A98C-0D29-5965-EEE86411C363}"/>
          </ac:spMkLst>
        </pc:spChg>
        <pc:spChg chg="mod">
          <ac:chgData name="Maria Tavares" userId="S::eduardaaires@ua.pt::2513ac6b-6e34-45c6-a71e-2e7df4ed0bf7" providerId="AD" clId="Web-{B2F82E51-A986-C962-5502-1CB421E67740}" dt="2022-06-19T18:16:25.508" v="79" actId="1076"/>
          <ac:spMkLst>
            <pc:docMk/>
            <pc:sldMk cId="447770656" sldId="300"/>
            <ac:spMk id="14" creationId="{7AC04607-9493-B2F9-83E0-E5F018B07705}"/>
          </ac:spMkLst>
        </pc:spChg>
        <pc:spChg chg="mod">
          <ac:chgData name="Maria Tavares" userId="S::eduardaaires@ua.pt::2513ac6b-6e34-45c6-a71e-2e7df4ed0bf7" providerId="AD" clId="Web-{B2F82E51-A986-C962-5502-1CB421E67740}" dt="2022-06-19T18:16:39.040" v="81" actId="1076"/>
          <ac:spMkLst>
            <pc:docMk/>
            <pc:sldMk cId="447770656" sldId="300"/>
            <ac:spMk id="23" creationId="{1C8CC002-7E03-4459-FE57-035C65DD82F3}"/>
          </ac:spMkLst>
        </pc:spChg>
        <pc:spChg chg="mod">
          <ac:chgData name="Maria Tavares" userId="S::eduardaaires@ua.pt::2513ac6b-6e34-45c6-a71e-2e7df4ed0bf7" providerId="AD" clId="Web-{B2F82E51-A986-C962-5502-1CB421E67740}" dt="2022-06-19T18:15:24.379" v="68" actId="1076"/>
          <ac:spMkLst>
            <pc:docMk/>
            <pc:sldMk cId="447770656" sldId="300"/>
            <ac:spMk id="25" creationId="{A5460067-5B3C-3844-086F-2F0BE631AB60}"/>
          </ac:spMkLst>
        </pc:spChg>
        <pc:spChg chg="mod">
          <ac:chgData name="Maria Tavares" userId="S::eduardaaires@ua.pt::2513ac6b-6e34-45c6-a71e-2e7df4ed0bf7" providerId="AD" clId="Web-{B2F82E51-A986-C962-5502-1CB421E67740}" dt="2022-06-19T18:02:52.178" v="54" actId="1076"/>
          <ac:spMkLst>
            <pc:docMk/>
            <pc:sldMk cId="447770656" sldId="300"/>
            <ac:spMk id="36" creationId="{54BAA166-949D-934C-AC43-628027B45D85}"/>
          </ac:spMkLst>
        </pc:spChg>
        <pc:picChg chg="add mod">
          <ac:chgData name="Maria Tavares" userId="S::eduardaaires@ua.pt::2513ac6b-6e34-45c6-a71e-2e7df4ed0bf7" providerId="AD" clId="Web-{B2F82E51-A986-C962-5502-1CB421E67740}" dt="2022-06-19T18:19:25.346" v="97" actId="1076"/>
          <ac:picMkLst>
            <pc:docMk/>
            <pc:sldMk cId="447770656" sldId="300"/>
            <ac:picMk id="5" creationId="{751C4669-BBC7-4F5D-4B37-0BAA1D550DA0}"/>
          </ac:picMkLst>
        </pc:picChg>
        <pc:picChg chg="add mod">
          <ac:chgData name="Maria Tavares" userId="S::eduardaaires@ua.pt::2513ac6b-6e34-45c6-a71e-2e7df4ed0bf7" providerId="AD" clId="Web-{B2F82E51-A986-C962-5502-1CB421E67740}" dt="2022-06-19T18:19:35.238" v="102" actId="1076"/>
          <ac:picMkLst>
            <pc:docMk/>
            <pc:sldMk cId="447770656" sldId="300"/>
            <ac:picMk id="6" creationId="{9289C37B-99B0-2D02-0A89-C5A50EEC85B8}"/>
          </ac:picMkLst>
        </pc:picChg>
        <pc:picChg chg="add mod">
          <ac:chgData name="Maria Tavares" userId="S::eduardaaires@ua.pt::2513ac6b-6e34-45c6-a71e-2e7df4ed0bf7" providerId="AD" clId="Web-{B2F82E51-A986-C962-5502-1CB421E67740}" dt="2022-06-19T18:19:42.222" v="104" actId="1076"/>
          <ac:picMkLst>
            <pc:docMk/>
            <pc:sldMk cId="447770656" sldId="300"/>
            <ac:picMk id="7" creationId="{DA412F02-8490-11A4-1718-ED7D442526CC}"/>
          </ac:picMkLst>
        </pc:picChg>
        <pc:picChg chg="add mod">
          <ac:chgData name="Maria Tavares" userId="S::eduardaaires@ua.pt::2513ac6b-6e34-45c6-a71e-2e7df4ed0bf7" providerId="AD" clId="Web-{B2F82E51-A986-C962-5502-1CB421E67740}" dt="2022-06-19T18:20:05.443" v="109" actId="1076"/>
          <ac:picMkLst>
            <pc:docMk/>
            <pc:sldMk cId="447770656" sldId="300"/>
            <ac:picMk id="8" creationId="{F95D8267-FEC3-F846-93E1-A992F796F66B}"/>
          </ac:picMkLst>
        </pc:picChg>
        <pc:picChg chg="mod">
          <ac:chgData name="Maria Tavares" userId="S::eduardaaires@ua.pt::2513ac6b-6e34-45c6-a71e-2e7df4ed0bf7" providerId="AD" clId="Web-{B2F82E51-A986-C962-5502-1CB421E67740}" dt="2022-06-19T18:16:27.320" v="80" actId="1076"/>
          <ac:picMkLst>
            <pc:docMk/>
            <pc:sldMk cId="447770656" sldId="300"/>
            <ac:picMk id="17" creationId="{D41C0616-B066-E2A9-8921-640B2908700C}"/>
          </ac:picMkLst>
        </pc:picChg>
        <pc:picChg chg="mod">
          <ac:chgData name="Maria Tavares" userId="S::eduardaaires@ua.pt::2513ac6b-6e34-45c6-a71e-2e7df4ed0bf7" providerId="AD" clId="Web-{B2F82E51-A986-C962-5502-1CB421E67740}" dt="2022-06-19T18:16:48.493" v="82" actId="1076"/>
          <ac:picMkLst>
            <pc:docMk/>
            <pc:sldMk cId="447770656" sldId="300"/>
            <ac:picMk id="27" creationId="{0A6EB117-F090-2713-6EEA-FA625EC1B52F}"/>
          </ac:picMkLst>
        </pc:picChg>
        <pc:picChg chg="mod">
          <ac:chgData name="Maria Tavares" userId="S::eduardaaires@ua.pt::2513ac6b-6e34-45c6-a71e-2e7df4ed0bf7" providerId="AD" clId="Web-{B2F82E51-A986-C962-5502-1CB421E67740}" dt="2022-06-19T18:15:27.692" v="69" actId="1076"/>
          <ac:picMkLst>
            <pc:docMk/>
            <pc:sldMk cId="447770656" sldId="300"/>
            <ac:picMk id="29" creationId="{67D85444-75AD-2D5D-18B8-53AF31DD151A}"/>
          </ac:picMkLst>
        </pc:picChg>
        <pc:picChg chg="mod">
          <ac:chgData name="Maria Tavares" userId="S::eduardaaires@ua.pt::2513ac6b-6e34-45c6-a71e-2e7df4ed0bf7" providerId="AD" clId="Web-{B2F82E51-A986-C962-5502-1CB421E67740}" dt="2022-06-19T18:03:23.164" v="59" actId="1076"/>
          <ac:picMkLst>
            <pc:docMk/>
            <pc:sldMk cId="447770656" sldId="300"/>
            <ac:picMk id="31" creationId="{15185399-8F7D-F93B-F39C-2FA5739487C5}"/>
          </ac:picMkLst>
        </pc:picChg>
        <pc:picChg chg="mod">
          <ac:chgData name="Maria Tavares" userId="S::eduardaaires@ua.pt::2513ac6b-6e34-45c6-a71e-2e7df4ed0bf7" providerId="AD" clId="Web-{B2F82E51-A986-C962-5502-1CB421E67740}" dt="2022-06-19T18:15:48.131" v="71" actId="1076"/>
          <ac:picMkLst>
            <pc:docMk/>
            <pc:sldMk cId="447770656" sldId="300"/>
            <ac:picMk id="33" creationId="{DDCA165C-E68B-2602-B78A-753C0EB9BEA4}"/>
          </ac:picMkLst>
        </pc:picChg>
      </pc:sldChg>
      <pc:sldChg chg="addSp delSp modSp del">
        <pc:chgData name="Maria Tavares" userId="S::eduardaaires@ua.pt::2513ac6b-6e34-45c6-a71e-2e7df4ed0bf7" providerId="AD" clId="Web-{B2F82E51-A986-C962-5502-1CB421E67740}" dt="2022-06-19T18:25:17.586" v="179"/>
        <pc:sldMkLst>
          <pc:docMk/>
          <pc:sldMk cId="2168339138" sldId="301"/>
        </pc:sldMkLst>
        <pc:spChg chg="mod">
          <ac:chgData name="Maria Tavares" userId="S::eduardaaires@ua.pt::2513ac6b-6e34-45c6-a71e-2e7df4ed0bf7" providerId="AD" clId="Web-{B2F82E51-A986-C962-5502-1CB421E67740}" dt="2022-06-19T18:22:07.903" v="144" actId="20577"/>
          <ac:spMkLst>
            <pc:docMk/>
            <pc:sldMk cId="2168339138" sldId="301"/>
            <ac:spMk id="2" creationId="{A08CFC23-9FD1-B7F6-4ED7-18BFF1F1E407}"/>
          </ac:spMkLst>
        </pc:spChg>
        <pc:spChg chg="mod">
          <ac:chgData name="Maria Tavares" userId="S::eduardaaires@ua.pt::2513ac6b-6e34-45c6-a71e-2e7df4ed0bf7" providerId="AD" clId="Web-{B2F82E51-A986-C962-5502-1CB421E67740}" dt="2022-06-19T18:20:13.209" v="113" actId="20577"/>
          <ac:spMkLst>
            <pc:docMk/>
            <pc:sldMk cId="2168339138" sldId="301"/>
            <ac:spMk id="3" creationId="{45C01DC5-FD55-6831-8C90-FF414D6DB2E2}"/>
          </ac:spMkLst>
        </pc:spChg>
        <pc:spChg chg="mod">
          <ac:chgData name="Maria Tavares" userId="S::eduardaaires@ua.pt::2513ac6b-6e34-45c6-a71e-2e7df4ed0bf7" providerId="AD" clId="Web-{B2F82E51-A986-C962-5502-1CB421E67740}" dt="2022-06-19T18:22:40.170" v="151" actId="1076"/>
          <ac:spMkLst>
            <pc:docMk/>
            <pc:sldMk cId="2168339138" sldId="301"/>
            <ac:spMk id="22" creationId="{0EE18607-ADE4-48F4-581E-C1B394F809B0}"/>
          </ac:spMkLst>
        </pc:spChg>
        <pc:picChg chg="add del mod">
          <ac:chgData name="Maria Tavares" userId="S::eduardaaires@ua.pt::2513ac6b-6e34-45c6-a71e-2e7df4ed0bf7" providerId="AD" clId="Web-{B2F82E51-A986-C962-5502-1CB421E67740}" dt="2022-06-19T18:21:22.666" v="131"/>
          <ac:picMkLst>
            <pc:docMk/>
            <pc:sldMk cId="2168339138" sldId="301"/>
            <ac:picMk id="4" creationId="{37B1819A-D3F2-C360-ACE5-D9D58C0DE583}"/>
          </ac:picMkLst>
        </pc:picChg>
        <pc:picChg chg="add mod">
          <ac:chgData name="Maria Tavares" userId="S::eduardaaires@ua.pt::2513ac6b-6e34-45c6-a71e-2e7df4ed0bf7" providerId="AD" clId="Web-{B2F82E51-A986-C962-5502-1CB421E67740}" dt="2022-06-19T18:22:44.358" v="153" actId="1076"/>
          <ac:picMkLst>
            <pc:docMk/>
            <pc:sldMk cId="2168339138" sldId="301"/>
            <ac:picMk id="5" creationId="{0C8C74EE-D75A-3DE2-6D1C-6F3149F67FD0}"/>
          </ac:picMkLst>
        </pc:picChg>
      </pc:sldChg>
      <pc:sldChg chg="addSp delSp modSp add del replId">
        <pc:chgData name="Maria Tavares" userId="S::eduardaaires@ua.pt::2513ac6b-6e34-45c6-a71e-2e7df4ed0bf7" providerId="AD" clId="Web-{B2F82E51-A986-C962-5502-1CB421E67740}" dt="2022-06-19T18:23:53.143" v="158"/>
        <pc:sldMkLst>
          <pc:docMk/>
          <pc:sldMk cId="600212598" sldId="302"/>
        </pc:sldMkLst>
        <pc:picChg chg="add del mod">
          <ac:chgData name="Maria Tavares" userId="S::eduardaaires@ua.pt::2513ac6b-6e34-45c6-a71e-2e7df4ed0bf7" providerId="AD" clId="Web-{B2F82E51-A986-C962-5502-1CB421E67740}" dt="2022-06-19T18:23:34.189" v="157"/>
          <ac:picMkLst>
            <pc:docMk/>
            <pc:sldMk cId="600212598" sldId="302"/>
            <ac:picMk id="4" creationId="{447D0961-BD74-CBAE-2C84-08CCAE8E6309}"/>
          </ac:picMkLst>
        </pc:picChg>
        <pc:picChg chg="del">
          <ac:chgData name="Maria Tavares" userId="S::eduardaaires@ua.pt::2513ac6b-6e34-45c6-a71e-2e7df4ed0bf7" providerId="AD" clId="Web-{B2F82E51-A986-C962-5502-1CB421E67740}" dt="2022-06-19T18:23:31.158" v="155"/>
          <ac:picMkLst>
            <pc:docMk/>
            <pc:sldMk cId="600212598" sldId="302"/>
            <ac:picMk id="5" creationId="{0C8C74EE-D75A-3DE2-6D1C-6F3149F67FD0}"/>
          </ac:picMkLst>
        </pc:picChg>
      </pc:sldChg>
      <pc:sldChg chg="add replId">
        <pc:chgData name="Maria Tavares" userId="S::eduardaaires@ua.pt::2513ac6b-6e34-45c6-a71e-2e7df4ed0bf7" providerId="AD" clId="Web-{B2F82E51-A986-C962-5502-1CB421E67740}" dt="2022-06-19T18:23:55.206" v="159"/>
        <pc:sldMkLst>
          <pc:docMk/>
          <pc:sldMk cId="2485442301" sldId="302"/>
        </pc:sldMkLst>
      </pc:sldChg>
    </pc:docChg>
  </pc:docChgLst>
  <pc:docChgLst>
    <pc:chgData name="Maria Tavares" userId="S::eduardaaires@ua.pt::2513ac6b-6e34-45c6-a71e-2e7df4ed0bf7" providerId="AD" clId="Web-{EDC3990C-BEB8-24DD-5BC0-BD80638F0D12}"/>
    <pc:docChg chg="addSld delSld">
      <pc:chgData name="Maria Tavares" userId="S::eduardaaires@ua.pt::2513ac6b-6e34-45c6-a71e-2e7df4ed0bf7" providerId="AD" clId="Web-{EDC3990C-BEB8-24DD-5BC0-BD80638F0D12}" dt="2022-06-19T20:38:42.328" v="4"/>
      <pc:docMkLst>
        <pc:docMk/>
      </pc:docMkLst>
      <pc:sldChg chg="del">
        <pc:chgData name="Maria Tavares" userId="S::eduardaaires@ua.pt::2513ac6b-6e34-45c6-a71e-2e7df4ed0bf7" providerId="AD" clId="Web-{EDC3990C-BEB8-24DD-5BC0-BD80638F0D12}" dt="2022-06-19T20:38:25.765" v="0"/>
        <pc:sldMkLst>
          <pc:docMk/>
          <pc:sldMk cId="675137161" sldId="281"/>
        </pc:sldMkLst>
      </pc:sldChg>
      <pc:sldChg chg="add">
        <pc:chgData name="Maria Tavares" userId="S::eduardaaires@ua.pt::2513ac6b-6e34-45c6-a71e-2e7df4ed0bf7" providerId="AD" clId="Web-{EDC3990C-BEB8-24DD-5BC0-BD80638F0D12}" dt="2022-06-19T20:38:29.500" v="1"/>
        <pc:sldMkLst>
          <pc:docMk/>
          <pc:sldMk cId="252291289" sldId="303"/>
        </pc:sldMkLst>
      </pc:sldChg>
      <pc:sldChg chg="add">
        <pc:chgData name="Maria Tavares" userId="S::eduardaaires@ua.pt::2513ac6b-6e34-45c6-a71e-2e7df4ed0bf7" providerId="AD" clId="Web-{EDC3990C-BEB8-24DD-5BC0-BD80638F0D12}" dt="2022-06-19T20:38:34.484" v="2"/>
        <pc:sldMkLst>
          <pc:docMk/>
          <pc:sldMk cId="938238365" sldId="304"/>
        </pc:sldMkLst>
      </pc:sldChg>
      <pc:sldChg chg="add">
        <pc:chgData name="Maria Tavares" userId="S::eduardaaires@ua.pt::2513ac6b-6e34-45c6-a71e-2e7df4ed0bf7" providerId="AD" clId="Web-{EDC3990C-BEB8-24DD-5BC0-BD80638F0D12}" dt="2022-06-19T20:38:38.984" v="3"/>
        <pc:sldMkLst>
          <pc:docMk/>
          <pc:sldMk cId="2217693473" sldId="305"/>
        </pc:sldMkLst>
      </pc:sldChg>
      <pc:sldChg chg="add">
        <pc:chgData name="Maria Tavares" userId="S::eduardaaires@ua.pt::2513ac6b-6e34-45c6-a71e-2e7df4ed0bf7" providerId="AD" clId="Web-{EDC3990C-BEB8-24DD-5BC0-BD80638F0D12}" dt="2022-06-19T20:38:42.328" v="4"/>
        <pc:sldMkLst>
          <pc:docMk/>
          <pc:sldMk cId="1256947278" sldId="306"/>
        </pc:sldMkLst>
      </pc:sldChg>
    </pc:docChg>
  </pc:docChgLst>
  <pc:docChgLst>
    <pc:chgData name="Maria Tavares" userId="S::eduardaaires@ua.pt::2513ac6b-6e34-45c6-a71e-2e7df4ed0bf7" providerId="AD" clId="Web-{7E7E13D5-D9F8-9C9C-65C1-3C04AC8DBB35}"/>
    <pc:docChg chg="sldOrd">
      <pc:chgData name="Maria Tavares" userId="S::eduardaaires@ua.pt::2513ac6b-6e34-45c6-a71e-2e7df4ed0bf7" providerId="AD" clId="Web-{7E7E13D5-D9F8-9C9C-65C1-3C04AC8DBB35}" dt="2022-06-21T14:31:24.946" v="2"/>
      <pc:docMkLst>
        <pc:docMk/>
      </pc:docMkLst>
      <pc:sldChg chg="ord">
        <pc:chgData name="Maria Tavares" userId="S::eduardaaires@ua.pt::2513ac6b-6e34-45c6-a71e-2e7df4ed0bf7" providerId="AD" clId="Web-{7E7E13D5-D9F8-9C9C-65C1-3C04AC8DBB35}" dt="2022-06-21T14:31:23.899" v="1"/>
        <pc:sldMkLst>
          <pc:docMk/>
          <pc:sldMk cId="252291289" sldId="303"/>
        </pc:sldMkLst>
      </pc:sldChg>
      <pc:sldChg chg="ord">
        <pc:chgData name="Maria Tavares" userId="S::eduardaaires@ua.pt::2513ac6b-6e34-45c6-a71e-2e7df4ed0bf7" providerId="AD" clId="Web-{7E7E13D5-D9F8-9C9C-65C1-3C04AC8DBB35}" dt="2022-06-21T14:31:24.946" v="2"/>
        <pc:sldMkLst>
          <pc:docMk/>
          <pc:sldMk cId="938238365" sldId="304"/>
        </pc:sldMkLst>
      </pc:sldChg>
      <pc:sldChg chg="ord">
        <pc:chgData name="Maria Tavares" userId="S::eduardaaires@ua.pt::2513ac6b-6e34-45c6-a71e-2e7df4ed0bf7" providerId="AD" clId="Web-{7E7E13D5-D9F8-9C9C-65C1-3C04AC8DBB35}" dt="2022-06-21T14:25:35.373" v="0"/>
        <pc:sldMkLst>
          <pc:docMk/>
          <pc:sldMk cId="2217693473" sldId="305"/>
        </pc:sldMkLst>
      </pc:sldChg>
    </pc:docChg>
  </pc:docChgLst>
  <pc:docChgLst>
    <pc:chgData name="Eduardo Oliveira" userId="S::alberto.oliveira@ua.pt::03c112a9-51c9-4da5-9544-a76d46bccc33" providerId="AD" clId="Web-{E5466290-BEF5-9A4F-8FA0-3295521A2DCA}"/>
    <pc:docChg chg="modSld">
      <pc:chgData name="Eduardo Oliveira" userId="S::alberto.oliveira@ua.pt::03c112a9-51c9-4da5-9544-a76d46bccc33" providerId="AD" clId="Web-{E5466290-BEF5-9A4F-8FA0-3295521A2DCA}" dt="2022-05-24T20:19:46.204" v="20" actId="20577"/>
      <pc:docMkLst>
        <pc:docMk/>
      </pc:docMkLst>
      <pc:sldChg chg="addSp modSp">
        <pc:chgData name="Eduardo Oliveira" userId="S::alberto.oliveira@ua.pt::03c112a9-51c9-4da5-9544-a76d46bccc33" providerId="AD" clId="Web-{E5466290-BEF5-9A4F-8FA0-3295521A2DCA}" dt="2022-05-24T20:19:46.204" v="20" actId="20577"/>
        <pc:sldMkLst>
          <pc:docMk/>
          <pc:sldMk cId="2371293676" sldId="278"/>
        </pc:sldMkLst>
        <pc:spChg chg="add mod">
          <ac:chgData name="Eduardo Oliveira" userId="S::alberto.oliveira@ua.pt::03c112a9-51c9-4da5-9544-a76d46bccc33" providerId="AD" clId="Web-{E5466290-BEF5-9A4F-8FA0-3295521A2DCA}" dt="2022-05-24T20:19:46.204" v="20" actId="20577"/>
          <ac:spMkLst>
            <pc:docMk/>
            <pc:sldMk cId="2371293676" sldId="278"/>
            <ac:spMk id="2" creationId="{7DC114AB-BB79-0740-6797-436B02573812}"/>
          </ac:spMkLst>
        </pc:spChg>
      </pc:sldChg>
    </pc:docChg>
  </pc:docChgLst>
  <pc:docChgLst>
    <pc:chgData name="Nicole Rakov" userId="S::nicolemrakov@ua.pt::5b496792-fcc2-4c91-aceb-1e6bedfd5cd8" providerId="AD" clId="Web-{9A187EBB-2D14-2974-A6CE-B8B7EBC984D8}"/>
    <pc:docChg chg="modSld">
      <pc:chgData name="Nicole Rakov" userId="S::nicolemrakov@ua.pt::5b496792-fcc2-4c91-aceb-1e6bedfd5cd8" providerId="AD" clId="Web-{9A187EBB-2D14-2974-A6CE-B8B7EBC984D8}" dt="2022-05-25T09:10:18.487" v="109" actId="20577"/>
      <pc:docMkLst>
        <pc:docMk/>
      </pc:docMkLst>
      <pc:sldChg chg="addSp modSp">
        <pc:chgData name="Nicole Rakov" userId="S::nicolemrakov@ua.pt::5b496792-fcc2-4c91-aceb-1e6bedfd5cd8" providerId="AD" clId="Web-{9A187EBB-2D14-2974-A6CE-B8B7EBC984D8}" dt="2022-05-25T08:32:34.796" v="51" actId="1076"/>
        <pc:sldMkLst>
          <pc:docMk/>
          <pc:sldMk cId="2259308896" sldId="256"/>
        </pc:sldMkLst>
        <pc:picChg chg="add mod">
          <ac:chgData name="Nicole Rakov" userId="S::nicolemrakov@ua.pt::5b496792-fcc2-4c91-aceb-1e6bedfd5cd8" providerId="AD" clId="Web-{9A187EBB-2D14-2974-A6CE-B8B7EBC984D8}" dt="2022-05-25T08:32:34.796" v="51" actId="1076"/>
          <ac:picMkLst>
            <pc:docMk/>
            <pc:sldMk cId="2259308896" sldId="256"/>
            <ac:picMk id="14" creationId="{FF2C75CD-6498-CB8D-B088-CCF2C7AA9A66}"/>
          </ac:picMkLst>
        </pc:picChg>
      </pc:sldChg>
      <pc:sldChg chg="modSp">
        <pc:chgData name="Nicole Rakov" userId="S::nicolemrakov@ua.pt::5b496792-fcc2-4c91-aceb-1e6bedfd5cd8" providerId="AD" clId="Web-{9A187EBB-2D14-2974-A6CE-B8B7EBC984D8}" dt="2022-05-25T09:10:18.487" v="109" actId="20577"/>
        <pc:sldMkLst>
          <pc:docMk/>
          <pc:sldMk cId="2799968845" sldId="289"/>
        </pc:sldMkLst>
        <pc:spChg chg="mod">
          <ac:chgData name="Nicole Rakov" userId="S::nicolemrakov@ua.pt::5b496792-fcc2-4c91-aceb-1e6bedfd5cd8" providerId="AD" clId="Web-{9A187EBB-2D14-2974-A6CE-B8B7EBC984D8}" dt="2022-05-25T09:10:18.487" v="109" actId="20577"/>
          <ac:spMkLst>
            <pc:docMk/>
            <pc:sldMk cId="2799968845" sldId="289"/>
            <ac:spMk id="2" creationId="{BAAA0358-055D-484E-834A-29CDB306AA76}"/>
          </ac:spMkLst>
        </pc:spChg>
      </pc:sldChg>
      <pc:sldChg chg="modSp">
        <pc:chgData name="Nicole Rakov" userId="S::nicolemrakov@ua.pt::5b496792-fcc2-4c91-aceb-1e6bedfd5cd8" providerId="AD" clId="Web-{9A187EBB-2D14-2974-A6CE-B8B7EBC984D8}" dt="2022-05-25T09:08:11.530" v="88" actId="20577"/>
        <pc:sldMkLst>
          <pc:docMk/>
          <pc:sldMk cId="988005383" sldId="290"/>
        </pc:sldMkLst>
        <pc:spChg chg="mod">
          <ac:chgData name="Nicole Rakov" userId="S::nicolemrakov@ua.pt::5b496792-fcc2-4c91-aceb-1e6bedfd5cd8" providerId="AD" clId="Web-{9A187EBB-2D14-2974-A6CE-B8B7EBC984D8}" dt="2022-05-25T09:08:11.530" v="88" actId="20577"/>
          <ac:spMkLst>
            <pc:docMk/>
            <pc:sldMk cId="988005383" sldId="290"/>
            <ac:spMk id="2" creationId="{A3D38188-0B88-495D-F258-C45F4F9AC494}"/>
          </ac:spMkLst>
        </pc:spChg>
      </pc:sldChg>
      <pc:sldChg chg="addSp modSp">
        <pc:chgData name="Nicole Rakov" userId="S::nicolemrakov@ua.pt::5b496792-fcc2-4c91-aceb-1e6bedfd5cd8" providerId="AD" clId="Web-{9A187EBB-2D14-2974-A6CE-B8B7EBC984D8}" dt="2022-05-25T08:26:32.694" v="49"/>
        <pc:sldMkLst>
          <pc:docMk/>
          <pc:sldMk cId="4121072753" sldId="292"/>
        </pc:sldMkLst>
        <pc:spChg chg="mod">
          <ac:chgData name="Nicole Rakov" userId="S::nicolemrakov@ua.pt::5b496792-fcc2-4c91-aceb-1e6bedfd5cd8" providerId="AD" clId="Web-{9A187EBB-2D14-2974-A6CE-B8B7EBC984D8}" dt="2022-05-25T08:26:32.147" v="48" actId="20577"/>
          <ac:spMkLst>
            <pc:docMk/>
            <pc:sldMk cId="4121072753" sldId="292"/>
            <ac:spMk id="2" creationId="{B538638B-7BBD-2A9B-7923-B44CAF1004F9}"/>
          </ac:spMkLst>
        </pc:spChg>
        <pc:spChg chg="add">
          <ac:chgData name="Nicole Rakov" userId="S::nicolemrakov@ua.pt::5b496792-fcc2-4c91-aceb-1e6bedfd5cd8" providerId="AD" clId="Web-{9A187EBB-2D14-2974-A6CE-B8B7EBC984D8}" dt="2022-05-25T08:26:32.694" v="49"/>
          <ac:spMkLst>
            <pc:docMk/>
            <pc:sldMk cId="4121072753" sldId="292"/>
            <ac:spMk id="3" creationId="{96ACBE4F-BEF8-7F14-EE10-4EB452C5F447}"/>
          </ac:spMkLst>
        </pc:spChg>
      </pc:sldChg>
    </pc:docChg>
  </pc:docChgLst>
  <pc:docChgLst>
    <pc:chgData name="Lara Matos" userId="67d3d73a-66e9-4b2e-ac76-80333630473b" providerId="ADAL" clId="{1C29AA8D-FD3A-450A-A237-280F3D7F756E}"/>
    <pc:docChg chg="custSel delSld modSld">
      <pc:chgData name="Lara Matos" userId="67d3d73a-66e9-4b2e-ac76-80333630473b" providerId="ADAL" clId="{1C29AA8D-FD3A-450A-A237-280F3D7F756E}" dt="2022-06-22T07:37:10.588" v="23" actId="20577"/>
      <pc:docMkLst>
        <pc:docMk/>
      </pc:docMkLst>
      <pc:sldChg chg="delSp modSp mod">
        <pc:chgData name="Lara Matos" userId="67d3d73a-66e9-4b2e-ac76-80333630473b" providerId="ADAL" clId="{1C29AA8D-FD3A-450A-A237-280F3D7F756E}" dt="2022-06-22T07:37:10.588" v="23" actId="20577"/>
        <pc:sldMkLst>
          <pc:docMk/>
          <pc:sldMk cId="252291289" sldId="303"/>
        </pc:sldMkLst>
        <pc:spChg chg="mod">
          <ac:chgData name="Lara Matos" userId="67d3d73a-66e9-4b2e-ac76-80333630473b" providerId="ADAL" clId="{1C29AA8D-FD3A-450A-A237-280F3D7F756E}" dt="2022-06-22T07:37:10.588" v="23" actId="20577"/>
          <ac:spMkLst>
            <pc:docMk/>
            <pc:sldMk cId="252291289" sldId="303"/>
            <ac:spMk id="3" creationId="{E58ECDFF-DC13-AB68-EB48-80D5A4A3B97F}"/>
          </ac:spMkLst>
        </pc:spChg>
        <pc:spChg chg="mod">
          <ac:chgData name="Lara Matos" userId="67d3d73a-66e9-4b2e-ac76-80333630473b" providerId="ADAL" clId="{1C29AA8D-FD3A-450A-A237-280F3D7F756E}" dt="2022-06-22T07:36:27.381" v="9" actId="20577"/>
          <ac:spMkLst>
            <pc:docMk/>
            <pc:sldMk cId="252291289" sldId="303"/>
            <ac:spMk id="4" creationId="{40F50A8F-EF74-54C7-911F-F680F764BB6C}"/>
          </ac:spMkLst>
        </pc:spChg>
        <pc:spChg chg="del">
          <ac:chgData name="Lara Matos" userId="67d3d73a-66e9-4b2e-ac76-80333630473b" providerId="ADAL" clId="{1C29AA8D-FD3A-450A-A237-280F3D7F756E}" dt="2022-06-22T07:36:44.941" v="11" actId="478"/>
          <ac:spMkLst>
            <pc:docMk/>
            <pc:sldMk cId="252291289" sldId="303"/>
            <ac:spMk id="5" creationId="{837A89AB-85CB-BF40-DCDD-A3EEDFB73CEE}"/>
          </ac:spMkLst>
        </pc:spChg>
      </pc:sldChg>
      <pc:sldChg chg="modSp del mod">
        <pc:chgData name="Lara Matos" userId="67d3d73a-66e9-4b2e-ac76-80333630473b" providerId="ADAL" clId="{1C29AA8D-FD3A-450A-A237-280F3D7F756E}" dt="2022-06-22T07:36:51.217" v="14" actId="47"/>
        <pc:sldMkLst>
          <pc:docMk/>
          <pc:sldMk cId="938238365" sldId="304"/>
        </pc:sldMkLst>
        <pc:spChg chg="mod">
          <ac:chgData name="Lara Matos" userId="67d3d73a-66e9-4b2e-ac76-80333630473b" providerId="ADAL" clId="{1C29AA8D-FD3A-450A-A237-280F3D7F756E}" dt="2022-06-22T07:36:39.436" v="10" actId="21"/>
          <ac:spMkLst>
            <pc:docMk/>
            <pc:sldMk cId="938238365" sldId="304"/>
            <ac:spMk id="3" creationId="{E58ECDFF-DC13-AB68-EB48-80D5A4A3B97F}"/>
          </ac:spMkLst>
        </pc:spChg>
      </pc:sldChg>
      <pc:sldChg chg="modSp mod">
        <pc:chgData name="Lara Matos" userId="67d3d73a-66e9-4b2e-ac76-80333630473b" providerId="ADAL" clId="{1C29AA8D-FD3A-450A-A237-280F3D7F756E}" dt="2022-06-22T07:33:34.183" v="3" actId="20577"/>
        <pc:sldMkLst>
          <pc:docMk/>
          <pc:sldMk cId="1256947278" sldId="306"/>
        </pc:sldMkLst>
        <pc:spChg chg="mod">
          <ac:chgData name="Lara Matos" userId="67d3d73a-66e9-4b2e-ac76-80333630473b" providerId="ADAL" clId="{1C29AA8D-FD3A-450A-A237-280F3D7F756E}" dt="2022-06-22T07:33:34.183" v="3" actId="20577"/>
          <ac:spMkLst>
            <pc:docMk/>
            <pc:sldMk cId="1256947278" sldId="306"/>
            <ac:spMk id="3" creationId="{E58ECDFF-DC13-AB68-EB48-80D5A4A3B97F}"/>
          </ac:spMkLst>
        </pc:spChg>
      </pc:sldChg>
    </pc:docChg>
  </pc:docChgLst>
  <pc:docChgLst>
    <pc:chgData name="Nicole Rakov" userId="S::nicolemrakov@ua.pt::5b496792-fcc2-4c91-aceb-1e6bedfd5cd8" providerId="AD" clId="Web-{F3E1D7C0-2D48-17BB-CEB3-730F95362270}"/>
    <pc:docChg chg="modSld">
      <pc:chgData name="Nicole Rakov" userId="S::nicolemrakov@ua.pt::5b496792-fcc2-4c91-aceb-1e6bedfd5cd8" providerId="AD" clId="Web-{F3E1D7C0-2D48-17BB-CEB3-730F95362270}" dt="2022-05-25T01:45:08.350" v="96" actId="20577"/>
      <pc:docMkLst>
        <pc:docMk/>
      </pc:docMkLst>
      <pc:sldChg chg="modSp">
        <pc:chgData name="Nicole Rakov" userId="S::nicolemrakov@ua.pt::5b496792-fcc2-4c91-aceb-1e6bedfd5cd8" providerId="AD" clId="Web-{F3E1D7C0-2D48-17BB-CEB3-730F95362270}" dt="2022-05-25T01:43:10.113" v="83" actId="20577"/>
        <pc:sldMkLst>
          <pc:docMk/>
          <pc:sldMk cId="2371293676" sldId="278"/>
        </pc:sldMkLst>
        <pc:spChg chg="mod">
          <ac:chgData name="Nicole Rakov" userId="S::nicolemrakov@ua.pt::5b496792-fcc2-4c91-aceb-1e6bedfd5cd8" providerId="AD" clId="Web-{F3E1D7C0-2D48-17BB-CEB3-730F95362270}" dt="2022-05-25T01:43:10.113" v="83" actId="20577"/>
          <ac:spMkLst>
            <pc:docMk/>
            <pc:sldMk cId="2371293676" sldId="278"/>
            <ac:spMk id="22" creationId="{0EE18607-ADE4-48F4-581E-C1B394F809B0}"/>
          </ac:spMkLst>
        </pc:spChg>
      </pc:sldChg>
      <pc:sldChg chg="addSp modSp">
        <pc:chgData name="Nicole Rakov" userId="S::nicolemrakov@ua.pt::5b496792-fcc2-4c91-aceb-1e6bedfd5cd8" providerId="AD" clId="Web-{F3E1D7C0-2D48-17BB-CEB3-730F95362270}" dt="2022-05-25T01:42:52.909" v="82" actId="20577"/>
        <pc:sldMkLst>
          <pc:docMk/>
          <pc:sldMk cId="2799968845" sldId="289"/>
        </pc:sldMkLst>
        <pc:spChg chg="add mod">
          <ac:chgData name="Nicole Rakov" userId="S::nicolemrakov@ua.pt::5b496792-fcc2-4c91-aceb-1e6bedfd5cd8" providerId="AD" clId="Web-{F3E1D7C0-2D48-17BB-CEB3-730F95362270}" dt="2022-05-25T01:37:43.728" v="46" actId="14100"/>
          <ac:spMkLst>
            <pc:docMk/>
            <pc:sldMk cId="2799968845" sldId="289"/>
            <ac:spMk id="2" creationId="{BAAA0358-055D-484E-834A-29CDB306AA76}"/>
          </ac:spMkLst>
        </pc:spChg>
        <pc:spChg chg="mod">
          <ac:chgData name="Nicole Rakov" userId="S::nicolemrakov@ua.pt::5b496792-fcc2-4c91-aceb-1e6bedfd5cd8" providerId="AD" clId="Web-{F3E1D7C0-2D48-17BB-CEB3-730F95362270}" dt="2022-05-25T01:42:52.909" v="82" actId="20577"/>
          <ac:spMkLst>
            <pc:docMk/>
            <pc:sldMk cId="2799968845" sldId="289"/>
            <ac:spMk id="22" creationId="{0EE18607-ADE4-48F4-581E-C1B394F809B0}"/>
          </ac:spMkLst>
        </pc:spChg>
      </pc:sldChg>
      <pc:sldChg chg="addSp modSp">
        <pc:chgData name="Nicole Rakov" userId="S::nicolemrakov@ua.pt::5b496792-fcc2-4c91-aceb-1e6bedfd5cd8" providerId="AD" clId="Web-{F3E1D7C0-2D48-17BB-CEB3-730F95362270}" dt="2022-05-25T01:42:45.675" v="81" actId="20577"/>
        <pc:sldMkLst>
          <pc:docMk/>
          <pc:sldMk cId="988005383" sldId="290"/>
        </pc:sldMkLst>
        <pc:spChg chg="add mod">
          <ac:chgData name="Nicole Rakov" userId="S::nicolemrakov@ua.pt::5b496792-fcc2-4c91-aceb-1e6bedfd5cd8" providerId="AD" clId="Web-{F3E1D7C0-2D48-17BB-CEB3-730F95362270}" dt="2022-05-25T01:37:51.510" v="47" actId="14100"/>
          <ac:spMkLst>
            <pc:docMk/>
            <pc:sldMk cId="988005383" sldId="290"/>
            <ac:spMk id="2" creationId="{A3D38188-0B88-495D-F258-C45F4F9AC494}"/>
          </ac:spMkLst>
        </pc:spChg>
        <pc:spChg chg="mod">
          <ac:chgData name="Nicole Rakov" userId="S::nicolemrakov@ua.pt::5b496792-fcc2-4c91-aceb-1e6bedfd5cd8" providerId="AD" clId="Web-{F3E1D7C0-2D48-17BB-CEB3-730F95362270}" dt="2022-05-25T01:42:45.675" v="81" actId="20577"/>
          <ac:spMkLst>
            <pc:docMk/>
            <pc:sldMk cId="988005383" sldId="290"/>
            <ac:spMk id="22" creationId="{0EE18607-ADE4-48F4-581E-C1B394F809B0}"/>
          </ac:spMkLst>
        </pc:spChg>
      </pc:sldChg>
      <pc:sldChg chg="addSp modSp">
        <pc:chgData name="Nicole Rakov" userId="S::nicolemrakov@ua.pt::5b496792-fcc2-4c91-aceb-1e6bedfd5cd8" providerId="AD" clId="Web-{F3E1D7C0-2D48-17BB-CEB3-730F95362270}" dt="2022-05-25T01:43:31.004" v="84" actId="20577"/>
        <pc:sldMkLst>
          <pc:docMk/>
          <pc:sldMk cId="2103904258" sldId="291"/>
        </pc:sldMkLst>
        <pc:spChg chg="add mod">
          <ac:chgData name="Nicole Rakov" userId="S::nicolemrakov@ua.pt::5b496792-fcc2-4c91-aceb-1e6bedfd5cd8" providerId="AD" clId="Web-{F3E1D7C0-2D48-17BB-CEB3-730F95362270}" dt="2022-05-25T01:38:36.824" v="60" actId="20577"/>
          <ac:spMkLst>
            <pc:docMk/>
            <pc:sldMk cId="2103904258" sldId="291"/>
            <ac:spMk id="2" creationId="{B5955A5B-6B48-2B4A-0849-0FC0108E7D59}"/>
          </ac:spMkLst>
        </pc:spChg>
        <pc:spChg chg="mod">
          <ac:chgData name="Nicole Rakov" userId="S::nicolemrakov@ua.pt::5b496792-fcc2-4c91-aceb-1e6bedfd5cd8" providerId="AD" clId="Web-{F3E1D7C0-2D48-17BB-CEB3-730F95362270}" dt="2022-05-25T01:43:31.004" v="84" actId="20577"/>
          <ac:spMkLst>
            <pc:docMk/>
            <pc:sldMk cId="2103904258" sldId="291"/>
            <ac:spMk id="22" creationId="{0EE18607-ADE4-48F4-581E-C1B394F809B0}"/>
          </ac:spMkLst>
        </pc:spChg>
      </pc:sldChg>
      <pc:sldChg chg="addSp delSp modSp">
        <pc:chgData name="Nicole Rakov" userId="S::nicolemrakov@ua.pt::5b496792-fcc2-4c91-aceb-1e6bedfd5cd8" providerId="AD" clId="Web-{F3E1D7C0-2D48-17BB-CEB3-730F95362270}" dt="2022-05-25T01:45:08.350" v="96" actId="20577"/>
        <pc:sldMkLst>
          <pc:docMk/>
          <pc:sldMk cId="4121072753" sldId="292"/>
        </pc:sldMkLst>
        <pc:spChg chg="add mod">
          <ac:chgData name="Nicole Rakov" userId="S::nicolemrakov@ua.pt::5b496792-fcc2-4c91-aceb-1e6bedfd5cd8" providerId="AD" clId="Web-{F3E1D7C0-2D48-17BB-CEB3-730F95362270}" dt="2022-05-25T01:45:08.350" v="96" actId="20577"/>
          <ac:spMkLst>
            <pc:docMk/>
            <pc:sldMk cId="4121072753" sldId="292"/>
            <ac:spMk id="2" creationId="{B538638B-7BBD-2A9B-7923-B44CAF1004F9}"/>
          </ac:spMkLst>
        </pc:spChg>
        <pc:spChg chg="mod">
          <ac:chgData name="Nicole Rakov" userId="S::nicolemrakov@ua.pt::5b496792-fcc2-4c91-aceb-1e6bedfd5cd8" providerId="AD" clId="Web-{F3E1D7C0-2D48-17BB-CEB3-730F95362270}" dt="2022-05-25T01:43:37.160" v="85" actId="20577"/>
          <ac:spMkLst>
            <pc:docMk/>
            <pc:sldMk cId="4121072753" sldId="292"/>
            <ac:spMk id="22" creationId="{0EE18607-ADE4-48F4-581E-C1B394F809B0}"/>
          </ac:spMkLst>
        </pc:spChg>
        <pc:graphicFrameChg chg="add del mod">
          <ac:chgData name="Nicole Rakov" userId="S::nicolemrakov@ua.pt::5b496792-fcc2-4c91-aceb-1e6bedfd5cd8" providerId="AD" clId="Web-{F3E1D7C0-2D48-17BB-CEB3-730F95362270}" dt="2022-05-25T01:39:23.434" v="74"/>
          <ac:graphicFrameMkLst>
            <pc:docMk/>
            <pc:sldMk cId="4121072753" sldId="292"/>
            <ac:graphicFrameMk id="6" creationId="{93D08739-8E7B-28BD-5507-FFF44805D2AF}"/>
          </ac:graphicFrameMkLst>
        </pc:graphicFrameChg>
      </pc:sldChg>
    </pc:docChg>
  </pc:docChgLst>
  <pc:docChgLst>
    <pc:chgData name="Lara Matos" userId="67d3d73a-66e9-4b2e-ac76-80333630473b" providerId="ADAL" clId="{FB6FC71C-C492-4A05-AAE6-1FEE6347D237}"/>
    <pc:docChg chg="custSel addSld delSld modSld sldOrd">
      <pc:chgData name="Lara Matos" userId="67d3d73a-66e9-4b2e-ac76-80333630473b" providerId="ADAL" clId="{FB6FC71C-C492-4A05-AAE6-1FEE6347D237}" dt="2022-05-25T09:04:58.867" v="605" actId="20577"/>
      <pc:docMkLst>
        <pc:docMk/>
      </pc:docMkLst>
      <pc:sldChg chg="addSp delSp modSp mod">
        <pc:chgData name="Lara Matos" userId="67d3d73a-66e9-4b2e-ac76-80333630473b" providerId="ADAL" clId="{FB6FC71C-C492-4A05-AAE6-1FEE6347D237}" dt="2022-05-25T08:29:51.731" v="568" actId="478"/>
        <pc:sldMkLst>
          <pc:docMk/>
          <pc:sldMk cId="2259308896" sldId="256"/>
        </pc:sldMkLst>
        <pc:spChg chg="del">
          <ac:chgData name="Lara Matos" userId="67d3d73a-66e9-4b2e-ac76-80333630473b" providerId="ADAL" clId="{FB6FC71C-C492-4A05-AAE6-1FEE6347D237}" dt="2022-05-25T08:29:51.731" v="568" actId="478"/>
          <ac:spMkLst>
            <pc:docMk/>
            <pc:sldMk cId="2259308896" sldId="256"/>
            <ac:spMk id="2" creationId="{1763A2A0-75F1-73CE-BFD6-0E4FB7015B24}"/>
          </ac:spMkLst>
        </pc:spChg>
        <pc:spChg chg="del">
          <ac:chgData name="Lara Matos" userId="67d3d73a-66e9-4b2e-ac76-80333630473b" providerId="ADAL" clId="{FB6FC71C-C492-4A05-AAE6-1FEE6347D237}" dt="2022-05-25T08:29:27.685" v="563" actId="478"/>
          <ac:spMkLst>
            <pc:docMk/>
            <pc:sldMk cId="2259308896" sldId="256"/>
            <ac:spMk id="4" creationId="{88467C95-DF23-40B9-B265-2E6F3DE29030}"/>
          </ac:spMkLst>
        </pc:spChg>
        <pc:spChg chg="add del mod">
          <ac:chgData name="Lara Matos" userId="67d3d73a-66e9-4b2e-ac76-80333630473b" providerId="ADAL" clId="{FB6FC71C-C492-4A05-AAE6-1FEE6347D237}" dt="2022-05-25T08:29:32.676" v="564" actId="478"/>
          <ac:spMkLst>
            <pc:docMk/>
            <pc:sldMk cId="2259308896" sldId="256"/>
            <ac:spMk id="6" creationId="{A2073A74-B5DD-1ED8-0BF3-8E5F8A8D2F70}"/>
          </ac:spMkLst>
        </pc:spChg>
        <pc:spChg chg="mod">
          <ac:chgData name="Lara Matos" userId="67d3d73a-66e9-4b2e-ac76-80333630473b" providerId="ADAL" clId="{FB6FC71C-C492-4A05-AAE6-1FEE6347D237}" dt="2022-05-18T07:36:01.751" v="54" actId="1037"/>
          <ac:spMkLst>
            <pc:docMk/>
            <pc:sldMk cId="2259308896" sldId="256"/>
            <ac:spMk id="9" creationId="{F4733ACE-B125-B764-71F4-7A9677FB688B}"/>
          </ac:spMkLst>
        </pc:spChg>
        <pc:spChg chg="mod">
          <ac:chgData name="Lara Matos" userId="67d3d73a-66e9-4b2e-ac76-80333630473b" providerId="ADAL" clId="{FB6FC71C-C492-4A05-AAE6-1FEE6347D237}" dt="2022-05-18T07:36:01.751" v="54" actId="1037"/>
          <ac:spMkLst>
            <pc:docMk/>
            <pc:sldMk cId="2259308896" sldId="256"/>
            <ac:spMk id="11" creationId="{69959CB9-48BD-66CD-5EEE-D881CDF57E84}"/>
          </ac:spMkLst>
        </pc:spChg>
        <pc:picChg chg="add mod">
          <ac:chgData name="Lara Matos" userId="67d3d73a-66e9-4b2e-ac76-80333630473b" providerId="ADAL" clId="{FB6FC71C-C492-4A05-AAE6-1FEE6347D237}" dt="2022-05-25T08:29:39.264" v="567" actId="1076"/>
          <ac:picMkLst>
            <pc:docMk/>
            <pc:sldMk cId="2259308896" sldId="256"/>
            <ac:picMk id="3" creationId="{5D834A3F-621B-165F-2561-78D0E57923D0}"/>
          </ac:picMkLst>
        </pc:picChg>
      </pc:sldChg>
      <pc:sldChg chg="del">
        <pc:chgData name="Lara Matos" userId="67d3d73a-66e9-4b2e-ac76-80333630473b" providerId="ADAL" clId="{FB6FC71C-C492-4A05-AAE6-1FEE6347D237}" dt="2022-05-24T14:42:08.379" v="351" actId="47"/>
        <pc:sldMkLst>
          <pc:docMk/>
          <pc:sldMk cId="4212917468" sldId="260"/>
        </pc:sldMkLst>
      </pc:sldChg>
      <pc:sldChg chg="addSp delSp modSp mod ord">
        <pc:chgData name="Lara Matos" userId="67d3d73a-66e9-4b2e-ac76-80333630473b" providerId="ADAL" clId="{FB6FC71C-C492-4A05-AAE6-1FEE6347D237}" dt="2022-05-25T08:53:11.568" v="601" actId="20577"/>
        <pc:sldMkLst>
          <pc:docMk/>
          <pc:sldMk cId="1527386939" sldId="261"/>
        </pc:sldMkLst>
        <pc:spChg chg="add del mod">
          <ac:chgData name="Lara Matos" userId="67d3d73a-66e9-4b2e-ac76-80333630473b" providerId="ADAL" clId="{FB6FC71C-C492-4A05-AAE6-1FEE6347D237}" dt="2022-05-24T13:51:57.678" v="68" actId="478"/>
          <ac:spMkLst>
            <pc:docMk/>
            <pc:sldMk cId="1527386939" sldId="261"/>
            <ac:spMk id="3" creationId="{864CDDFF-9522-E30D-C900-0393EDBFBAE9}"/>
          </ac:spMkLst>
        </pc:spChg>
        <pc:spChg chg="del">
          <ac:chgData name="Lara Matos" userId="67d3d73a-66e9-4b2e-ac76-80333630473b" providerId="ADAL" clId="{FB6FC71C-C492-4A05-AAE6-1FEE6347D237}" dt="2022-05-24T13:51:55.934" v="67" actId="478"/>
          <ac:spMkLst>
            <pc:docMk/>
            <pc:sldMk cId="1527386939" sldId="261"/>
            <ac:spMk id="4" creationId="{07A371F5-EAAD-4ADC-8D3F-1CBB98D52839}"/>
          </ac:spMkLst>
        </pc:spChg>
        <pc:spChg chg="add del mod">
          <ac:chgData name="Lara Matos" userId="67d3d73a-66e9-4b2e-ac76-80333630473b" providerId="ADAL" clId="{FB6FC71C-C492-4A05-AAE6-1FEE6347D237}" dt="2022-05-24T13:52:00.634" v="70" actId="478"/>
          <ac:spMkLst>
            <pc:docMk/>
            <pc:sldMk cId="1527386939" sldId="261"/>
            <ac:spMk id="6" creationId="{313B22A2-83B1-AA05-DAB3-982CFC97A7B2}"/>
          </ac:spMkLst>
        </pc:spChg>
        <pc:spChg chg="add mod">
          <ac:chgData name="Lara Matos" userId="67d3d73a-66e9-4b2e-ac76-80333630473b" providerId="ADAL" clId="{FB6FC71C-C492-4A05-AAE6-1FEE6347D237}" dt="2022-05-25T08:53:11.568" v="601" actId="20577"/>
          <ac:spMkLst>
            <pc:docMk/>
            <pc:sldMk cId="1527386939" sldId="261"/>
            <ac:spMk id="7" creationId="{D87DDFFF-E26C-B947-9A58-D42D298AD434}"/>
          </ac:spMkLst>
        </pc:spChg>
        <pc:graphicFrameChg chg="del">
          <ac:chgData name="Lara Matos" userId="67d3d73a-66e9-4b2e-ac76-80333630473b" providerId="ADAL" clId="{FB6FC71C-C492-4A05-AAE6-1FEE6347D237}" dt="2022-05-24T13:51:59.576" v="69" actId="478"/>
          <ac:graphicFrameMkLst>
            <pc:docMk/>
            <pc:sldMk cId="1527386939" sldId="261"/>
            <ac:graphicFrameMk id="10" creationId="{362B2925-E8FE-473D-8655-B0D2843619D0}"/>
          </ac:graphicFrameMkLst>
        </pc:graphicFrameChg>
      </pc:sldChg>
      <pc:sldChg chg="del">
        <pc:chgData name="Lara Matos" userId="67d3d73a-66e9-4b2e-ac76-80333630473b" providerId="ADAL" clId="{FB6FC71C-C492-4A05-AAE6-1FEE6347D237}" dt="2022-05-24T14:42:24.305" v="352" actId="47"/>
        <pc:sldMkLst>
          <pc:docMk/>
          <pc:sldMk cId="700209266" sldId="264"/>
        </pc:sldMkLst>
      </pc:sldChg>
      <pc:sldChg chg="del">
        <pc:chgData name="Lara Matos" userId="67d3d73a-66e9-4b2e-ac76-80333630473b" providerId="ADAL" clId="{FB6FC71C-C492-4A05-AAE6-1FEE6347D237}" dt="2022-05-24T14:42:28.426" v="354" actId="47"/>
        <pc:sldMkLst>
          <pc:docMk/>
          <pc:sldMk cId="2563119616" sldId="265"/>
        </pc:sldMkLst>
      </pc:sldChg>
      <pc:sldChg chg="del">
        <pc:chgData name="Lara Matos" userId="67d3d73a-66e9-4b2e-ac76-80333630473b" providerId="ADAL" clId="{FB6FC71C-C492-4A05-AAE6-1FEE6347D237}" dt="2022-05-24T14:42:29.731" v="355" actId="47"/>
        <pc:sldMkLst>
          <pc:docMk/>
          <pc:sldMk cId="445070695" sldId="267"/>
        </pc:sldMkLst>
      </pc:sldChg>
      <pc:sldChg chg="addSp delSp modSp mod">
        <pc:chgData name="Lara Matos" userId="67d3d73a-66e9-4b2e-ac76-80333630473b" providerId="ADAL" clId="{FB6FC71C-C492-4A05-AAE6-1FEE6347D237}" dt="2022-05-24T15:15:36.867" v="507" actId="14100"/>
        <pc:sldMkLst>
          <pc:docMk/>
          <pc:sldMk cId="2371293676" sldId="278"/>
        </pc:sldMkLst>
        <pc:spChg chg="del">
          <ac:chgData name="Lara Matos" userId="67d3d73a-66e9-4b2e-ac76-80333630473b" providerId="ADAL" clId="{FB6FC71C-C492-4A05-AAE6-1FEE6347D237}" dt="2022-05-24T13:51:45.598" v="65" actId="478"/>
          <ac:spMkLst>
            <pc:docMk/>
            <pc:sldMk cId="2371293676" sldId="278"/>
            <ac:spMk id="3" creationId="{95B371F2-DBA5-415A-82C8-651F587B857A}"/>
          </ac:spMkLst>
        </pc:spChg>
        <pc:spChg chg="add del mod">
          <ac:chgData name="Lara Matos" userId="67d3d73a-66e9-4b2e-ac76-80333630473b" providerId="ADAL" clId="{FB6FC71C-C492-4A05-AAE6-1FEE6347D237}" dt="2022-05-24T13:47:44.945" v="58" actId="478"/>
          <ac:spMkLst>
            <pc:docMk/>
            <pc:sldMk cId="2371293676" sldId="278"/>
            <ac:spMk id="4" creationId="{75121271-73A0-AFED-375E-41FFEF1468A2}"/>
          </ac:spMkLst>
        </pc:spChg>
        <pc:spChg chg="add del mod">
          <ac:chgData name="Lara Matos" userId="67d3d73a-66e9-4b2e-ac76-80333630473b" providerId="ADAL" clId="{FB6FC71C-C492-4A05-AAE6-1FEE6347D237}" dt="2022-05-24T13:47:46.195" v="59" actId="478"/>
          <ac:spMkLst>
            <pc:docMk/>
            <pc:sldMk cId="2371293676" sldId="278"/>
            <ac:spMk id="6" creationId="{BA0F0CA8-5C51-F15B-2706-503B09B96393}"/>
          </ac:spMkLst>
        </pc:spChg>
        <pc:spChg chg="add del mod">
          <ac:chgData name="Lara Matos" userId="67d3d73a-66e9-4b2e-ac76-80333630473b" providerId="ADAL" clId="{FB6FC71C-C492-4A05-AAE6-1FEE6347D237}" dt="2022-05-24T13:47:47.026" v="60" actId="478"/>
          <ac:spMkLst>
            <pc:docMk/>
            <pc:sldMk cId="2371293676" sldId="278"/>
            <ac:spMk id="8" creationId="{69A6EB3E-BC90-C1D3-E183-4C8A17401A23}"/>
          </ac:spMkLst>
        </pc:spChg>
        <pc:spChg chg="add del mod">
          <ac:chgData name="Lara Matos" userId="67d3d73a-66e9-4b2e-ac76-80333630473b" providerId="ADAL" clId="{FB6FC71C-C492-4A05-AAE6-1FEE6347D237}" dt="2022-05-24T13:48:01.952" v="62" actId="478"/>
          <ac:spMkLst>
            <pc:docMk/>
            <pc:sldMk cId="2371293676" sldId="278"/>
            <ac:spMk id="10" creationId="{6FB678BD-8F1A-BEAB-64B3-2A8A399945B0}"/>
          </ac:spMkLst>
        </pc:spChg>
        <pc:spChg chg="add del mod">
          <ac:chgData name="Lara Matos" userId="67d3d73a-66e9-4b2e-ac76-80333630473b" providerId="ADAL" clId="{FB6FC71C-C492-4A05-AAE6-1FEE6347D237}" dt="2022-05-24T13:48:05.677" v="64" actId="478"/>
          <ac:spMkLst>
            <pc:docMk/>
            <pc:sldMk cId="2371293676" sldId="278"/>
            <ac:spMk id="12" creationId="{C21B9C45-BC97-BDF5-3550-528EBEB2B4F8}"/>
          </ac:spMkLst>
        </pc:spChg>
        <pc:spChg chg="add del mod">
          <ac:chgData name="Lara Matos" userId="67d3d73a-66e9-4b2e-ac76-80333630473b" providerId="ADAL" clId="{FB6FC71C-C492-4A05-AAE6-1FEE6347D237}" dt="2022-05-24T13:51:48.273" v="66" actId="478"/>
          <ac:spMkLst>
            <pc:docMk/>
            <pc:sldMk cId="2371293676" sldId="278"/>
            <ac:spMk id="14" creationId="{6CB523F1-7908-F199-C5D5-4B7498147267}"/>
          </ac:spMkLst>
        </pc:spChg>
        <pc:spChg chg="add del mod">
          <ac:chgData name="Lara Matos" userId="67d3d73a-66e9-4b2e-ac76-80333630473b" providerId="ADAL" clId="{FB6FC71C-C492-4A05-AAE6-1FEE6347D237}" dt="2022-05-24T13:56:45.672" v="256" actId="478"/>
          <ac:spMkLst>
            <pc:docMk/>
            <pc:sldMk cId="2371293676" sldId="278"/>
            <ac:spMk id="15" creationId="{532ADA57-B8A7-94D7-F835-2CCB255015D8}"/>
          </ac:spMkLst>
        </pc:spChg>
        <pc:spChg chg="del">
          <ac:chgData name="Lara Matos" userId="67d3d73a-66e9-4b2e-ac76-80333630473b" providerId="ADAL" clId="{FB6FC71C-C492-4A05-AAE6-1FEE6347D237}" dt="2022-05-24T13:48:00.339" v="61" actId="478"/>
          <ac:spMkLst>
            <pc:docMk/>
            <pc:sldMk cId="2371293676" sldId="278"/>
            <ac:spMk id="18" creationId="{EA6B7DE5-BFCC-4EEF-9609-8AA1C7CAD3B0}"/>
          </ac:spMkLst>
        </pc:spChg>
        <pc:spChg chg="add mod">
          <ac:chgData name="Lara Matos" userId="67d3d73a-66e9-4b2e-ac76-80333630473b" providerId="ADAL" clId="{FB6FC71C-C492-4A05-AAE6-1FEE6347D237}" dt="2022-05-24T13:58:16" v="266" actId="20577"/>
          <ac:spMkLst>
            <pc:docMk/>
            <pc:sldMk cId="2371293676" sldId="278"/>
            <ac:spMk id="22" creationId="{0EE18607-ADE4-48F4-581E-C1B394F809B0}"/>
          </ac:spMkLst>
        </pc:spChg>
        <pc:spChg chg="del">
          <ac:chgData name="Lara Matos" userId="67d3d73a-66e9-4b2e-ac76-80333630473b" providerId="ADAL" clId="{FB6FC71C-C492-4A05-AAE6-1FEE6347D237}" dt="2022-05-24T13:48:04.751" v="63" actId="478"/>
          <ac:spMkLst>
            <pc:docMk/>
            <pc:sldMk cId="2371293676" sldId="278"/>
            <ac:spMk id="25" creationId="{BE394849-EE6D-4358-A824-BBF6E518EAEA}"/>
          </ac:spMkLst>
        </pc:spChg>
        <pc:spChg chg="del">
          <ac:chgData name="Lara Matos" userId="67d3d73a-66e9-4b2e-ac76-80333630473b" providerId="ADAL" clId="{FB6FC71C-C492-4A05-AAE6-1FEE6347D237}" dt="2022-05-24T13:57:18.377" v="257" actId="478"/>
          <ac:spMkLst>
            <pc:docMk/>
            <pc:sldMk cId="2371293676" sldId="278"/>
            <ac:spMk id="34" creationId="{D30A968E-AB03-4BB5-BF8E-EB31DFD33B17}"/>
          </ac:spMkLst>
        </pc:spChg>
        <pc:picChg chg="add mod">
          <ac:chgData name="Lara Matos" userId="67d3d73a-66e9-4b2e-ac76-80333630473b" providerId="ADAL" clId="{FB6FC71C-C492-4A05-AAE6-1FEE6347D237}" dt="2022-05-24T15:15:36.867" v="507" actId="14100"/>
          <ac:picMkLst>
            <pc:docMk/>
            <pc:sldMk cId="2371293676" sldId="278"/>
            <ac:picMk id="17" creationId="{448557F5-0D0C-1F0A-292F-E2285300ACAD}"/>
          </ac:picMkLst>
        </pc:picChg>
        <pc:picChg chg="del">
          <ac:chgData name="Lara Matos" userId="67d3d73a-66e9-4b2e-ac76-80333630473b" providerId="ADAL" clId="{FB6FC71C-C492-4A05-AAE6-1FEE6347D237}" dt="2022-05-24T13:47:41.860" v="55" actId="478"/>
          <ac:picMkLst>
            <pc:docMk/>
            <pc:sldMk cId="2371293676" sldId="278"/>
            <ac:picMk id="27" creationId="{FC80FA98-D238-41BC-848B-15F7D2C9D061}"/>
          </ac:picMkLst>
        </pc:picChg>
        <pc:picChg chg="del">
          <ac:chgData name="Lara Matos" userId="67d3d73a-66e9-4b2e-ac76-80333630473b" providerId="ADAL" clId="{FB6FC71C-C492-4A05-AAE6-1FEE6347D237}" dt="2022-05-24T13:47:42.801" v="56" actId="478"/>
          <ac:picMkLst>
            <pc:docMk/>
            <pc:sldMk cId="2371293676" sldId="278"/>
            <ac:picMk id="29" creationId="{071DE959-F62C-476A-A8B1-B4C0E3CC7BA6}"/>
          </ac:picMkLst>
        </pc:picChg>
        <pc:picChg chg="del">
          <ac:chgData name="Lara Matos" userId="67d3d73a-66e9-4b2e-ac76-80333630473b" providerId="ADAL" clId="{FB6FC71C-C492-4A05-AAE6-1FEE6347D237}" dt="2022-05-24T13:47:43.381" v="57" actId="478"/>
          <ac:picMkLst>
            <pc:docMk/>
            <pc:sldMk cId="2371293676" sldId="278"/>
            <ac:picMk id="31" creationId="{26F59C63-890F-4F30-B979-40A77F09EDB5}"/>
          </ac:picMkLst>
        </pc:picChg>
      </pc:sldChg>
      <pc:sldChg chg="addSp delSp modSp mod">
        <pc:chgData name="Lara Matos" userId="67d3d73a-66e9-4b2e-ac76-80333630473b" providerId="ADAL" clId="{FB6FC71C-C492-4A05-AAE6-1FEE6347D237}" dt="2022-05-24T15:44:49.615" v="557" actId="14100"/>
        <pc:sldMkLst>
          <pc:docMk/>
          <pc:sldMk cId="675137161" sldId="281"/>
        </pc:sldMkLst>
        <pc:spChg chg="mod">
          <ac:chgData name="Lara Matos" userId="67d3d73a-66e9-4b2e-ac76-80333630473b" providerId="ADAL" clId="{FB6FC71C-C492-4A05-AAE6-1FEE6347D237}" dt="2022-05-24T15:44:49.615" v="557" actId="14100"/>
          <ac:spMkLst>
            <pc:docMk/>
            <pc:sldMk cId="675137161" sldId="281"/>
            <ac:spMk id="3" creationId="{594C1777-B62D-468E-BE34-64A07CED098F}"/>
          </ac:spMkLst>
        </pc:spChg>
        <pc:spChg chg="add del mod">
          <ac:chgData name="Lara Matos" userId="67d3d73a-66e9-4b2e-ac76-80333630473b" providerId="ADAL" clId="{FB6FC71C-C492-4A05-AAE6-1FEE6347D237}" dt="2022-05-24T14:35:19.630" v="270" actId="478"/>
          <ac:spMkLst>
            <pc:docMk/>
            <pc:sldMk cId="675137161" sldId="281"/>
            <ac:spMk id="4" creationId="{36149FF4-E9E8-6956-EFD3-100EC7491334}"/>
          </ac:spMkLst>
        </pc:spChg>
        <pc:spChg chg="del">
          <ac:chgData name="Lara Matos" userId="67d3d73a-66e9-4b2e-ac76-80333630473b" providerId="ADAL" clId="{FB6FC71C-C492-4A05-AAE6-1FEE6347D237}" dt="2022-05-24T14:35:17.530" v="269" actId="478"/>
          <ac:spMkLst>
            <pc:docMk/>
            <pc:sldMk cId="675137161" sldId="281"/>
            <ac:spMk id="6" creationId="{70039366-CC4B-45CC-9139-66129D35DB25}"/>
          </ac:spMkLst>
        </pc:spChg>
      </pc:sldChg>
      <pc:sldChg chg="del">
        <pc:chgData name="Lara Matos" userId="67d3d73a-66e9-4b2e-ac76-80333630473b" providerId="ADAL" clId="{FB6FC71C-C492-4A05-AAE6-1FEE6347D237}" dt="2022-05-24T14:42:26.767" v="353" actId="47"/>
        <pc:sldMkLst>
          <pc:docMk/>
          <pc:sldMk cId="344939837" sldId="283"/>
        </pc:sldMkLst>
      </pc:sldChg>
      <pc:sldChg chg="del">
        <pc:chgData name="Lara Matos" userId="67d3d73a-66e9-4b2e-ac76-80333630473b" providerId="ADAL" clId="{FB6FC71C-C492-4A05-AAE6-1FEE6347D237}" dt="2022-05-24T14:42:06.190" v="350" actId="47"/>
        <pc:sldMkLst>
          <pc:docMk/>
          <pc:sldMk cId="3483999599" sldId="284"/>
        </pc:sldMkLst>
      </pc:sldChg>
      <pc:sldChg chg="del">
        <pc:chgData name="Lara Matos" userId="67d3d73a-66e9-4b2e-ac76-80333630473b" providerId="ADAL" clId="{FB6FC71C-C492-4A05-AAE6-1FEE6347D237}" dt="2022-05-24T14:42:30.597" v="356" actId="47"/>
        <pc:sldMkLst>
          <pc:docMk/>
          <pc:sldMk cId="4237778926" sldId="286"/>
        </pc:sldMkLst>
      </pc:sldChg>
      <pc:sldChg chg="del">
        <pc:chgData name="Lara Matos" userId="67d3d73a-66e9-4b2e-ac76-80333630473b" providerId="ADAL" clId="{FB6FC71C-C492-4A05-AAE6-1FEE6347D237}" dt="2022-05-24T14:35:33.985" v="291" actId="47"/>
        <pc:sldMkLst>
          <pc:docMk/>
          <pc:sldMk cId="1912012592" sldId="287"/>
        </pc:sldMkLst>
      </pc:sldChg>
      <pc:sldChg chg="del ord">
        <pc:chgData name="Lara Matos" userId="67d3d73a-66e9-4b2e-ac76-80333630473b" providerId="ADAL" clId="{FB6FC71C-C492-4A05-AAE6-1FEE6347D237}" dt="2022-05-24T14:35:31.087" v="290" actId="47"/>
        <pc:sldMkLst>
          <pc:docMk/>
          <pc:sldMk cId="4083546591" sldId="288"/>
        </pc:sldMkLst>
      </pc:sldChg>
      <pc:sldChg chg="addSp delSp modSp add mod">
        <pc:chgData name="Lara Matos" userId="67d3d73a-66e9-4b2e-ac76-80333630473b" providerId="ADAL" clId="{FB6FC71C-C492-4A05-AAE6-1FEE6347D237}" dt="2022-05-25T09:04:52.377" v="602" actId="20577"/>
        <pc:sldMkLst>
          <pc:docMk/>
          <pc:sldMk cId="2799968845" sldId="289"/>
        </pc:sldMkLst>
        <pc:spChg chg="mod">
          <ac:chgData name="Lara Matos" userId="67d3d73a-66e9-4b2e-ac76-80333630473b" providerId="ADAL" clId="{FB6FC71C-C492-4A05-AAE6-1FEE6347D237}" dt="2022-05-25T08:40:56.883" v="575" actId="14100"/>
          <ac:spMkLst>
            <pc:docMk/>
            <pc:sldMk cId="2799968845" sldId="289"/>
            <ac:spMk id="2" creationId="{BAAA0358-055D-484E-834A-29CDB306AA76}"/>
          </ac:spMkLst>
        </pc:spChg>
        <pc:spChg chg="mod">
          <ac:chgData name="Lara Matos" userId="67d3d73a-66e9-4b2e-ac76-80333630473b" providerId="ADAL" clId="{FB6FC71C-C492-4A05-AAE6-1FEE6347D237}" dt="2022-05-25T09:04:52.377" v="602" actId="20577"/>
          <ac:spMkLst>
            <pc:docMk/>
            <pc:sldMk cId="2799968845" sldId="289"/>
            <ac:spMk id="22" creationId="{0EE18607-ADE4-48F4-581E-C1B394F809B0}"/>
          </ac:spMkLst>
        </pc:spChg>
        <pc:picChg chg="add mod">
          <ac:chgData name="Lara Matos" userId="67d3d73a-66e9-4b2e-ac76-80333630473b" providerId="ADAL" clId="{FB6FC71C-C492-4A05-AAE6-1FEE6347D237}" dt="2022-05-24T15:15:12.448" v="502" actId="1076"/>
          <ac:picMkLst>
            <pc:docMk/>
            <pc:sldMk cId="2799968845" sldId="289"/>
            <ac:picMk id="3" creationId="{ACDF8909-605F-767C-8765-2E009A1BCB3F}"/>
          </ac:picMkLst>
        </pc:picChg>
        <pc:picChg chg="del">
          <ac:chgData name="Lara Matos" userId="67d3d73a-66e9-4b2e-ac76-80333630473b" providerId="ADAL" clId="{FB6FC71C-C492-4A05-AAE6-1FEE6347D237}" dt="2022-05-24T14:24:18.951" v="268" actId="478"/>
          <ac:picMkLst>
            <pc:docMk/>
            <pc:sldMk cId="2799968845" sldId="289"/>
            <ac:picMk id="17" creationId="{448557F5-0D0C-1F0A-292F-E2285300ACAD}"/>
          </ac:picMkLst>
        </pc:picChg>
      </pc:sldChg>
      <pc:sldChg chg="delSp new del mod setBg">
        <pc:chgData name="Lara Matos" userId="67d3d73a-66e9-4b2e-ac76-80333630473b" providerId="ADAL" clId="{FB6FC71C-C492-4A05-AAE6-1FEE6347D237}" dt="2022-05-24T14:41:44.158" v="330" actId="47"/>
        <pc:sldMkLst>
          <pc:docMk/>
          <pc:sldMk cId="145304843" sldId="290"/>
        </pc:sldMkLst>
        <pc:spChg chg="del">
          <ac:chgData name="Lara Matos" userId="67d3d73a-66e9-4b2e-ac76-80333630473b" providerId="ADAL" clId="{FB6FC71C-C492-4A05-AAE6-1FEE6347D237}" dt="2022-05-24T14:41:20.079" v="295" actId="478"/>
          <ac:spMkLst>
            <pc:docMk/>
            <pc:sldMk cId="145304843" sldId="290"/>
            <ac:spMk id="2" creationId="{822177C3-F461-320E-5985-EE9E8FBAA08D}"/>
          </ac:spMkLst>
        </pc:spChg>
        <pc:spChg chg="del">
          <ac:chgData name="Lara Matos" userId="67d3d73a-66e9-4b2e-ac76-80333630473b" providerId="ADAL" clId="{FB6FC71C-C492-4A05-AAE6-1FEE6347D237}" dt="2022-05-24T14:41:23.080" v="296" actId="478"/>
          <ac:spMkLst>
            <pc:docMk/>
            <pc:sldMk cId="145304843" sldId="290"/>
            <ac:spMk id="10" creationId="{76896A9D-09A3-A1D8-B20F-D8A7C6319C7D}"/>
          </ac:spMkLst>
        </pc:spChg>
      </pc:sldChg>
      <pc:sldChg chg="addSp delSp modSp add mod">
        <pc:chgData name="Lara Matos" userId="67d3d73a-66e9-4b2e-ac76-80333630473b" providerId="ADAL" clId="{FB6FC71C-C492-4A05-AAE6-1FEE6347D237}" dt="2022-05-25T09:04:54.341" v="603" actId="20577"/>
        <pc:sldMkLst>
          <pc:docMk/>
          <pc:sldMk cId="988005383" sldId="290"/>
        </pc:sldMkLst>
        <pc:spChg chg="mod">
          <ac:chgData name="Lara Matos" userId="67d3d73a-66e9-4b2e-ac76-80333630473b" providerId="ADAL" clId="{FB6FC71C-C492-4A05-AAE6-1FEE6347D237}" dt="2022-05-25T08:40:47.265" v="574" actId="14100"/>
          <ac:spMkLst>
            <pc:docMk/>
            <pc:sldMk cId="988005383" sldId="290"/>
            <ac:spMk id="2" creationId="{A3D38188-0B88-495D-F258-C45F4F9AC494}"/>
          </ac:spMkLst>
        </pc:spChg>
        <pc:spChg chg="mod">
          <ac:chgData name="Lara Matos" userId="67d3d73a-66e9-4b2e-ac76-80333630473b" providerId="ADAL" clId="{FB6FC71C-C492-4A05-AAE6-1FEE6347D237}" dt="2022-05-25T09:04:54.341" v="603" actId="20577"/>
          <ac:spMkLst>
            <pc:docMk/>
            <pc:sldMk cId="988005383" sldId="290"/>
            <ac:spMk id="22" creationId="{0EE18607-ADE4-48F4-581E-C1B394F809B0}"/>
          </ac:spMkLst>
        </pc:spChg>
        <pc:picChg chg="del">
          <ac:chgData name="Lara Matos" userId="67d3d73a-66e9-4b2e-ac76-80333630473b" providerId="ADAL" clId="{FB6FC71C-C492-4A05-AAE6-1FEE6347D237}" dt="2022-05-24T15:15:21.890" v="504" actId="478"/>
          <ac:picMkLst>
            <pc:docMk/>
            <pc:sldMk cId="988005383" sldId="290"/>
            <ac:picMk id="3" creationId="{ACDF8909-605F-767C-8765-2E009A1BCB3F}"/>
          </ac:picMkLst>
        </pc:picChg>
        <pc:picChg chg="add mod">
          <ac:chgData name="Lara Matos" userId="67d3d73a-66e9-4b2e-ac76-80333630473b" providerId="ADAL" clId="{FB6FC71C-C492-4A05-AAE6-1FEE6347D237}" dt="2022-05-24T15:15:28.785" v="506" actId="1076"/>
          <ac:picMkLst>
            <pc:docMk/>
            <pc:sldMk cId="988005383" sldId="290"/>
            <ac:picMk id="4" creationId="{DD42EDB5-87A6-79B9-57E7-42A04C53E5B8}"/>
          </ac:picMkLst>
        </pc:picChg>
      </pc:sldChg>
      <pc:sldChg chg="addSp delSp modSp add mod">
        <pc:chgData name="Lara Matos" userId="67d3d73a-66e9-4b2e-ac76-80333630473b" providerId="ADAL" clId="{FB6FC71C-C492-4A05-AAE6-1FEE6347D237}" dt="2022-05-25T09:04:56.908" v="604" actId="20577"/>
        <pc:sldMkLst>
          <pc:docMk/>
          <pc:sldMk cId="2103904258" sldId="291"/>
        </pc:sldMkLst>
        <pc:spChg chg="mod">
          <ac:chgData name="Lara Matos" userId="67d3d73a-66e9-4b2e-ac76-80333630473b" providerId="ADAL" clId="{FB6FC71C-C492-4A05-AAE6-1FEE6347D237}" dt="2022-05-25T08:41:07.012" v="576" actId="14100"/>
          <ac:spMkLst>
            <pc:docMk/>
            <pc:sldMk cId="2103904258" sldId="291"/>
            <ac:spMk id="2" creationId="{B5955A5B-6B48-2B4A-0849-0FC0108E7D59}"/>
          </ac:spMkLst>
        </pc:spChg>
        <pc:spChg chg="mod">
          <ac:chgData name="Lara Matos" userId="67d3d73a-66e9-4b2e-ac76-80333630473b" providerId="ADAL" clId="{FB6FC71C-C492-4A05-AAE6-1FEE6347D237}" dt="2022-05-25T09:04:56.908" v="604" actId="20577"/>
          <ac:spMkLst>
            <pc:docMk/>
            <pc:sldMk cId="2103904258" sldId="291"/>
            <ac:spMk id="22" creationId="{0EE18607-ADE4-48F4-581E-C1B394F809B0}"/>
          </ac:spMkLst>
        </pc:spChg>
        <pc:picChg chg="add mod">
          <ac:chgData name="Lara Matos" userId="67d3d73a-66e9-4b2e-ac76-80333630473b" providerId="ADAL" clId="{FB6FC71C-C492-4A05-AAE6-1FEE6347D237}" dt="2022-05-24T15:15:53.986" v="513" actId="14100"/>
          <ac:picMkLst>
            <pc:docMk/>
            <pc:sldMk cId="2103904258" sldId="291"/>
            <ac:picMk id="3" creationId="{8EBE88D7-D168-FE48-FD77-15FA41FB901E}"/>
          </ac:picMkLst>
        </pc:picChg>
        <pc:picChg chg="del">
          <ac:chgData name="Lara Matos" userId="67d3d73a-66e9-4b2e-ac76-80333630473b" providerId="ADAL" clId="{FB6FC71C-C492-4A05-AAE6-1FEE6347D237}" dt="2022-05-24T15:15:46.562" v="509" actId="478"/>
          <ac:picMkLst>
            <pc:docMk/>
            <pc:sldMk cId="2103904258" sldId="291"/>
            <ac:picMk id="4" creationId="{DD42EDB5-87A6-79B9-57E7-42A04C53E5B8}"/>
          </ac:picMkLst>
        </pc:picChg>
      </pc:sldChg>
      <pc:sldChg chg="addSp delSp modSp add mod">
        <pc:chgData name="Lara Matos" userId="67d3d73a-66e9-4b2e-ac76-80333630473b" providerId="ADAL" clId="{FB6FC71C-C492-4A05-AAE6-1FEE6347D237}" dt="2022-05-25T09:04:58.867" v="605" actId="20577"/>
        <pc:sldMkLst>
          <pc:docMk/>
          <pc:sldMk cId="4121072753" sldId="292"/>
        </pc:sldMkLst>
        <pc:spChg chg="mod">
          <ac:chgData name="Lara Matos" userId="67d3d73a-66e9-4b2e-ac76-80333630473b" providerId="ADAL" clId="{FB6FC71C-C492-4A05-AAE6-1FEE6347D237}" dt="2022-05-25T08:49:59.798" v="579" actId="20577"/>
          <ac:spMkLst>
            <pc:docMk/>
            <pc:sldMk cId="4121072753" sldId="292"/>
            <ac:spMk id="2" creationId="{B538638B-7BBD-2A9B-7923-B44CAF1004F9}"/>
          </ac:spMkLst>
        </pc:spChg>
        <pc:spChg chg="del">
          <ac:chgData name="Lara Matos" userId="67d3d73a-66e9-4b2e-ac76-80333630473b" providerId="ADAL" clId="{FB6FC71C-C492-4A05-AAE6-1FEE6347D237}" dt="2022-05-25T08:41:13.218" v="577" actId="478"/>
          <ac:spMkLst>
            <pc:docMk/>
            <pc:sldMk cId="4121072753" sldId="292"/>
            <ac:spMk id="3" creationId="{96ACBE4F-BEF8-7F14-EE10-4EB452C5F447}"/>
          </ac:spMkLst>
        </pc:spChg>
        <pc:spChg chg="mod">
          <ac:chgData name="Lara Matos" userId="67d3d73a-66e9-4b2e-ac76-80333630473b" providerId="ADAL" clId="{FB6FC71C-C492-4A05-AAE6-1FEE6347D237}" dt="2022-05-25T09:04:58.867" v="605" actId="20577"/>
          <ac:spMkLst>
            <pc:docMk/>
            <pc:sldMk cId="4121072753" sldId="292"/>
            <ac:spMk id="22" creationId="{0EE18607-ADE4-48F4-581E-C1B394F809B0}"/>
          </ac:spMkLst>
        </pc:spChg>
        <pc:picChg chg="del">
          <ac:chgData name="Lara Matos" userId="67d3d73a-66e9-4b2e-ac76-80333630473b" providerId="ADAL" clId="{FB6FC71C-C492-4A05-AAE6-1FEE6347D237}" dt="2022-05-24T15:16:09.018" v="515" actId="478"/>
          <ac:picMkLst>
            <pc:docMk/>
            <pc:sldMk cId="4121072753" sldId="292"/>
            <ac:picMk id="3" creationId="{8EBE88D7-D168-FE48-FD77-15FA41FB901E}"/>
          </ac:picMkLst>
        </pc:picChg>
        <pc:picChg chg="add mod">
          <ac:chgData name="Lara Matos" userId="67d3d73a-66e9-4b2e-ac76-80333630473b" providerId="ADAL" clId="{FB6FC71C-C492-4A05-AAE6-1FEE6347D237}" dt="2022-05-24T15:16:15.165" v="518" actId="14100"/>
          <ac:picMkLst>
            <pc:docMk/>
            <pc:sldMk cId="4121072753" sldId="292"/>
            <ac:picMk id="4" creationId="{51CCA4CC-1940-4D5D-D64A-F9A370AE9509}"/>
          </ac:picMkLst>
        </pc:picChg>
      </pc:sldChg>
      <pc:sldChg chg="modSp mod">
        <pc:chgData name="Lara Matos" userId="67d3d73a-66e9-4b2e-ac76-80333630473b" providerId="ADAL" clId="{FB6FC71C-C492-4A05-AAE6-1FEE6347D237}" dt="2022-05-25T08:40:19.201" v="571" actId="123"/>
        <pc:sldMkLst>
          <pc:docMk/>
          <pc:sldMk cId="4052492075" sldId="293"/>
        </pc:sldMkLst>
        <pc:spChg chg="mod">
          <ac:chgData name="Lara Matos" userId="67d3d73a-66e9-4b2e-ac76-80333630473b" providerId="ADAL" clId="{FB6FC71C-C492-4A05-AAE6-1FEE6347D237}" dt="2022-05-25T08:40:19.201" v="571" actId="123"/>
          <ac:spMkLst>
            <pc:docMk/>
            <pc:sldMk cId="4052492075" sldId="293"/>
            <ac:spMk id="4" creationId="{68B96780-7727-6D3D-5AB6-B9D69941F0FA}"/>
          </ac:spMkLst>
        </pc:spChg>
      </pc:sldChg>
      <pc:sldChg chg="modSp mod">
        <pc:chgData name="Lara Matos" userId="67d3d73a-66e9-4b2e-ac76-80333630473b" providerId="ADAL" clId="{FB6FC71C-C492-4A05-AAE6-1FEE6347D237}" dt="2022-05-25T08:40:05.430" v="569" actId="123"/>
        <pc:sldMkLst>
          <pc:docMk/>
          <pc:sldMk cId="2678101042" sldId="295"/>
        </pc:sldMkLst>
        <pc:spChg chg="mod">
          <ac:chgData name="Lara Matos" userId="67d3d73a-66e9-4b2e-ac76-80333630473b" providerId="ADAL" clId="{FB6FC71C-C492-4A05-AAE6-1FEE6347D237}" dt="2022-05-25T08:40:05.430" v="569" actId="123"/>
          <ac:spMkLst>
            <pc:docMk/>
            <pc:sldMk cId="2678101042" sldId="295"/>
            <ac:spMk id="6" creationId="{28C3E070-E44B-C2F5-E048-27FFBF320D43}"/>
          </ac:spMkLst>
        </pc:spChg>
      </pc:sldChg>
    </pc:docChg>
  </pc:docChgLst>
  <pc:docChgLst>
    <pc:chgData name="Eduardo Oliveira" userId="S::alberto.oliveira@ua.pt::03c112a9-51c9-4da5-9544-a76d46bccc33" providerId="AD" clId="Web-{0CFDB51E-68E0-B8FB-3FC8-54062275A5CB}"/>
    <pc:docChg chg="addSld delSld modSld sldOrd">
      <pc:chgData name="Eduardo Oliveira" userId="S::alberto.oliveira@ua.pt::03c112a9-51c9-4da5-9544-a76d46bccc33" providerId="AD" clId="Web-{0CFDB51E-68E0-B8FB-3FC8-54062275A5CB}" dt="2022-06-07T23:31:53.531" v="239" actId="1076"/>
      <pc:docMkLst>
        <pc:docMk/>
      </pc:docMkLst>
      <pc:sldChg chg="addSp delSp modSp ord">
        <pc:chgData name="Eduardo Oliveira" userId="S::alberto.oliveira@ua.pt::03c112a9-51c9-4da5-9544-a76d46bccc33" providerId="AD" clId="Web-{0CFDB51E-68E0-B8FB-3FC8-54062275A5CB}" dt="2022-06-07T22:48:26.517" v="89" actId="20577"/>
        <pc:sldMkLst>
          <pc:docMk/>
          <pc:sldMk cId="1527386939" sldId="261"/>
        </pc:sldMkLst>
        <pc:spChg chg="mod">
          <ac:chgData name="Eduardo Oliveira" userId="S::alberto.oliveira@ua.pt::03c112a9-51c9-4da5-9544-a76d46bccc33" providerId="AD" clId="Web-{0CFDB51E-68E0-B8FB-3FC8-54062275A5CB}" dt="2022-06-07T22:48:26.517" v="89" actId="20577"/>
          <ac:spMkLst>
            <pc:docMk/>
            <pc:sldMk cId="1527386939" sldId="261"/>
            <ac:spMk id="7" creationId="{D87DDFFF-E26C-B947-9A58-D42D298AD434}"/>
          </ac:spMkLst>
        </pc:spChg>
        <pc:picChg chg="del">
          <ac:chgData name="Eduardo Oliveira" userId="S::alberto.oliveira@ua.pt::03c112a9-51c9-4da5-9544-a76d46bccc33" providerId="AD" clId="Web-{0CFDB51E-68E0-B8FB-3FC8-54062275A5CB}" dt="2022-06-07T22:34:00.875" v="8"/>
          <ac:picMkLst>
            <pc:docMk/>
            <pc:sldMk cId="1527386939" sldId="261"/>
            <ac:picMk id="2" creationId="{E03AD6CF-637C-9DF2-257E-31FE19DFE2FD}"/>
          </ac:picMkLst>
        </pc:picChg>
        <pc:picChg chg="add mod">
          <ac:chgData name="Eduardo Oliveira" userId="S::alberto.oliveira@ua.pt::03c112a9-51c9-4da5-9544-a76d46bccc33" providerId="AD" clId="Web-{0CFDB51E-68E0-B8FB-3FC8-54062275A5CB}" dt="2022-06-07T22:36:13.679" v="14" actId="1076"/>
          <ac:picMkLst>
            <pc:docMk/>
            <pc:sldMk cId="1527386939" sldId="261"/>
            <ac:picMk id="3" creationId="{2C7CD86D-77AA-2B52-460A-BBC45BF41C47}"/>
          </ac:picMkLst>
        </pc:picChg>
      </pc:sldChg>
      <pc:sldChg chg="addSp modSp ord">
        <pc:chgData name="Eduardo Oliveira" userId="S::alberto.oliveira@ua.pt::03c112a9-51c9-4da5-9544-a76d46bccc33" providerId="AD" clId="Web-{0CFDB51E-68E0-B8FB-3FC8-54062275A5CB}" dt="2022-06-07T23:31:53.531" v="239" actId="1076"/>
        <pc:sldMkLst>
          <pc:docMk/>
          <pc:sldMk cId="4052492075" sldId="293"/>
        </pc:sldMkLst>
        <pc:spChg chg="mod">
          <ac:chgData name="Eduardo Oliveira" userId="S::alberto.oliveira@ua.pt::03c112a9-51c9-4da5-9544-a76d46bccc33" providerId="AD" clId="Web-{0CFDB51E-68E0-B8FB-3FC8-54062275A5CB}" dt="2022-06-07T23:30:10.541" v="204" actId="14100"/>
          <ac:spMkLst>
            <pc:docMk/>
            <pc:sldMk cId="4052492075" sldId="293"/>
            <ac:spMk id="4" creationId="{68B96780-7727-6D3D-5AB6-B9D69941F0FA}"/>
          </ac:spMkLst>
        </pc:spChg>
        <pc:spChg chg="add mod">
          <ac:chgData name="Eduardo Oliveira" userId="S::alberto.oliveira@ua.pt::03c112a9-51c9-4da5-9544-a76d46bccc33" providerId="AD" clId="Web-{0CFDB51E-68E0-B8FB-3FC8-54062275A5CB}" dt="2022-06-07T23:30:23.433" v="210" actId="1076"/>
          <ac:spMkLst>
            <pc:docMk/>
            <pc:sldMk cId="4052492075" sldId="293"/>
            <ac:spMk id="5" creationId="{C90A3536-4B9E-E6D2-9B93-105DF7113CBD}"/>
          </ac:spMkLst>
        </pc:spChg>
        <pc:spChg chg="add mod">
          <ac:chgData name="Eduardo Oliveira" userId="S::alberto.oliveira@ua.pt::03c112a9-51c9-4da5-9544-a76d46bccc33" providerId="AD" clId="Web-{0CFDB51E-68E0-B8FB-3FC8-54062275A5CB}" dt="2022-06-07T23:31:53.531" v="239" actId="1076"/>
          <ac:spMkLst>
            <pc:docMk/>
            <pc:sldMk cId="4052492075" sldId="293"/>
            <ac:spMk id="7" creationId="{109155DB-4DF3-4780-464B-0477A2BF99CF}"/>
          </ac:spMkLst>
        </pc:spChg>
        <pc:spChg chg="add mod">
          <ac:chgData name="Eduardo Oliveira" userId="S::alberto.oliveira@ua.pt::03c112a9-51c9-4da5-9544-a76d46bccc33" providerId="AD" clId="Web-{0CFDB51E-68E0-B8FB-3FC8-54062275A5CB}" dt="2022-06-07T23:30:41.090" v="219" actId="1076"/>
          <ac:spMkLst>
            <pc:docMk/>
            <pc:sldMk cId="4052492075" sldId="293"/>
            <ac:spMk id="8" creationId="{408FD72C-3184-3B0C-8B49-045BEE00E52A}"/>
          </ac:spMkLst>
        </pc:spChg>
        <pc:spChg chg="add mod">
          <ac:chgData name="Eduardo Oliveira" userId="S::alberto.oliveira@ua.pt::03c112a9-51c9-4da5-9544-a76d46bccc33" providerId="AD" clId="Web-{0CFDB51E-68E0-B8FB-3FC8-54062275A5CB}" dt="2022-06-07T23:31:51.703" v="238" actId="1076"/>
          <ac:spMkLst>
            <pc:docMk/>
            <pc:sldMk cId="4052492075" sldId="293"/>
            <ac:spMk id="9" creationId="{35E6B13E-BBCC-E0BA-6B2F-599EAEA4C232}"/>
          </ac:spMkLst>
        </pc:spChg>
        <pc:spChg chg="add mod">
          <ac:chgData name="Eduardo Oliveira" userId="S::alberto.oliveira@ua.pt::03c112a9-51c9-4da5-9544-a76d46bccc33" providerId="AD" clId="Web-{0CFDB51E-68E0-B8FB-3FC8-54062275A5CB}" dt="2022-06-07T23:31:34.124" v="236" actId="1076"/>
          <ac:spMkLst>
            <pc:docMk/>
            <pc:sldMk cId="4052492075" sldId="293"/>
            <ac:spMk id="11" creationId="{82B8D73E-24ED-DA91-E240-21D7CF847293}"/>
          </ac:spMkLst>
        </pc:spChg>
        <pc:spChg chg="add mod">
          <ac:chgData name="Eduardo Oliveira" userId="S::alberto.oliveira@ua.pt::03c112a9-51c9-4da5-9544-a76d46bccc33" providerId="AD" clId="Web-{0CFDB51E-68E0-B8FB-3FC8-54062275A5CB}" dt="2022-06-07T23:31:29.014" v="234" actId="1076"/>
          <ac:spMkLst>
            <pc:docMk/>
            <pc:sldMk cId="4052492075" sldId="293"/>
            <ac:spMk id="12" creationId="{8DC0BB66-5E98-0B14-23FD-B2EF0F07E55B}"/>
          </ac:spMkLst>
        </pc:spChg>
        <pc:picChg chg="add mod">
          <ac:chgData name="Eduardo Oliveira" userId="S::alberto.oliveira@ua.pt::03c112a9-51c9-4da5-9544-a76d46bccc33" providerId="AD" clId="Web-{0CFDB51E-68E0-B8FB-3FC8-54062275A5CB}" dt="2022-06-07T23:30:54.434" v="224" actId="1076"/>
          <ac:picMkLst>
            <pc:docMk/>
            <pc:sldMk cId="4052492075" sldId="293"/>
            <ac:picMk id="10" creationId="{F0006304-88B8-B236-33A1-D1151AACDF19}"/>
          </ac:picMkLst>
        </pc:picChg>
        <pc:picChg chg="mod">
          <ac:chgData name="Eduardo Oliveira" userId="S::alberto.oliveira@ua.pt::03c112a9-51c9-4da5-9544-a76d46bccc33" providerId="AD" clId="Web-{0CFDB51E-68E0-B8FB-3FC8-54062275A5CB}" dt="2022-06-07T23:31:40.202" v="237" actId="1076"/>
          <ac:picMkLst>
            <pc:docMk/>
            <pc:sldMk cId="4052492075" sldId="293"/>
            <ac:picMk id="13" creationId="{8D0E58C0-C880-4917-8C16-2AE17F6FC9B0}"/>
          </ac:picMkLst>
        </pc:picChg>
        <pc:picChg chg="mod">
          <ac:chgData name="Eduardo Oliveira" userId="S::alberto.oliveira@ua.pt::03c112a9-51c9-4da5-9544-a76d46bccc33" providerId="AD" clId="Web-{0CFDB51E-68E0-B8FB-3FC8-54062275A5CB}" dt="2022-06-07T23:31:31.030" v="235" actId="1076"/>
          <ac:picMkLst>
            <pc:docMk/>
            <pc:sldMk cId="4052492075" sldId="293"/>
            <ac:picMk id="14" creationId="{3D87CB71-054D-2D34-9990-337D9C155EA1}"/>
          </ac:picMkLst>
        </pc:picChg>
        <pc:picChg chg="mod">
          <ac:chgData name="Eduardo Oliveira" userId="S::alberto.oliveira@ua.pt::03c112a9-51c9-4da5-9544-a76d46bccc33" providerId="AD" clId="Web-{0CFDB51E-68E0-B8FB-3FC8-54062275A5CB}" dt="2022-06-07T23:30:43.355" v="220" actId="1076"/>
          <ac:picMkLst>
            <pc:docMk/>
            <pc:sldMk cId="4052492075" sldId="293"/>
            <ac:picMk id="15" creationId="{A16F1F7E-1A1A-FAF7-126A-47757A625C98}"/>
          </ac:picMkLst>
        </pc:picChg>
        <pc:picChg chg="mod">
          <ac:chgData name="Eduardo Oliveira" userId="S::alberto.oliveira@ua.pt::03c112a9-51c9-4da5-9544-a76d46bccc33" providerId="AD" clId="Web-{0CFDB51E-68E0-B8FB-3FC8-54062275A5CB}" dt="2022-06-07T23:29:55.134" v="198" actId="1076"/>
          <ac:picMkLst>
            <pc:docMk/>
            <pc:sldMk cId="4052492075" sldId="293"/>
            <ac:picMk id="17" creationId="{54047321-F06D-16D5-B840-8F25A5FAC2C2}"/>
          </ac:picMkLst>
        </pc:picChg>
      </pc:sldChg>
      <pc:sldChg chg="addSp delSp modSp new del">
        <pc:chgData name="Eduardo Oliveira" userId="S::alberto.oliveira@ua.pt::03c112a9-51c9-4da5-9544-a76d46bccc33" providerId="AD" clId="Web-{0CFDB51E-68E0-B8FB-3FC8-54062275A5CB}" dt="2022-06-07T22:33:56.593" v="5"/>
        <pc:sldMkLst>
          <pc:docMk/>
          <pc:sldMk cId="3475807632" sldId="297"/>
        </pc:sldMkLst>
        <pc:spChg chg="del">
          <ac:chgData name="Eduardo Oliveira" userId="S::alberto.oliveira@ua.pt::03c112a9-51c9-4da5-9544-a76d46bccc33" providerId="AD" clId="Web-{0CFDB51E-68E0-B8FB-3FC8-54062275A5CB}" dt="2022-06-07T22:33:02.840" v="1"/>
          <ac:spMkLst>
            <pc:docMk/>
            <pc:sldMk cId="3475807632" sldId="297"/>
            <ac:spMk id="2" creationId="{CFBFB570-8F17-1146-AC6F-6EE99ED12853}"/>
          </ac:spMkLst>
        </pc:spChg>
        <pc:spChg chg="del">
          <ac:chgData name="Eduardo Oliveira" userId="S::alberto.oliveira@ua.pt::03c112a9-51c9-4da5-9544-a76d46bccc33" providerId="AD" clId="Web-{0CFDB51E-68E0-B8FB-3FC8-54062275A5CB}" dt="2022-06-07T22:33:54.234" v="4"/>
          <ac:spMkLst>
            <pc:docMk/>
            <pc:sldMk cId="3475807632" sldId="297"/>
            <ac:spMk id="6" creationId="{F09BE429-F92C-95D1-0319-FE485ABC7DED}"/>
          </ac:spMkLst>
        </pc:spChg>
        <pc:spChg chg="del">
          <ac:chgData name="Eduardo Oliveira" userId="S::alberto.oliveira@ua.pt::03c112a9-51c9-4da5-9544-a76d46bccc33" providerId="AD" clId="Web-{0CFDB51E-68E0-B8FB-3FC8-54062275A5CB}" dt="2022-06-07T22:33:52.890" v="3"/>
          <ac:spMkLst>
            <pc:docMk/>
            <pc:sldMk cId="3475807632" sldId="297"/>
            <ac:spMk id="9" creationId="{42EB8513-E94D-F7FC-7037-D2587B5BF22C}"/>
          </ac:spMkLst>
        </pc:spChg>
        <pc:picChg chg="add mod ord modCrop">
          <ac:chgData name="Eduardo Oliveira" userId="S::alberto.oliveira@ua.pt::03c112a9-51c9-4da5-9544-a76d46bccc33" providerId="AD" clId="Web-{0CFDB51E-68E0-B8FB-3FC8-54062275A5CB}" dt="2022-06-07T22:33:04.809" v="2" actId="1076"/>
          <ac:picMkLst>
            <pc:docMk/>
            <pc:sldMk cId="3475807632" sldId="297"/>
            <ac:picMk id="10" creationId="{FBAE55AD-22C6-7C7C-62C3-FBCA6310FE54}"/>
          </ac:picMkLst>
        </pc:picChg>
      </pc:sldChg>
    </pc:docChg>
  </pc:docChgLst>
  <pc:docChgLst>
    <pc:chgData name="Maria Tavares" userId="S::eduardaaires@ua.pt::2513ac6b-6e34-45c6-a71e-2e7df4ed0bf7" providerId="AD" clId="Web-{0ECBDEDA-DFD7-5C94-2FC0-1C989DED81E9}"/>
    <pc:docChg chg="addSld modSld">
      <pc:chgData name="Maria Tavares" userId="S::eduardaaires@ua.pt::2513ac6b-6e34-45c6-a71e-2e7df4ed0bf7" providerId="AD" clId="Web-{0ECBDEDA-DFD7-5C94-2FC0-1C989DED81E9}" dt="2022-06-08T09:05:40.917" v="83" actId="20577"/>
      <pc:docMkLst>
        <pc:docMk/>
      </pc:docMkLst>
      <pc:sldChg chg="modSp">
        <pc:chgData name="Maria Tavares" userId="S::eduardaaires@ua.pt::2513ac6b-6e34-45c6-a71e-2e7df4ed0bf7" providerId="AD" clId="Web-{0ECBDEDA-DFD7-5C94-2FC0-1C989DED81E9}" dt="2022-06-08T07:25:04.935" v="12" actId="20577"/>
        <pc:sldMkLst>
          <pc:docMk/>
          <pc:sldMk cId="1527386939" sldId="261"/>
        </pc:sldMkLst>
        <pc:spChg chg="mod">
          <ac:chgData name="Maria Tavares" userId="S::eduardaaires@ua.pt::2513ac6b-6e34-45c6-a71e-2e7df4ed0bf7" providerId="AD" clId="Web-{0ECBDEDA-DFD7-5C94-2FC0-1C989DED81E9}" dt="2022-06-08T07:25:04.935" v="12" actId="20577"/>
          <ac:spMkLst>
            <pc:docMk/>
            <pc:sldMk cId="1527386939" sldId="261"/>
            <ac:spMk id="7" creationId="{D87DDFFF-E26C-B947-9A58-D42D298AD434}"/>
          </ac:spMkLst>
        </pc:spChg>
      </pc:sldChg>
      <pc:sldChg chg="modSp">
        <pc:chgData name="Maria Tavares" userId="S::eduardaaires@ua.pt::2513ac6b-6e34-45c6-a71e-2e7df4ed0bf7" providerId="AD" clId="Web-{0ECBDEDA-DFD7-5C94-2FC0-1C989DED81E9}" dt="2022-06-08T09:01:12.846" v="47" actId="20577"/>
        <pc:sldMkLst>
          <pc:docMk/>
          <pc:sldMk cId="2371293676" sldId="278"/>
        </pc:sldMkLst>
        <pc:spChg chg="mod">
          <ac:chgData name="Maria Tavares" userId="S::eduardaaires@ua.pt::2513ac6b-6e34-45c6-a71e-2e7df4ed0bf7" providerId="AD" clId="Web-{0ECBDEDA-DFD7-5C94-2FC0-1C989DED81E9}" dt="2022-06-08T09:01:12.846" v="47" actId="20577"/>
          <ac:spMkLst>
            <pc:docMk/>
            <pc:sldMk cId="2371293676" sldId="278"/>
            <ac:spMk id="2" creationId="{7DC114AB-BB79-0740-6797-436B02573812}"/>
          </ac:spMkLst>
        </pc:spChg>
      </pc:sldChg>
      <pc:sldChg chg="modSp">
        <pc:chgData name="Maria Tavares" userId="S::eduardaaires@ua.pt::2513ac6b-6e34-45c6-a71e-2e7df4ed0bf7" providerId="AD" clId="Web-{0ECBDEDA-DFD7-5C94-2FC0-1C989DED81E9}" dt="2022-06-08T09:05:40.917" v="83" actId="20577"/>
        <pc:sldMkLst>
          <pc:docMk/>
          <pc:sldMk cId="1330899446" sldId="296"/>
        </pc:sldMkLst>
        <pc:spChg chg="mod">
          <ac:chgData name="Maria Tavares" userId="S::eduardaaires@ua.pt::2513ac6b-6e34-45c6-a71e-2e7df4ed0bf7" providerId="AD" clId="Web-{0ECBDEDA-DFD7-5C94-2FC0-1C989DED81E9}" dt="2022-06-08T09:05:40.917" v="83" actId="20577"/>
          <ac:spMkLst>
            <pc:docMk/>
            <pc:sldMk cId="1330899446" sldId="296"/>
            <ac:spMk id="2" creationId="{7DC114AB-BB79-0740-6797-436B02573812}"/>
          </ac:spMkLst>
        </pc:spChg>
      </pc:sldChg>
      <pc:sldChg chg="addSp delSp modSp add replId">
        <pc:chgData name="Maria Tavares" userId="S::eduardaaires@ua.pt::2513ac6b-6e34-45c6-a71e-2e7df4ed0bf7" providerId="AD" clId="Web-{0ECBDEDA-DFD7-5C94-2FC0-1C989DED81E9}" dt="2022-06-08T07:22:03.539" v="10" actId="1076"/>
        <pc:sldMkLst>
          <pc:docMk/>
          <pc:sldMk cId="2737419821" sldId="298"/>
        </pc:sldMkLst>
        <pc:spChg chg="mod">
          <ac:chgData name="Maria Tavares" userId="S::eduardaaires@ua.pt::2513ac6b-6e34-45c6-a71e-2e7df4ed0bf7" providerId="AD" clId="Web-{0ECBDEDA-DFD7-5C94-2FC0-1C989DED81E9}" dt="2022-06-08T07:19:09.050" v="3" actId="20577"/>
          <ac:spMkLst>
            <pc:docMk/>
            <pc:sldMk cId="2737419821" sldId="298"/>
            <ac:spMk id="4" creationId="{68B96780-7727-6D3D-5AB6-B9D69941F0FA}"/>
          </ac:spMkLst>
        </pc:spChg>
        <pc:picChg chg="add mod">
          <ac:chgData name="Maria Tavares" userId="S::eduardaaires@ua.pt::2513ac6b-6e34-45c6-a71e-2e7df4ed0bf7" providerId="AD" clId="Web-{0ECBDEDA-DFD7-5C94-2FC0-1C989DED81E9}" dt="2022-06-08T07:22:03.539" v="10" actId="1076"/>
          <ac:picMkLst>
            <pc:docMk/>
            <pc:sldMk cId="2737419821" sldId="298"/>
            <ac:picMk id="5" creationId="{5E2713AD-8204-C0AC-BB88-F43EC71EA236}"/>
          </ac:picMkLst>
        </pc:picChg>
        <pc:picChg chg="del">
          <ac:chgData name="Maria Tavares" userId="S::eduardaaires@ua.pt::2513ac6b-6e34-45c6-a71e-2e7df4ed0bf7" providerId="AD" clId="Web-{0ECBDEDA-DFD7-5C94-2FC0-1C989DED81E9}" dt="2022-06-08T07:19:05.113" v="1"/>
          <ac:picMkLst>
            <pc:docMk/>
            <pc:sldMk cId="2737419821" sldId="298"/>
            <ac:picMk id="17" creationId="{AD4D6C3C-A358-D3AF-0AD8-D546C7D64E4C}"/>
          </ac:picMkLst>
        </pc:picChg>
      </pc:sldChg>
    </pc:docChg>
  </pc:docChgLst>
  <pc:docChgLst>
    <pc:chgData name="Maria Tavares" userId="S::eduardaaires@ua.pt::2513ac6b-6e34-45c6-a71e-2e7df4ed0bf7" providerId="AD" clId="Web-{3BB667A2-2D69-B2D4-EDB6-86F1DFCD7A44}"/>
    <pc:docChg chg="delSld modSld">
      <pc:chgData name="Maria Tavares" userId="S::eduardaaires@ua.pt::2513ac6b-6e34-45c6-a71e-2e7df4ed0bf7" providerId="AD" clId="Web-{3BB667A2-2D69-B2D4-EDB6-86F1DFCD7A44}" dt="2022-06-07T23:28:42.027" v="224"/>
      <pc:docMkLst>
        <pc:docMk/>
      </pc:docMkLst>
      <pc:sldChg chg="modSp">
        <pc:chgData name="Maria Tavares" userId="S::eduardaaires@ua.pt::2513ac6b-6e34-45c6-a71e-2e7df4ed0bf7" providerId="AD" clId="Web-{3BB667A2-2D69-B2D4-EDB6-86F1DFCD7A44}" dt="2022-06-07T21:45:31.057" v="63" actId="1076"/>
        <pc:sldMkLst>
          <pc:docMk/>
          <pc:sldMk cId="2371293676" sldId="278"/>
        </pc:sldMkLst>
        <pc:spChg chg="mod">
          <ac:chgData name="Maria Tavares" userId="S::eduardaaires@ua.pt::2513ac6b-6e34-45c6-a71e-2e7df4ed0bf7" providerId="AD" clId="Web-{3BB667A2-2D69-B2D4-EDB6-86F1DFCD7A44}" dt="2022-06-07T21:45:31.057" v="63" actId="1076"/>
          <ac:spMkLst>
            <pc:docMk/>
            <pc:sldMk cId="2371293676" sldId="278"/>
            <ac:spMk id="22" creationId="{0EE18607-ADE4-48F4-581E-C1B394F809B0}"/>
          </ac:spMkLst>
        </pc:spChg>
      </pc:sldChg>
      <pc:sldChg chg="del">
        <pc:chgData name="Maria Tavares" userId="S::eduardaaires@ua.pt::2513ac6b-6e34-45c6-a71e-2e7df4ed0bf7" providerId="AD" clId="Web-{3BB667A2-2D69-B2D4-EDB6-86F1DFCD7A44}" dt="2022-06-07T23:17:37.519" v="178"/>
        <pc:sldMkLst>
          <pc:docMk/>
          <pc:sldMk cId="2799968845" sldId="289"/>
        </pc:sldMkLst>
      </pc:sldChg>
      <pc:sldChg chg="addSp delSp modSp">
        <pc:chgData name="Maria Tavares" userId="S::eduardaaires@ua.pt::2513ac6b-6e34-45c6-a71e-2e7df4ed0bf7" providerId="AD" clId="Web-{3BB667A2-2D69-B2D4-EDB6-86F1DFCD7A44}" dt="2022-06-07T23:28:42.027" v="224"/>
        <pc:sldMkLst>
          <pc:docMk/>
          <pc:sldMk cId="4052492075" sldId="293"/>
        </pc:sldMkLst>
        <pc:spChg chg="mod">
          <ac:chgData name="Maria Tavares" userId="S::eduardaaires@ua.pt::2513ac6b-6e34-45c6-a71e-2e7df4ed0bf7" providerId="AD" clId="Web-{3BB667A2-2D69-B2D4-EDB6-86F1DFCD7A44}" dt="2022-06-07T23:27:27.601" v="222" actId="1076"/>
          <ac:spMkLst>
            <pc:docMk/>
            <pc:sldMk cId="4052492075" sldId="293"/>
            <ac:spMk id="4" creationId="{68B96780-7727-6D3D-5AB6-B9D69941F0FA}"/>
          </ac:spMkLst>
        </pc:spChg>
        <pc:spChg chg="mod">
          <ac:chgData name="Maria Tavares" userId="S::eduardaaires@ua.pt::2513ac6b-6e34-45c6-a71e-2e7df4ed0bf7" providerId="AD" clId="Web-{3BB667A2-2D69-B2D4-EDB6-86F1DFCD7A44}" dt="2022-06-07T23:25:20.344" v="212" actId="20577"/>
          <ac:spMkLst>
            <pc:docMk/>
            <pc:sldMk cId="4052492075" sldId="293"/>
            <ac:spMk id="5" creationId="{C90A3536-4B9E-E6D2-9B93-105DF7113CBD}"/>
          </ac:spMkLst>
        </pc:spChg>
        <pc:spChg chg="mod">
          <ac:chgData name="Maria Tavares" userId="S::eduardaaires@ua.pt::2513ac6b-6e34-45c6-a71e-2e7df4ed0bf7" providerId="AD" clId="Web-{3BB667A2-2D69-B2D4-EDB6-86F1DFCD7A44}" dt="2022-06-07T23:25:22.734" v="213" actId="20577"/>
          <ac:spMkLst>
            <pc:docMk/>
            <pc:sldMk cId="4052492075" sldId="293"/>
            <ac:spMk id="7" creationId="{109155DB-4DF3-4780-464B-0477A2BF99CF}"/>
          </ac:spMkLst>
        </pc:spChg>
        <pc:picChg chg="del">
          <ac:chgData name="Maria Tavares" userId="S::eduardaaires@ua.pt::2513ac6b-6e34-45c6-a71e-2e7df4ed0bf7" providerId="AD" clId="Web-{3BB667A2-2D69-B2D4-EDB6-86F1DFCD7A44}" dt="2022-06-07T23:27:09.788" v="219"/>
          <ac:picMkLst>
            <pc:docMk/>
            <pc:sldMk cId="4052492075" sldId="293"/>
            <ac:picMk id="6" creationId="{1828447E-152D-874A-246D-4818FE3F3632}"/>
          </ac:picMkLst>
        </pc:picChg>
        <pc:picChg chg="add mod modCrop">
          <ac:chgData name="Maria Tavares" userId="S::eduardaaires@ua.pt::2513ac6b-6e34-45c6-a71e-2e7df4ed0bf7" providerId="AD" clId="Web-{3BB667A2-2D69-B2D4-EDB6-86F1DFCD7A44}" dt="2022-06-07T23:21:14.392" v="190" actId="1076"/>
          <ac:picMkLst>
            <pc:docMk/>
            <pc:sldMk cId="4052492075" sldId="293"/>
            <ac:picMk id="13" creationId="{8D0E58C0-C880-4917-8C16-2AE17F6FC9B0}"/>
          </ac:picMkLst>
        </pc:picChg>
        <pc:picChg chg="add mod">
          <ac:chgData name="Maria Tavares" userId="S::eduardaaires@ua.pt::2513ac6b-6e34-45c6-a71e-2e7df4ed0bf7" providerId="AD" clId="Web-{3BB667A2-2D69-B2D4-EDB6-86F1DFCD7A44}" dt="2022-06-07T23:21:31.424" v="192" actId="1076"/>
          <ac:picMkLst>
            <pc:docMk/>
            <pc:sldMk cId="4052492075" sldId="293"/>
            <ac:picMk id="14" creationId="{3D87CB71-054D-2D34-9990-337D9C155EA1}"/>
          </ac:picMkLst>
        </pc:picChg>
        <pc:picChg chg="add mod">
          <ac:chgData name="Maria Tavares" userId="S::eduardaaires@ua.pt::2513ac6b-6e34-45c6-a71e-2e7df4ed0bf7" providerId="AD" clId="Web-{3BB667A2-2D69-B2D4-EDB6-86F1DFCD7A44}" dt="2022-06-07T23:23:13.695" v="196" actId="1076"/>
          <ac:picMkLst>
            <pc:docMk/>
            <pc:sldMk cId="4052492075" sldId="293"/>
            <ac:picMk id="15" creationId="{A16F1F7E-1A1A-FAF7-126A-47757A625C98}"/>
          </ac:picMkLst>
        </pc:picChg>
        <pc:picChg chg="add mod">
          <ac:chgData name="Maria Tavares" userId="S::eduardaaires@ua.pt::2513ac6b-6e34-45c6-a71e-2e7df4ed0bf7" providerId="AD" clId="Web-{3BB667A2-2D69-B2D4-EDB6-86F1DFCD7A44}" dt="2022-06-07T23:28:42.027" v="224"/>
          <ac:picMkLst>
            <pc:docMk/>
            <pc:sldMk cId="4052492075" sldId="293"/>
            <ac:picMk id="16" creationId="{ADD60C71-72C6-6382-853F-4A29C64658D2}"/>
          </ac:picMkLst>
        </pc:picChg>
        <pc:picChg chg="add mod">
          <ac:chgData name="Maria Tavares" userId="S::eduardaaires@ua.pt::2513ac6b-6e34-45c6-a71e-2e7df4ed0bf7" providerId="AD" clId="Web-{3BB667A2-2D69-B2D4-EDB6-86F1DFCD7A44}" dt="2022-06-07T23:27:19.944" v="220" actId="1076"/>
          <ac:picMkLst>
            <pc:docMk/>
            <pc:sldMk cId="4052492075" sldId="293"/>
            <ac:picMk id="17" creationId="{54047321-F06D-16D5-B840-8F25A5FAC2C2}"/>
          </ac:picMkLst>
        </pc:picChg>
      </pc:sldChg>
      <pc:sldChg chg="modSp del">
        <pc:chgData name="Maria Tavares" userId="S::eduardaaires@ua.pt::2513ac6b-6e34-45c6-a71e-2e7df4ed0bf7" providerId="AD" clId="Web-{3BB667A2-2D69-B2D4-EDB6-86F1DFCD7A44}" dt="2022-06-07T23:17:26.644" v="177"/>
        <pc:sldMkLst>
          <pc:docMk/>
          <pc:sldMk cId="2678101042" sldId="295"/>
        </pc:sldMkLst>
        <pc:spChg chg="mod">
          <ac:chgData name="Maria Tavares" userId="S::eduardaaires@ua.pt::2513ac6b-6e34-45c6-a71e-2e7df4ed0bf7" providerId="AD" clId="Web-{3BB667A2-2D69-B2D4-EDB6-86F1DFCD7A44}" dt="2022-06-07T22:38:59.825" v="176" actId="20577"/>
          <ac:spMkLst>
            <pc:docMk/>
            <pc:sldMk cId="2678101042" sldId="295"/>
            <ac:spMk id="6" creationId="{28C3E070-E44B-C2F5-E048-27FFBF320D43}"/>
          </ac:spMkLst>
        </pc:spChg>
      </pc:sldChg>
      <pc:sldChg chg="modSp">
        <pc:chgData name="Maria Tavares" userId="S::eduardaaires@ua.pt::2513ac6b-6e34-45c6-a71e-2e7df4ed0bf7" providerId="AD" clId="Web-{3BB667A2-2D69-B2D4-EDB6-86F1DFCD7A44}" dt="2022-06-07T22:35:21.821" v="175" actId="1076"/>
        <pc:sldMkLst>
          <pc:docMk/>
          <pc:sldMk cId="1330899446" sldId="296"/>
        </pc:sldMkLst>
        <pc:spChg chg="mod">
          <ac:chgData name="Maria Tavares" userId="S::eduardaaires@ua.pt::2513ac6b-6e34-45c6-a71e-2e7df4ed0bf7" providerId="AD" clId="Web-{3BB667A2-2D69-B2D4-EDB6-86F1DFCD7A44}" dt="2022-06-07T22:35:21.821" v="175" actId="1076"/>
          <ac:spMkLst>
            <pc:docMk/>
            <pc:sldMk cId="1330899446" sldId="296"/>
            <ac:spMk id="2" creationId="{7DC114AB-BB79-0740-6797-436B02573812}"/>
          </ac:spMkLst>
        </pc:spChg>
        <pc:spChg chg="mod">
          <ac:chgData name="Maria Tavares" userId="S::eduardaaires@ua.pt::2513ac6b-6e34-45c6-a71e-2e7df4ed0bf7" providerId="AD" clId="Web-{3BB667A2-2D69-B2D4-EDB6-86F1DFCD7A44}" dt="2022-06-07T21:46:07.198" v="105" actId="1076"/>
          <ac:spMkLst>
            <pc:docMk/>
            <pc:sldMk cId="1330899446" sldId="296"/>
            <ac:spMk id="22" creationId="{0EE18607-ADE4-48F4-581E-C1B394F809B0}"/>
          </ac:spMkLst>
        </pc:spChg>
      </pc:sldChg>
    </pc:docChg>
  </pc:docChgLst>
  <pc:docChgLst>
    <pc:chgData name="Lara Matos" userId="67d3d73a-66e9-4b2e-ac76-80333630473b" providerId="ADAL" clId="{0E7F47C7-19C8-4433-BBCA-2B39155253BE}"/>
    <pc:docChg chg="undo custSel addSld delSld modSld sldOrd">
      <pc:chgData name="Lara Matos" userId="67d3d73a-66e9-4b2e-ac76-80333630473b" providerId="ADAL" clId="{0E7F47C7-19C8-4433-BBCA-2B39155253BE}" dt="2022-06-25T15:25:58.963" v="2135" actId="1076"/>
      <pc:docMkLst>
        <pc:docMk/>
      </pc:docMkLst>
      <pc:sldChg chg="addSp modSp mod">
        <pc:chgData name="Lara Matos" userId="67d3d73a-66e9-4b2e-ac76-80333630473b" providerId="ADAL" clId="{0E7F47C7-19C8-4433-BBCA-2B39155253BE}" dt="2022-06-25T14:55:51.099" v="232" actId="1076"/>
        <pc:sldMkLst>
          <pc:docMk/>
          <pc:sldMk cId="2259308896" sldId="256"/>
        </pc:sldMkLst>
        <pc:spChg chg="add mod">
          <ac:chgData name="Lara Matos" userId="67d3d73a-66e9-4b2e-ac76-80333630473b" providerId="ADAL" clId="{0E7F47C7-19C8-4433-BBCA-2B39155253BE}" dt="2022-06-25T14:55:51.099" v="232" actId="1076"/>
          <ac:spMkLst>
            <pc:docMk/>
            <pc:sldMk cId="2259308896" sldId="256"/>
            <ac:spMk id="15" creationId="{50B6E191-3594-BA2D-89EB-0E322ED571A2}"/>
          </ac:spMkLst>
        </pc:spChg>
        <pc:picChg chg="mod">
          <ac:chgData name="Lara Matos" userId="67d3d73a-66e9-4b2e-ac76-80333630473b" providerId="ADAL" clId="{0E7F47C7-19C8-4433-BBCA-2B39155253BE}" dt="2022-06-25T14:49:33.829" v="1" actId="1076"/>
          <ac:picMkLst>
            <pc:docMk/>
            <pc:sldMk cId="2259308896" sldId="256"/>
            <ac:picMk id="3" creationId="{5D834A3F-621B-165F-2561-78D0E57923D0}"/>
          </ac:picMkLst>
        </pc:picChg>
      </pc:sldChg>
      <pc:sldChg chg="del">
        <pc:chgData name="Lara Matos" userId="67d3d73a-66e9-4b2e-ac76-80333630473b" providerId="ADAL" clId="{0E7F47C7-19C8-4433-BBCA-2B39155253BE}" dt="2022-06-25T15:16:50.528" v="1587" actId="47"/>
        <pc:sldMkLst>
          <pc:docMk/>
          <pc:sldMk cId="1527386939" sldId="261"/>
        </pc:sldMkLst>
      </pc:sldChg>
      <pc:sldChg chg="addSp delSp modSp mod">
        <pc:chgData name="Lara Matos" userId="67d3d73a-66e9-4b2e-ac76-80333630473b" providerId="ADAL" clId="{0E7F47C7-19C8-4433-BBCA-2B39155253BE}" dt="2022-06-25T14:55:18.849" v="226" actId="478"/>
        <pc:sldMkLst>
          <pc:docMk/>
          <pc:sldMk cId="2371293676" sldId="278"/>
        </pc:sldMkLst>
        <pc:spChg chg="del">
          <ac:chgData name="Lara Matos" userId="67d3d73a-66e9-4b2e-ac76-80333630473b" providerId="ADAL" clId="{0E7F47C7-19C8-4433-BBCA-2B39155253BE}" dt="2022-06-25T14:50:32.240" v="58" actId="478"/>
          <ac:spMkLst>
            <pc:docMk/>
            <pc:sldMk cId="2371293676" sldId="278"/>
            <ac:spMk id="2" creationId="{7DC114AB-BB79-0740-6797-436B02573812}"/>
          </ac:spMkLst>
        </pc:spChg>
        <pc:spChg chg="add mod">
          <ac:chgData name="Lara Matos" userId="67d3d73a-66e9-4b2e-ac76-80333630473b" providerId="ADAL" clId="{0E7F47C7-19C8-4433-BBCA-2B39155253BE}" dt="2022-06-25T14:53:07.018" v="148" actId="122"/>
          <ac:spMkLst>
            <pc:docMk/>
            <pc:sldMk cId="2371293676" sldId="278"/>
            <ac:spMk id="15" creationId="{9988C21D-3A64-7088-EB8F-0453843F292A}"/>
          </ac:spMkLst>
        </pc:spChg>
        <pc:spChg chg="add mod">
          <ac:chgData name="Lara Matos" userId="67d3d73a-66e9-4b2e-ac76-80333630473b" providerId="ADAL" clId="{0E7F47C7-19C8-4433-BBCA-2B39155253BE}" dt="2022-06-25T14:53:29.719" v="195" actId="122"/>
          <ac:spMkLst>
            <pc:docMk/>
            <pc:sldMk cId="2371293676" sldId="278"/>
            <ac:spMk id="18" creationId="{EBA44A1D-4072-B15B-8499-6C4C15084A43}"/>
          </ac:spMkLst>
        </pc:spChg>
        <pc:spChg chg="mod">
          <ac:chgData name="Lara Matos" userId="67d3d73a-66e9-4b2e-ac76-80333630473b" providerId="ADAL" clId="{0E7F47C7-19C8-4433-BBCA-2B39155253BE}" dt="2022-06-25T14:51:28.691" v="68" actId="20577"/>
          <ac:spMkLst>
            <pc:docMk/>
            <pc:sldMk cId="2371293676" sldId="278"/>
            <ac:spMk id="22" creationId="{0EE18607-ADE4-48F4-581E-C1B394F809B0}"/>
          </ac:spMkLst>
        </pc:spChg>
        <pc:spChg chg="del">
          <ac:chgData name="Lara Matos" userId="67d3d73a-66e9-4b2e-ac76-80333630473b" providerId="ADAL" clId="{0E7F47C7-19C8-4433-BBCA-2B39155253BE}" dt="2022-06-25T14:55:18.849" v="226" actId="478"/>
          <ac:spMkLst>
            <pc:docMk/>
            <pc:sldMk cId="2371293676" sldId="278"/>
            <ac:spMk id="35" creationId="{5789CCB9-138D-4D90-8AFB-AC5C73612512}"/>
          </ac:spMkLst>
        </pc:spChg>
        <pc:picChg chg="del">
          <ac:chgData name="Lara Matos" userId="67d3d73a-66e9-4b2e-ac76-80333630473b" providerId="ADAL" clId="{0E7F47C7-19C8-4433-BBCA-2B39155253BE}" dt="2022-06-25T14:50:37.111" v="59" actId="478"/>
          <ac:picMkLst>
            <pc:docMk/>
            <pc:sldMk cId="2371293676" sldId="278"/>
            <ac:picMk id="3" creationId="{CB7F6972-E2EC-B2B7-A758-9E3AD8538BE9}"/>
          </ac:picMkLst>
        </pc:picChg>
        <pc:picChg chg="del">
          <ac:chgData name="Lara Matos" userId="67d3d73a-66e9-4b2e-ac76-80333630473b" providerId="ADAL" clId="{0E7F47C7-19C8-4433-BBCA-2B39155253BE}" dt="2022-06-25T14:50:38.027" v="60" actId="478"/>
          <ac:picMkLst>
            <pc:docMk/>
            <pc:sldMk cId="2371293676" sldId="278"/>
            <ac:picMk id="5" creationId="{AA5ADD5A-15A0-348C-C8EC-4D85620668C5}"/>
          </ac:picMkLst>
        </pc:picChg>
        <pc:picChg chg="add mod">
          <ac:chgData name="Lara Matos" userId="67d3d73a-66e9-4b2e-ac76-80333630473b" providerId="ADAL" clId="{0E7F47C7-19C8-4433-BBCA-2B39155253BE}" dt="2022-06-25T14:52:28.704" v="76" actId="1076"/>
          <ac:picMkLst>
            <pc:docMk/>
            <pc:sldMk cId="2371293676" sldId="278"/>
            <ac:picMk id="6" creationId="{DFDDFC63-BE70-3770-E852-31452DADC18C}"/>
          </ac:picMkLst>
        </pc:picChg>
        <pc:picChg chg="del">
          <ac:chgData name="Lara Matos" userId="67d3d73a-66e9-4b2e-ac76-80333630473b" providerId="ADAL" clId="{0E7F47C7-19C8-4433-BBCA-2B39155253BE}" dt="2022-06-25T14:50:38.523" v="61" actId="478"/>
          <ac:picMkLst>
            <pc:docMk/>
            <pc:sldMk cId="2371293676" sldId="278"/>
            <ac:picMk id="7" creationId="{1099B23B-F04D-4FCC-1ECA-40D66080019A}"/>
          </ac:picMkLst>
        </pc:picChg>
        <pc:picChg chg="del">
          <ac:chgData name="Lara Matos" userId="67d3d73a-66e9-4b2e-ac76-80333630473b" providerId="ADAL" clId="{0E7F47C7-19C8-4433-BBCA-2B39155253BE}" dt="2022-06-25T14:50:39.028" v="62" actId="478"/>
          <ac:picMkLst>
            <pc:docMk/>
            <pc:sldMk cId="2371293676" sldId="278"/>
            <ac:picMk id="8" creationId="{C0C323ED-D8B2-276B-A3C7-2C240AE6DDFE}"/>
          </ac:picMkLst>
        </pc:picChg>
        <pc:picChg chg="del">
          <ac:chgData name="Lara Matos" userId="67d3d73a-66e9-4b2e-ac76-80333630473b" providerId="ADAL" clId="{0E7F47C7-19C8-4433-BBCA-2B39155253BE}" dt="2022-06-25T14:50:37.111" v="59" actId="478"/>
          <ac:picMkLst>
            <pc:docMk/>
            <pc:sldMk cId="2371293676" sldId="278"/>
            <ac:picMk id="9" creationId="{402F9713-D01C-2256-8A6E-9B0F62F51B6A}"/>
          </ac:picMkLst>
        </pc:picChg>
        <pc:picChg chg="del">
          <ac:chgData name="Lara Matos" userId="67d3d73a-66e9-4b2e-ac76-80333630473b" providerId="ADAL" clId="{0E7F47C7-19C8-4433-BBCA-2B39155253BE}" dt="2022-06-25T14:50:37.111" v="59" actId="478"/>
          <ac:picMkLst>
            <pc:docMk/>
            <pc:sldMk cId="2371293676" sldId="278"/>
            <ac:picMk id="10" creationId="{D25AA278-9460-03AD-A881-AD205F7322DA}"/>
          </ac:picMkLst>
        </pc:picChg>
        <pc:picChg chg="del">
          <ac:chgData name="Lara Matos" userId="67d3d73a-66e9-4b2e-ac76-80333630473b" providerId="ADAL" clId="{0E7F47C7-19C8-4433-BBCA-2B39155253BE}" dt="2022-06-25T14:50:39.485" v="63" actId="478"/>
          <ac:picMkLst>
            <pc:docMk/>
            <pc:sldMk cId="2371293676" sldId="278"/>
            <ac:picMk id="12" creationId="{1DE96417-70C7-61D0-1C2B-B7D7D2269F64}"/>
          </ac:picMkLst>
        </pc:picChg>
        <pc:picChg chg="del">
          <ac:chgData name="Lara Matos" userId="67d3d73a-66e9-4b2e-ac76-80333630473b" providerId="ADAL" clId="{0E7F47C7-19C8-4433-BBCA-2B39155253BE}" dt="2022-06-25T14:50:37.111" v="59" actId="478"/>
          <ac:picMkLst>
            <pc:docMk/>
            <pc:sldMk cId="2371293676" sldId="278"/>
            <ac:picMk id="13" creationId="{381CF213-B9EE-8052-3890-5E870F4CE355}"/>
          </ac:picMkLst>
        </pc:picChg>
        <pc:picChg chg="add mod">
          <ac:chgData name="Lara Matos" userId="67d3d73a-66e9-4b2e-ac76-80333630473b" providerId="ADAL" clId="{0E7F47C7-19C8-4433-BBCA-2B39155253BE}" dt="2022-06-25T14:52:25.729" v="75" actId="1076"/>
          <ac:picMkLst>
            <pc:docMk/>
            <pc:sldMk cId="2371293676" sldId="278"/>
            <ac:picMk id="14" creationId="{7EEB4BCD-20AE-B6CE-D8F9-FA504C957992}"/>
          </ac:picMkLst>
        </pc:picChg>
      </pc:sldChg>
      <pc:sldChg chg="addSp delSp modSp mod">
        <pc:chgData name="Lara Matos" userId="67d3d73a-66e9-4b2e-ac76-80333630473b" providerId="ADAL" clId="{0E7F47C7-19C8-4433-BBCA-2B39155253BE}" dt="2022-06-25T14:59:44.441" v="473" actId="1076"/>
        <pc:sldMkLst>
          <pc:docMk/>
          <pc:sldMk cId="1330899446" sldId="296"/>
        </pc:sldMkLst>
        <pc:spChg chg="del">
          <ac:chgData name="Lara Matos" userId="67d3d73a-66e9-4b2e-ac76-80333630473b" providerId="ADAL" clId="{0E7F47C7-19C8-4433-BBCA-2B39155253BE}" dt="2022-06-25T14:54:22.363" v="215" actId="478"/>
          <ac:spMkLst>
            <pc:docMk/>
            <pc:sldMk cId="1330899446" sldId="296"/>
            <ac:spMk id="2" creationId="{7DC114AB-BB79-0740-6797-436B02573812}"/>
          </ac:spMkLst>
        </pc:spChg>
        <pc:spChg chg="add del mod">
          <ac:chgData name="Lara Matos" userId="67d3d73a-66e9-4b2e-ac76-80333630473b" providerId="ADAL" clId="{0E7F47C7-19C8-4433-BBCA-2B39155253BE}" dt="2022-06-25T14:56:16.262" v="235"/>
          <ac:spMkLst>
            <pc:docMk/>
            <pc:sldMk cId="1330899446" sldId="296"/>
            <ac:spMk id="7" creationId="{79B27422-7F4C-9DEF-D5D2-B41EC8973099}"/>
          </ac:spMkLst>
        </pc:spChg>
        <pc:spChg chg="mod">
          <ac:chgData name="Lara Matos" userId="67d3d73a-66e9-4b2e-ac76-80333630473b" providerId="ADAL" clId="{0E7F47C7-19C8-4433-BBCA-2B39155253BE}" dt="2022-06-25T14:54:18.933" v="214" actId="120"/>
          <ac:spMkLst>
            <pc:docMk/>
            <pc:sldMk cId="1330899446" sldId="296"/>
            <ac:spMk id="22" creationId="{0EE18607-ADE4-48F4-581E-C1B394F809B0}"/>
          </ac:spMkLst>
        </pc:spChg>
        <pc:spChg chg="add mod">
          <ac:chgData name="Lara Matos" userId="67d3d73a-66e9-4b2e-ac76-80333630473b" providerId="ADAL" clId="{0E7F47C7-19C8-4433-BBCA-2B39155253BE}" dt="2022-06-25T14:58:01.188" v="277" actId="1076"/>
          <ac:spMkLst>
            <pc:docMk/>
            <pc:sldMk cId="1330899446" sldId="296"/>
            <ac:spMk id="33" creationId="{49633C15-336C-9E41-F2D6-032688644FA0}"/>
          </ac:spMkLst>
        </pc:spChg>
        <pc:spChg chg="add mod">
          <ac:chgData name="Lara Matos" userId="67d3d73a-66e9-4b2e-ac76-80333630473b" providerId="ADAL" clId="{0E7F47C7-19C8-4433-BBCA-2B39155253BE}" dt="2022-06-25T14:58:16.675" v="319" actId="1076"/>
          <ac:spMkLst>
            <pc:docMk/>
            <pc:sldMk cId="1330899446" sldId="296"/>
            <ac:spMk id="34" creationId="{4C5CAD94-4B11-8C2D-D4E2-EF267A50AF95}"/>
          </ac:spMkLst>
        </pc:spChg>
        <pc:spChg chg="del mod">
          <ac:chgData name="Lara Matos" userId="67d3d73a-66e9-4b2e-ac76-80333630473b" providerId="ADAL" clId="{0E7F47C7-19C8-4433-BBCA-2B39155253BE}" dt="2022-06-25T14:55:21.669" v="227" actId="478"/>
          <ac:spMkLst>
            <pc:docMk/>
            <pc:sldMk cId="1330899446" sldId="296"/>
            <ac:spMk id="35" creationId="{5789CCB9-138D-4D90-8AFB-AC5C73612512}"/>
          </ac:spMkLst>
        </pc:spChg>
        <pc:spChg chg="add mod">
          <ac:chgData name="Lara Matos" userId="67d3d73a-66e9-4b2e-ac76-80333630473b" providerId="ADAL" clId="{0E7F47C7-19C8-4433-BBCA-2B39155253BE}" dt="2022-06-25T14:58:36.203" v="369" actId="1076"/>
          <ac:spMkLst>
            <pc:docMk/>
            <pc:sldMk cId="1330899446" sldId="296"/>
            <ac:spMk id="36" creationId="{C1FFE345-5026-FD8F-9DE2-45F6816DFEF1}"/>
          </ac:spMkLst>
        </pc:spChg>
        <pc:spChg chg="add del mod">
          <ac:chgData name="Lara Matos" userId="67d3d73a-66e9-4b2e-ac76-80333630473b" providerId="ADAL" clId="{0E7F47C7-19C8-4433-BBCA-2B39155253BE}" dt="2022-06-25T14:58:58.992" v="400"/>
          <ac:spMkLst>
            <pc:docMk/>
            <pc:sldMk cId="1330899446" sldId="296"/>
            <ac:spMk id="37" creationId="{5E7CAD04-33D5-4DEC-18B4-5C575BAC4EDE}"/>
          </ac:spMkLst>
        </pc:spChg>
        <pc:spChg chg="add mod">
          <ac:chgData name="Lara Matos" userId="67d3d73a-66e9-4b2e-ac76-80333630473b" providerId="ADAL" clId="{0E7F47C7-19C8-4433-BBCA-2B39155253BE}" dt="2022-06-25T14:59:01.656" v="401" actId="1076"/>
          <ac:spMkLst>
            <pc:docMk/>
            <pc:sldMk cId="1330899446" sldId="296"/>
            <ac:spMk id="38" creationId="{0B2F2075-5F7C-66DB-64F4-CF48258F1B5A}"/>
          </ac:spMkLst>
        </pc:spChg>
        <pc:spChg chg="add mod">
          <ac:chgData name="Lara Matos" userId="67d3d73a-66e9-4b2e-ac76-80333630473b" providerId="ADAL" clId="{0E7F47C7-19C8-4433-BBCA-2B39155253BE}" dt="2022-06-25T14:59:19.995" v="443" actId="1076"/>
          <ac:spMkLst>
            <pc:docMk/>
            <pc:sldMk cId="1330899446" sldId="296"/>
            <ac:spMk id="39" creationId="{DCC30DBC-B1CE-53A5-6648-BF66E7F8DECA}"/>
          </ac:spMkLst>
        </pc:spChg>
        <pc:spChg chg="add mod">
          <ac:chgData name="Lara Matos" userId="67d3d73a-66e9-4b2e-ac76-80333630473b" providerId="ADAL" clId="{0E7F47C7-19C8-4433-BBCA-2B39155253BE}" dt="2022-06-25T14:59:35.192" v="465" actId="1076"/>
          <ac:spMkLst>
            <pc:docMk/>
            <pc:sldMk cId="1330899446" sldId="296"/>
            <ac:spMk id="40" creationId="{D283937D-1571-CC6D-4F65-8F9E29CC339D}"/>
          </ac:spMkLst>
        </pc:spChg>
        <pc:spChg chg="add mod">
          <ac:chgData name="Lara Matos" userId="67d3d73a-66e9-4b2e-ac76-80333630473b" providerId="ADAL" clId="{0E7F47C7-19C8-4433-BBCA-2B39155253BE}" dt="2022-06-25T14:59:44.441" v="473" actId="1076"/>
          <ac:spMkLst>
            <pc:docMk/>
            <pc:sldMk cId="1330899446" sldId="296"/>
            <ac:spMk id="41" creationId="{C24A41FE-638E-3F28-CCF4-6C6ED4D9D54F}"/>
          </ac:spMkLst>
        </pc:spChg>
        <pc:picChg chg="del">
          <ac:chgData name="Lara Matos" userId="67d3d73a-66e9-4b2e-ac76-80333630473b" providerId="ADAL" clId="{0E7F47C7-19C8-4433-BBCA-2B39155253BE}" dt="2022-06-25T14:54:25.060" v="219" actId="478"/>
          <ac:picMkLst>
            <pc:docMk/>
            <pc:sldMk cId="1330899446" sldId="296"/>
            <ac:picMk id="4" creationId="{4307FEEE-5CDF-795A-D1BE-D848097058D0}"/>
          </ac:picMkLst>
        </pc:picChg>
        <pc:picChg chg="add mod">
          <ac:chgData name="Lara Matos" userId="67d3d73a-66e9-4b2e-ac76-80333630473b" providerId="ADAL" clId="{0E7F47C7-19C8-4433-BBCA-2B39155253BE}" dt="2022-06-25T14:54:31.294" v="222" actId="1076"/>
          <ac:picMkLst>
            <pc:docMk/>
            <pc:sldMk cId="1330899446" sldId="296"/>
            <ac:picMk id="5" creationId="{C73C00FE-F903-E138-5778-A0944CC12E87}"/>
          </ac:picMkLst>
        </pc:picChg>
        <pc:picChg chg="del">
          <ac:chgData name="Lara Matos" userId="67d3d73a-66e9-4b2e-ac76-80333630473b" providerId="ADAL" clId="{0E7F47C7-19C8-4433-BBCA-2B39155253BE}" dt="2022-06-25T14:54:23.263" v="216" actId="478"/>
          <ac:picMkLst>
            <pc:docMk/>
            <pc:sldMk cId="1330899446" sldId="296"/>
            <ac:picMk id="6" creationId="{8757D87C-5BE9-7669-60FC-4EECD1462A32}"/>
          </ac:picMkLst>
        </pc:picChg>
        <pc:picChg chg="del">
          <ac:chgData name="Lara Matos" userId="67d3d73a-66e9-4b2e-ac76-80333630473b" providerId="ADAL" clId="{0E7F47C7-19C8-4433-BBCA-2B39155253BE}" dt="2022-06-25T14:54:24.407" v="218" actId="478"/>
          <ac:picMkLst>
            <pc:docMk/>
            <pc:sldMk cId="1330899446" sldId="296"/>
            <ac:picMk id="12" creationId="{4290916B-B523-56D5-A2CB-8340467C7428}"/>
          </ac:picMkLst>
        </pc:picChg>
        <pc:picChg chg="del">
          <ac:chgData name="Lara Matos" userId="67d3d73a-66e9-4b2e-ac76-80333630473b" providerId="ADAL" clId="{0E7F47C7-19C8-4433-BBCA-2B39155253BE}" dt="2022-06-25T14:54:23.951" v="217" actId="478"/>
          <ac:picMkLst>
            <pc:docMk/>
            <pc:sldMk cId="1330899446" sldId="296"/>
            <ac:picMk id="14" creationId="{8CAB4A1F-360F-8331-8665-156D01BB68EC}"/>
          </ac:picMkLst>
        </pc:picChg>
        <pc:cxnChg chg="add mod">
          <ac:chgData name="Lara Matos" userId="67d3d73a-66e9-4b2e-ac76-80333630473b" providerId="ADAL" clId="{0E7F47C7-19C8-4433-BBCA-2B39155253BE}" dt="2022-06-25T14:57:42.845" v="254" actId="14100"/>
          <ac:cxnSpMkLst>
            <pc:docMk/>
            <pc:sldMk cId="1330899446" sldId="296"/>
            <ac:cxnSpMk id="9" creationId="{B3F5666C-AAE3-A58B-F474-845B8EEED126}"/>
          </ac:cxnSpMkLst>
        </pc:cxnChg>
        <pc:cxnChg chg="add mod">
          <ac:chgData name="Lara Matos" userId="67d3d73a-66e9-4b2e-ac76-80333630473b" providerId="ADAL" clId="{0E7F47C7-19C8-4433-BBCA-2B39155253BE}" dt="2022-06-25T14:56:47.219" v="240" actId="14100"/>
          <ac:cxnSpMkLst>
            <pc:docMk/>
            <pc:sldMk cId="1330899446" sldId="296"/>
            <ac:cxnSpMk id="11" creationId="{47DE9C69-5A46-9530-1575-CAF4261F065A}"/>
          </ac:cxnSpMkLst>
        </pc:cxnChg>
        <pc:cxnChg chg="add mod">
          <ac:chgData name="Lara Matos" userId="67d3d73a-66e9-4b2e-ac76-80333630473b" providerId="ADAL" clId="{0E7F47C7-19C8-4433-BBCA-2B39155253BE}" dt="2022-06-25T14:57:48.981" v="256" actId="14100"/>
          <ac:cxnSpMkLst>
            <pc:docMk/>
            <pc:sldMk cId="1330899446" sldId="296"/>
            <ac:cxnSpMk id="17" creationId="{320E9A38-E716-A92A-8049-D8B0FDE4E89F}"/>
          </ac:cxnSpMkLst>
        </pc:cxnChg>
        <pc:cxnChg chg="add mod">
          <ac:chgData name="Lara Matos" userId="67d3d73a-66e9-4b2e-ac76-80333630473b" providerId="ADAL" clId="{0E7F47C7-19C8-4433-BBCA-2B39155253BE}" dt="2022-06-25T14:57:40.158" v="253" actId="14100"/>
          <ac:cxnSpMkLst>
            <pc:docMk/>
            <pc:sldMk cId="1330899446" sldId="296"/>
            <ac:cxnSpMk id="19" creationId="{CA41D0C2-32F9-84B0-C27F-6D03D552DDD6}"/>
          </ac:cxnSpMkLst>
        </pc:cxnChg>
        <pc:cxnChg chg="add mod">
          <ac:chgData name="Lara Matos" userId="67d3d73a-66e9-4b2e-ac76-80333630473b" providerId="ADAL" clId="{0E7F47C7-19C8-4433-BBCA-2B39155253BE}" dt="2022-06-25T14:57:12.381" v="246" actId="13822"/>
          <ac:cxnSpMkLst>
            <pc:docMk/>
            <pc:sldMk cId="1330899446" sldId="296"/>
            <ac:cxnSpMk id="21" creationId="{C9914C12-3E93-6185-9AEF-232872E8B72C}"/>
          </ac:cxnSpMkLst>
        </pc:cxnChg>
        <pc:cxnChg chg="add mod">
          <ac:chgData name="Lara Matos" userId="67d3d73a-66e9-4b2e-ac76-80333630473b" providerId="ADAL" clId="{0E7F47C7-19C8-4433-BBCA-2B39155253BE}" dt="2022-06-25T14:57:45.360" v="255" actId="14100"/>
          <ac:cxnSpMkLst>
            <pc:docMk/>
            <pc:sldMk cId="1330899446" sldId="296"/>
            <ac:cxnSpMk id="24" creationId="{AF11B777-C9C4-422A-CB62-5CFE31D7DC29}"/>
          </ac:cxnSpMkLst>
        </pc:cxnChg>
        <pc:cxnChg chg="add mod">
          <ac:chgData name="Lara Matos" userId="67d3d73a-66e9-4b2e-ac76-80333630473b" providerId="ADAL" clId="{0E7F47C7-19C8-4433-BBCA-2B39155253BE}" dt="2022-06-25T14:57:27.342" v="250" actId="13822"/>
          <ac:cxnSpMkLst>
            <pc:docMk/>
            <pc:sldMk cId="1330899446" sldId="296"/>
            <ac:cxnSpMk id="26" creationId="{B9353BBA-2883-B6A8-344A-423710618F81}"/>
          </ac:cxnSpMkLst>
        </pc:cxnChg>
        <pc:cxnChg chg="add mod">
          <ac:chgData name="Lara Matos" userId="67d3d73a-66e9-4b2e-ac76-80333630473b" providerId="ADAL" clId="{0E7F47C7-19C8-4433-BBCA-2B39155253BE}" dt="2022-06-25T14:57:34.760" v="252" actId="13822"/>
          <ac:cxnSpMkLst>
            <pc:docMk/>
            <pc:sldMk cId="1330899446" sldId="296"/>
            <ac:cxnSpMk id="28" creationId="{C74390AF-A156-5A20-1618-6F7BDC611C90}"/>
          </ac:cxnSpMkLst>
        </pc:cxnChg>
      </pc:sldChg>
      <pc:sldChg chg="addSp delSp modSp del mod">
        <pc:chgData name="Lara Matos" userId="67d3d73a-66e9-4b2e-ac76-80333630473b" providerId="ADAL" clId="{0E7F47C7-19C8-4433-BBCA-2B39155253BE}" dt="2022-06-25T15:19:27.370" v="1727" actId="47"/>
        <pc:sldMkLst>
          <pc:docMk/>
          <pc:sldMk cId="3443509601" sldId="299"/>
        </pc:sldMkLst>
        <pc:spChg chg="del">
          <ac:chgData name="Lara Matos" userId="67d3d73a-66e9-4b2e-ac76-80333630473b" providerId="ADAL" clId="{0E7F47C7-19C8-4433-BBCA-2B39155253BE}" dt="2022-06-25T14:59:54.773" v="474" actId="478"/>
          <ac:spMkLst>
            <pc:docMk/>
            <pc:sldMk cId="3443509601" sldId="299"/>
            <ac:spMk id="2" creationId="{7DC114AB-BB79-0740-6797-436B02573812}"/>
          </ac:spMkLst>
        </pc:spChg>
        <pc:spChg chg="add del mod">
          <ac:chgData name="Lara Matos" userId="67d3d73a-66e9-4b2e-ac76-80333630473b" providerId="ADAL" clId="{0E7F47C7-19C8-4433-BBCA-2B39155253BE}" dt="2022-06-25T15:00:22.669" v="494" actId="478"/>
          <ac:spMkLst>
            <pc:docMk/>
            <pc:sldMk cId="3443509601" sldId="299"/>
            <ac:spMk id="9" creationId="{2CCDDC68-FD40-2798-8092-DDA3835D92F5}"/>
          </ac:spMkLst>
        </pc:spChg>
        <pc:spChg chg="add mod">
          <ac:chgData name="Lara Matos" userId="67d3d73a-66e9-4b2e-ac76-80333630473b" providerId="ADAL" clId="{0E7F47C7-19C8-4433-BBCA-2B39155253BE}" dt="2022-06-25T15:03:16.839" v="581" actId="1076"/>
          <ac:spMkLst>
            <pc:docMk/>
            <pc:sldMk cId="3443509601" sldId="299"/>
            <ac:spMk id="10" creationId="{07FB6FEF-09C6-E2EB-1DC9-FC65C21CD9E8}"/>
          </ac:spMkLst>
        </pc:spChg>
        <pc:spChg chg="add del mod">
          <ac:chgData name="Lara Matos" userId="67d3d73a-66e9-4b2e-ac76-80333630473b" providerId="ADAL" clId="{0E7F47C7-19C8-4433-BBCA-2B39155253BE}" dt="2022-06-25T15:00:29.609" v="516" actId="120"/>
          <ac:spMkLst>
            <pc:docMk/>
            <pc:sldMk cId="3443509601" sldId="299"/>
            <ac:spMk id="22" creationId="{0EE18607-ADE4-48F4-581E-C1B394F809B0}"/>
          </ac:spMkLst>
        </pc:spChg>
        <pc:spChg chg="del">
          <ac:chgData name="Lara Matos" userId="67d3d73a-66e9-4b2e-ac76-80333630473b" providerId="ADAL" clId="{0E7F47C7-19C8-4433-BBCA-2B39155253BE}" dt="2022-06-25T14:55:14.716" v="225" actId="478"/>
          <ac:spMkLst>
            <pc:docMk/>
            <pc:sldMk cId="3443509601" sldId="299"/>
            <ac:spMk id="35" creationId="{5789CCB9-138D-4D90-8AFB-AC5C73612512}"/>
          </ac:spMkLst>
        </pc:spChg>
        <pc:picChg chg="add mod">
          <ac:chgData name="Lara Matos" userId="67d3d73a-66e9-4b2e-ac76-80333630473b" providerId="ADAL" clId="{0E7F47C7-19C8-4433-BBCA-2B39155253BE}" dt="2022-06-25T15:03:26.642" v="585" actId="1076"/>
          <ac:picMkLst>
            <pc:docMk/>
            <pc:sldMk cId="3443509601" sldId="299"/>
            <ac:picMk id="4" creationId="{0C4DEFA8-0881-BB06-1890-76F3653A54DF}"/>
          </ac:picMkLst>
        </pc:picChg>
        <pc:picChg chg="del">
          <ac:chgData name="Lara Matos" userId="67d3d73a-66e9-4b2e-ac76-80333630473b" providerId="ADAL" clId="{0E7F47C7-19C8-4433-BBCA-2B39155253BE}" dt="2022-06-25T14:59:55.742" v="475" actId="478"/>
          <ac:picMkLst>
            <pc:docMk/>
            <pc:sldMk cId="3443509601" sldId="299"/>
            <ac:picMk id="5" creationId="{5ED9C38A-DB99-4AA5-34A5-4A854C0D1263}"/>
          </ac:picMkLst>
        </pc:picChg>
        <pc:picChg chg="del">
          <ac:chgData name="Lara Matos" userId="67d3d73a-66e9-4b2e-ac76-80333630473b" providerId="ADAL" clId="{0E7F47C7-19C8-4433-BBCA-2B39155253BE}" dt="2022-06-25T15:00:01.631" v="481" actId="478"/>
          <ac:picMkLst>
            <pc:docMk/>
            <pc:sldMk cId="3443509601" sldId="299"/>
            <ac:picMk id="7" creationId="{65CDC541-A0AD-0531-0B18-7F4D12B1ABC1}"/>
          </ac:picMkLst>
        </pc:picChg>
        <pc:picChg chg="del">
          <ac:chgData name="Lara Matos" userId="67d3d73a-66e9-4b2e-ac76-80333630473b" providerId="ADAL" clId="{0E7F47C7-19C8-4433-BBCA-2B39155253BE}" dt="2022-06-25T15:00:00.711" v="480" actId="478"/>
          <ac:picMkLst>
            <pc:docMk/>
            <pc:sldMk cId="3443509601" sldId="299"/>
            <ac:picMk id="8" creationId="{F337B983-CAFC-1095-9253-6A323A5F101B}"/>
          </ac:picMkLst>
        </pc:picChg>
        <pc:picChg chg="del">
          <ac:chgData name="Lara Matos" userId="67d3d73a-66e9-4b2e-ac76-80333630473b" providerId="ADAL" clId="{0E7F47C7-19C8-4433-BBCA-2B39155253BE}" dt="2022-06-25T14:59:56.325" v="476" actId="478"/>
          <ac:picMkLst>
            <pc:docMk/>
            <pc:sldMk cId="3443509601" sldId="299"/>
            <ac:picMk id="11" creationId="{CBB50D41-D8F8-0E7B-86B7-2B906D48BD66}"/>
          </ac:picMkLst>
        </pc:picChg>
        <pc:picChg chg="del">
          <ac:chgData name="Lara Matos" userId="67d3d73a-66e9-4b2e-ac76-80333630473b" providerId="ADAL" clId="{0E7F47C7-19C8-4433-BBCA-2B39155253BE}" dt="2022-06-25T14:59:56.877" v="477" actId="478"/>
          <ac:picMkLst>
            <pc:docMk/>
            <pc:sldMk cId="3443509601" sldId="299"/>
            <ac:picMk id="16" creationId="{FEE75E1C-B014-4052-CD5F-C93781F197A4}"/>
          </ac:picMkLst>
        </pc:picChg>
        <pc:inkChg chg="del">
          <ac:chgData name="Lara Matos" userId="67d3d73a-66e9-4b2e-ac76-80333630473b" providerId="ADAL" clId="{0E7F47C7-19C8-4433-BBCA-2B39155253BE}" dt="2022-06-25T15:00:03.240" v="482" actId="478"/>
          <ac:inkMkLst>
            <pc:docMk/>
            <pc:sldMk cId="3443509601" sldId="299"/>
            <ac:inkMk id="19" creationId="{683A2999-A4F1-63EB-E36F-D4D62887413D}"/>
          </ac:inkMkLst>
        </pc:inkChg>
        <pc:inkChg chg="del">
          <ac:chgData name="Lara Matos" userId="67d3d73a-66e9-4b2e-ac76-80333630473b" providerId="ADAL" clId="{0E7F47C7-19C8-4433-BBCA-2B39155253BE}" dt="2022-06-25T14:59:58.751" v="479" actId="478"/>
          <ac:inkMkLst>
            <pc:docMk/>
            <pc:sldMk cId="3443509601" sldId="299"/>
            <ac:inkMk id="20" creationId="{1DC3F7A1-32F0-7018-68D7-8A188A7AD765}"/>
          </ac:inkMkLst>
        </pc:inkChg>
        <pc:inkChg chg="del">
          <ac:chgData name="Lara Matos" userId="67d3d73a-66e9-4b2e-ac76-80333630473b" providerId="ADAL" clId="{0E7F47C7-19C8-4433-BBCA-2B39155253BE}" dt="2022-06-25T14:59:57.316" v="478" actId="478"/>
          <ac:inkMkLst>
            <pc:docMk/>
            <pc:sldMk cId="3443509601" sldId="299"/>
            <ac:inkMk id="21" creationId="{78F98AB2-021E-9580-57C2-5B486BDC25E3}"/>
          </ac:inkMkLst>
        </pc:inkChg>
      </pc:sldChg>
      <pc:sldChg chg="addSp delSp modSp mod ord">
        <pc:chgData name="Lara Matos" userId="67d3d73a-66e9-4b2e-ac76-80333630473b" providerId="ADAL" clId="{0E7F47C7-19C8-4433-BBCA-2B39155253BE}" dt="2022-06-25T15:20:09.509" v="1769" actId="1076"/>
        <pc:sldMkLst>
          <pc:docMk/>
          <pc:sldMk cId="447770656" sldId="300"/>
        </pc:sldMkLst>
        <pc:spChg chg="del">
          <ac:chgData name="Lara Matos" userId="67d3d73a-66e9-4b2e-ac76-80333630473b" providerId="ADAL" clId="{0E7F47C7-19C8-4433-BBCA-2B39155253BE}" dt="2022-06-25T15:07:47.860" v="839" actId="478"/>
          <ac:spMkLst>
            <pc:docMk/>
            <pc:sldMk cId="447770656" sldId="300"/>
            <ac:spMk id="2" creationId="{A6CDFE22-FF1B-7BC9-8195-D889F21C688E}"/>
          </ac:spMkLst>
        </pc:spChg>
        <pc:spChg chg="del">
          <ac:chgData name="Lara Matos" userId="67d3d73a-66e9-4b2e-ac76-80333630473b" providerId="ADAL" clId="{0E7F47C7-19C8-4433-BBCA-2B39155253BE}" dt="2022-06-25T15:07:47.860" v="839" actId="478"/>
          <ac:spMkLst>
            <pc:docMk/>
            <pc:sldMk cId="447770656" sldId="300"/>
            <ac:spMk id="3" creationId="{778D4954-CDCB-834F-B87F-1B7AEAEEA1AD}"/>
          </ac:spMkLst>
        </pc:spChg>
        <pc:spChg chg="del">
          <ac:chgData name="Lara Matos" userId="67d3d73a-66e9-4b2e-ac76-80333630473b" providerId="ADAL" clId="{0E7F47C7-19C8-4433-BBCA-2B39155253BE}" dt="2022-06-25T15:07:47.860" v="839" actId="478"/>
          <ac:spMkLst>
            <pc:docMk/>
            <pc:sldMk cId="447770656" sldId="300"/>
            <ac:spMk id="4" creationId="{574A5D7C-F90E-E9B0-B6A0-3545E378E8BD}"/>
          </ac:spMkLst>
        </pc:spChg>
        <pc:spChg chg="del">
          <ac:chgData name="Lara Matos" userId="67d3d73a-66e9-4b2e-ac76-80333630473b" providerId="ADAL" clId="{0E7F47C7-19C8-4433-BBCA-2B39155253BE}" dt="2022-06-25T15:07:47.860" v="839" actId="478"/>
          <ac:spMkLst>
            <pc:docMk/>
            <pc:sldMk cId="447770656" sldId="300"/>
            <ac:spMk id="9" creationId="{55859511-A89A-4624-C86C-6F5A0ACFE918}"/>
          </ac:spMkLst>
        </pc:spChg>
        <pc:spChg chg="del">
          <ac:chgData name="Lara Matos" userId="67d3d73a-66e9-4b2e-ac76-80333630473b" providerId="ADAL" clId="{0E7F47C7-19C8-4433-BBCA-2B39155253BE}" dt="2022-06-25T15:07:47.860" v="839" actId="478"/>
          <ac:spMkLst>
            <pc:docMk/>
            <pc:sldMk cId="447770656" sldId="300"/>
            <ac:spMk id="12" creationId="{32A8BA4F-A98C-0D29-5965-EEE86411C363}"/>
          </ac:spMkLst>
        </pc:spChg>
        <pc:spChg chg="del">
          <ac:chgData name="Lara Matos" userId="67d3d73a-66e9-4b2e-ac76-80333630473b" providerId="ADAL" clId="{0E7F47C7-19C8-4433-BBCA-2B39155253BE}" dt="2022-06-25T15:07:52.689" v="842" actId="478"/>
          <ac:spMkLst>
            <pc:docMk/>
            <pc:sldMk cId="447770656" sldId="300"/>
            <ac:spMk id="14" creationId="{7AC04607-9493-B2F9-83E0-E5F018B07705}"/>
          </ac:spMkLst>
        </pc:spChg>
        <pc:spChg chg="add mod">
          <ac:chgData name="Lara Matos" userId="67d3d73a-66e9-4b2e-ac76-80333630473b" providerId="ADAL" clId="{0E7F47C7-19C8-4433-BBCA-2B39155253BE}" dt="2022-06-25T15:08:55.017" v="865" actId="1076"/>
          <ac:spMkLst>
            <pc:docMk/>
            <pc:sldMk cId="447770656" sldId="300"/>
            <ac:spMk id="16" creationId="{C52B9237-BD6F-5681-4727-0537EA5D1024}"/>
          </ac:spMkLst>
        </pc:spChg>
        <pc:spChg chg="add mod">
          <ac:chgData name="Lara Matos" userId="67d3d73a-66e9-4b2e-ac76-80333630473b" providerId="ADAL" clId="{0E7F47C7-19C8-4433-BBCA-2B39155253BE}" dt="2022-06-25T15:19:56.982" v="1749" actId="1076"/>
          <ac:spMkLst>
            <pc:docMk/>
            <pc:sldMk cId="447770656" sldId="300"/>
            <ac:spMk id="18" creationId="{D2BCE3D0-DB93-927C-B18B-ADED0DF33A38}"/>
          </ac:spMkLst>
        </pc:spChg>
        <pc:spChg chg="mod">
          <ac:chgData name="Lara Matos" userId="67d3d73a-66e9-4b2e-ac76-80333630473b" providerId="ADAL" clId="{0E7F47C7-19C8-4433-BBCA-2B39155253BE}" dt="2022-06-25T15:07:58.379" v="853" actId="120"/>
          <ac:spMkLst>
            <pc:docMk/>
            <pc:sldMk cId="447770656" sldId="300"/>
            <ac:spMk id="22" creationId="{0EE18607-ADE4-48F4-581E-C1B394F809B0}"/>
          </ac:spMkLst>
        </pc:spChg>
        <pc:spChg chg="del">
          <ac:chgData name="Lara Matos" userId="67d3d73a-66e9-4b2e-ac76-80333630473b" providerId="ADAL" clId="{0E7F47C7-19C8-4433-BBCA-2B39155253BE}" dt="2022-06-25T15:07:53.738" v="843" actId="478"/>
          <ac:spMkLst>
            <pc:docMk/>
            <pc:sldMk cId="447770656" sldId="300"/>
            <ac:spMk id="23" creationId="{1C8CC002-7E03-4459-FE57-035C65DD82F3}"/>
          </ac:spMkLst>
        </pc:spChg>
        <pc:spChg chg="del">
          <ac:chgData name="Lara Matos" userId="67d3d73a-66e9-4b2e-ac76-80333630473b" providerId="ADAL" clId="{0E7F47C7-19C8-4433-BBCA-2B39155253BE}" dt="2022-06-25T15:07:47.860" v="839" actId="478"/>
          <ac:spMkLst>
            <pc:docMk/>
            <pc:sldMk cId="447770656" sldId="300"/>
            <ac:spMk id="25" creationId="{A5460067-5B3C-3844-086F-2F0BE631AB60}"/>
          </ac:spMkLst>
        </pc:spChg>
        <pc:spChg chg="add mod">
          <ac:chgData name="Lara Matos" userId="67d3d73a-66e9-4b2e-ac76-80333630473b" providerId="ADAL" clId="{0E7F47C7-19C8-4433-BBCA-2B39155253BE}" dt="2022-06-25T15:20:09.509" v="1769" actId="1076"/>
          <ac:spMkLst>
            <pc:docMk/>
            <pc:sldMk cId="447770656" sldId="300"/>
            <ac:spMk id="28" creationId="{39097456-94F6-A15E-F7DA-DA34BB4E4830}"/>
          </ac:spMkLst>
        </pc:spChg>
        <pc:spChg chg="del">
          <ac:chgData name="Lara Matos" userId="67d3d73a-66e9-4b2e-ac76-80333630473b" providerId="ADAL" clId="{0E7F47C7-19C8-4433-BBCA-2B39155253BE}" dt="2022-06-25T14:55:26.724" v="228" actId="478"/>
          <ac:spMkLst>
            <pc:docMk/>
            <pc:sldMk cId="447770656" sldId="300"/>
            <ac:spMk id="35" creationId="{5789CCB9-138D-4D90-8AFB-AC5C73612512}"/>
          </ac:spMkLst>
        </pc:spChg>
        <pc:spChg chg="del mod">
          <ac:chgData name="Lara Matos" userId="67d3d73a-66e9-4b2e-ac76-80333630473b" providerId="ADAL" clId="{0E7F47C7-19C8-4433-BBCA-2B39155253BE}" dt="2022-06-25T15:07:49.839" v="841" actId="478"/>
          <ac:spMkLst>
            <pc:docMk/>
            <pc:sldMk cId="447770656" sldId="300"/>
            <ac:spMk id="36" creationId="{54BAA166-949D-934C-AC43-628027B45D85}"/>
          </ac:spMkLst>
        </pc:spChg>
        <pc:picChg chg="del">
          <ac:chgData name="Lara Matos" userId="67d3d73a-66e9-4b2e-ac76-80333630473b" providerId="ADAL" clId="{0E7F47C7-19C8-4433-BBCA-2B39155253BE}" dt="2022-06-25T15:07:47.860" v="839" actId="478"/>
          <ac:picMkLst>
            <pc:docMk/>
            <pc:sldMk cId="447770656" sldId="300"/>
            <ac:picMk id="5" creationId="{751C4669-BBC7-4F5D-4B37-0BAA1D550DA0}"/>
          </ac:picMkLst>
        </pc:picChg>
        <pc:picChg chg="del">
          <ac:chgData name="Lara Matos" userId="67d3d73a-66e9-4b2e-ac76-80333630473b" providerId="ADAL" clId="{0E7F47C7-19C8-4433-BBCA-2B39155253BE}" dt="2022-06-25T15:07:47.860" v="839" actId="478"/>
          <ac:picMkLst>
            <pc:docMk/>
            <pc:sldMk cId="447770656" sldId="300"/>
            <ac:picMk id="6" creationId="{9289C37B-99B0-2D02-0A89-C5A50EEC85B8}"/>
          </ac:picMkLst>
        </pc:picChg>
        <pc:picChg chg="del">
          <ac:chgData name="Lara Matos" userId="67d3d73a-66e9-4b2e-ac76-80333630473b" providerId="ADAL" clId="{0E7F47C7-19C8-4433-BBCA-2B39155253BE}" dt="2022-06-25T15:07:47.860" v="839" actId="478"/>
          <ac:picMkLst>
            <pc:docMk/>
            <pc:sldMk cId="447770656" sldId="300"/>
            <ac:picMk id="7" creationId="{DA412F02-8490-11A4-1718-ED7D442526CC}"/>
          </ac:picMkLst>
        </pc:picChg>
        <pc:picChg chg="del">
          <ac:chgData name="Lara Matos" userId="67d3d73a-66e9-4b2e-ac76-80333630473b" providerId="ADAL" clId="{0E7F47C7-19C8-4433-BBCA-2B39155253BE}" dt="2022-06-25T15:07:47.860" v="839" actId="478"/>
          <ac:picMkLst>
            <pc:docMk/>
            <pc:sldMk cId="447770656" sldId="300"/>
            <ac:picMk id="8" creationId="{F95D8267-FEC3-F846-93E1-A992F796F66B}"/>
          </ac:picMkLst>
        </pc:picChg>
        <pc:picChg chg="add mod">
          <ac:chgData name="Lara Matos" userId="67d3d73a-66e9-4b2e-ac76-80333630473b" providerId="ADAL" clId="{0E7F47C7-19C8-4433-BBCA-2B39155253BE}" dt="2022-06-25T15:08:14.453" v="856" actId="1076"/>
          <ac:picMkLst>
            <pc:docMk/>
            <pc:sldMk cId="447770656" sldId="300"/>
            <ac:picMk id="11" creationId="{9843EF3A-CF88-F42D-8C5F-B1615496942F}"/>
          </ac:picMkLst>
        </pc:picChg>
        <pc:picChg chg="add mod">
          <ac:chgData name="Lara Matos" userId="67d3d73a-66e9-4b2e-ac76-80333630473b" providerId="ADAL" clId="{0E7F47C7-19C8-4433-BBCA-2B39155253BE}" dt="2022-06-25T15:08:30.632" v="860" actId="1076"/>
          <ac:picMkLst>
            <pc:docMk/>
            <pc:sldMk cId="447770656" sldId="300"/>
            <ac:picMk id="15" creationId="{4A7B177F-B4EB-E053-803E-6CE127C5D454}"/>
          </ac:picMkLst>
        </pc:picChg>
        <pc:picChg chg="del">
          <ac:chgData name="Lara Matos" userId="67d3d73a-66e9-4b2e-ac76-80333630473b" providerId="ADAL" clId="{0E7F47C7-19C8-4433-BBCA-2B39155253BE}" dt="2022-06-25T15:07:47.860" v="839" actId="478"/>
          <ac:picMkLst>
            <pc:docMk/>
            <pc:sldMk cId="447770656" sldId="300"/>
            <ac:picMk id="17" creationId="{D41C0616-B066-E2A9-8921-640B2908700C}"/>
          </ac:picMkLst>
        </pc:picChg>
        <pc:picChg chg="del">
          <ac:chgData name="Lara Matos" userId="67d3d73a-66e9-4b2e-ac76-80333630473b" providerId="ADAL" clId="{0E7F47C7-19C8-4433-BBCA-2B39155253BE}" dt="2022-06-25T15:07:47.860" v="839" actId="478"/>
          <ac:picMkLst>
            <pc:docMk/>
            <pc:sldMk cId="447770656" sldId="300"/>
            <ac:picMk id="27" creationId="{0A6EB117-F090-2713-6EEA-FA625EC1B52F}"/>
          </ac:picMkLst>
        </pc:picChg>
        <pc:picChg chg="del">
          <ac:chgData name="Lara Matos" userId="67d3d73a-66e9-4b2e-ac76-80333630473b" providerId="ADAL" clId="{0E7F47C7-19C8-4433-BBCA-2B39155253BE}" dt="2022-06-25T15:07:47.860" v="839" actId="478"/>
          <ac:picMkLst>
            <pc:docMk/>
            <pc:sldMk cId="447770656" sldId="300"/>
            <ac:picMk id="29" creationId="{67D85444-75AD-2D5D-18B8-53AF31DD151A}"/>
          </ac:picMkLst>
        </pc:picChg>
        <pc:picChg chg="del">
          <ac:chgData name="Lara Matos" userId="67d3d73a-66e9-4b2e-ac76-80333630473b" providerId="ADAL" clId="{0E7F47C7-19C8-4433-BBCA-2B39155253BE}" dt="2022-06-25T15:07:47.860" v="839" actId="478"/>
          <ac:picMkLst>
            <pc:docMk/>
            <pc:sldMk cId="447770656" sldId="300"/>
            <ac:picMk id="31" creationId="{15185399-8F7D-F93B-F39C-2FA5739487C5}"/>
          </ac:picMkLst>
        </pc:picChg>
        <pc:picChg chg="del">
          <ac:chgData name="Lara Matos" userId="67d3d73a-66e9-4b2e-ac76-80333630473b" providerId="ADAL" clId="{0E7F47C7-19C8-4433-BBCA-2B39155253BE}" dt="2022-06-25T15:07:47.860" v="839" actId="478"/>
          <ac:picMkLst>
            <pc:docMk/>
            <pc:sldMk cId="447770656" sldId="300"/>
            <ac:picMk id="33" creationId="{DDCA165C-E68B-2602-B78A-753C0EB9BEA4}"/>
          </ac:picMkLst>
        </pc:picChg>
      </pc:sldChg>
      <pc:sldChg chg="del">
        <pc:chgData name="Lara Matos" userId="67d3d73a-66e9-4b2e-ac76-80333630473b" providerId="ADAL" clId="{0E7F47C7-19C8-4433-BBCA-2B39155253BE}" dt="2022-06-25T15:16:48.587" v="1585" actId="47"/>
        <pc:sldMkLst>
          <pc:docMk/>
          <pc:sldMk cId="252291289" sldId="303"/>
        </pc:sldMkLst>
      </pc:sldChg>
      <pc:sldChg chg="del">
        <pc:chgData name="Lara Matos" userId="67d3d73a-66e9-4b2e-ac76-80333630473b" providerId="ADAL" clId="{0E7F47C7-19C8-4433-BBCA-2B39155253BE}" dt="2022-06-25T15:16:49.526" v="1586" actId="47"/>
        <pc:sldMkLst>
          <pc:docMk/>
          <pc:sldMk cId="2217693473" sldId="305"/>
        </pc:sldMkLst>
      </pc:sldChg>
      <pc:sldChg chg="del">
        <pc:chgData name="Lara Matos" userId="67d3d73a-66e9-4b2e-ac76-80333630473b" providerId="ADAL" clId="{0E7F47C7-19C8-4433-BBCA-2B39155253BE}" dt="2022-06-25T15:16:52.004" v="1588" actId="47"/>
        <pc:sldMkLst>
          <pc:docMk/>
          <pc:sldMk cId="1256947278" sldId="306"/>
        </pc:sldMkLst>
      </pc:sldChg>
      <pc:sldChg chg="addSp delSp modSp mod">
        <pc:chgData name="Lara Matos" userId="67d3d73a-66e9-4b2e-ac76-80333630473b" providerId="ADAL" clId="{0E7F47C7-19C8-4433-BBCA-2B39155253BE}" dt="2022-06-25T15:11:23.225" v="1164" actId="1076"/>
        <pc:sldMkLst>
          <pc:docMk/>
          <pc:sldMk cId="2511556650" sldId="307"/>
        </pc:sldMkLst>
        <pc:spChg chg="add del mod">
          <ac:chgData name="Lara Matos" userId="67d3d73a-66e9-4b2e-ac76-80333630473b" providerId="ADAL" clId="{0E7F47C7-19C8-4433-BBCA-2B39155253BE}" dt="2022-06-25T15:10:08.811" v="1019" actId="478"/>
          <ac:spMkLst>
            <pc:docMk/>
            <pc:sldMk cId="2511556650" sldId="307"/>
            <ac:spMk id="3" creationId="{17A57F49-8FD7-E33D-4CE0-0CF59FBCD8D7}"/>
          </ac:spMkLst>
        </pc:spChg>
        <pc:spChg chg="add mod">
          <ac:chgData name="Lara Matos" userId="67d3d73a-66e9-4b2e-ac76-80333630473b" providerId="ADAL" clId="{0E7F47C7-19C8-4433-BBCA-2B39155253BE}" dt="2022-06-25T15:11:23.225" v="1164" actId="1076"/>
          <ac:spMkLst>
            <pc:docMk/>
            <pc:sldMk cId="2511556650" sldId="307"/>
            <ac:spMk id="6" creationId="{0FCF5603-1BB5-B9CF-09BB-4E0C98BFD35E}"/>
          </ac:spMkLst>
        </pc:spChg>
        <pc:spChg chg="add mod">
          <ac:chgData name="Lara Matos" userId="67d3d73a-66e9-4b2e-ac76-80333630473b" providerId="ADAL" clId="{0E7F47C7-19C8-4433-BBCA-2B39155253BE}" dt="2022-06-25T15:10:13.367" v="1023" actId="20577"/>
          <ac:spMkLst>
            <pc:docMk/>
            <pc:sldMk cId="2511556650" sldId="307"/>
            <ac:spMk id="7" creationId="{EFBA9131-69BD-0BDD-CBBB-8288B9ED5953}"/>
          </ac:spMkLst>
        </pc:spChg>
        <pc:spChg chg="del">
          <ac:chgData name="Lara Matos" userId="67d3d73a-66e9-4b2e-ac76-80333630473b" providerId="ADAL" clId="{0E7F47C7-19C8-4433-BBCA-2B39155253BE}" dt="2022-06-25T15:10:01.076" v="1017" actId="478"/>
          <ac:spMkLst>
            <pc:docMk/>
            <pc:sldMk cId="2511556650" sldId="307"/>
            <ac:spMk id="22" creationId="{0EE18607-ADE4-48F4-581E-C1B394F809B0}"/>
          </ac:spMkLst>
        </pc:spChg>
        <pc:spChg chg="del">
          <ac:chgData name="Lara Matos" userId="67d3d73a-66e9-4b2e-ac76-80333630473b" providerId="ADAL" clId="{0E7F47C7-19C8-4433-BBCA-2B39155253BE}" dt="2022-06-25T14:55:30.161" v="229" actId="478"/>
          <ac:spMkLst>
            <pc:docMk/>
            <pc:sldMk cId="2511556650" sldId="307"/>
            <ac:spMk id="35" creationId="{5789CCB9-138D-4D90-8AFB-AC5C73612512}"/>
          </ac:spMkLst>
        </pc:spChg>
        <pc:picChg chg="add mod">
          <ac:chgData name="Lara Matos" userId="67d3d73a-66e9-4b2e-ac76-80333630473b" providerId="ADAL" clId="{0E7F47C7-19C8-4433-BBCA-2B39155253BE}" dt="2022-06-25T15:11:20.679" v="1163" actId="1076"/>
          <ac:picMkLst>
            <pc:docMk/>
            <pc:sldMk cId="2511556650" sldId="307"/>
            <ac:picMk id="5" creationId="{56E62510-A4FB-0A5E-01CC-E4A76339FB27}"/>
          </ac:picMkLst>
        </pc:picChg>
        <pc:picChg chg="del">
          <ac:chgData name="Lara Matos" userId="67d3d73a-66e9-4b2e-ac76-80333630473b" providerId="ADAL" clId="{0E7F47C7-19C8-4433-BBCA-2B39155253BE}" dt="2022-06-25T15:09:59.399" v="1016" actId="478"/>
          <ac:picMkLst>
            <pc:docMk/>
            <pc:sldMk cId="2511556650" sldId="307"/>
            <ac:picMk id="24" creationId="{2CB870BA-AA66-C218-EE0B-FFC38013A4F9}"/>
          </ac:picMkLst>
        </pc:picChg>
      </pc:sldChg>
      <pc:sldChg chg="delSp del mod">
        <pc:chgData name="Lara Matos" userId="67d3d73a-66e9-4b2e-ac76-80333630473b" providerId="ADAL" clId="{0E7F47C7-19C8-4433-BBCA-2B39155253BE}" dt="2022-06-25T15:16:47.539" v="1584" actId="47"/>
        <pc:sldMkLst>
          <pc:docMk/>
          <pc:sldMk cId="1011031181" sldId="308"/>
        </pc:sldMkLst>
        <pc:spChg chg="del">
          <ac:chgData name="Lara Matos" userId="67d3d73a-66e9-4b2e-ac76-80333630473b" providerId="ADAL" clId="{0E7F47C7-19C8-4433-BBCA-2B39155253BE}" dt="2022-06-25T14:55:40.853" v="230" actId="478"/>
          <ac:spMkLst>
            <pc:docMk/>
            <pc:sldMk cId="1011031181" sldId="308"/>
            <ac:spMk id="35" creationId="{5789CCB9-138D-4D90-8AFB-AC5C73612512}"/>
          </ac:spMkLst>
        </pc:spChg>
      </pc:sldChg>
      <pc:sldChg chg="addSp modSp add mod">
        <pc:chgData name="Lara Matos" userId="67d3d73a-66e9-4b2e-ac76-80333630473b" providerId="ADAL" clId="{0E7F47C7-19C8-4433-BBCA-2B39155253BE}" dt="2022-06-25T15:07:26.314" v="838" actId="1076"/>
        <pc:sldMkLst>
          <pc:docMk/>
          <pc:sldMk cId="3442658173" sldId="309"/>
        </pc:sldMkLst>
        <pc:spChg chg="add mod">
          <ac:chgData name="Lara Matos" userId="67d3d73a-66e9-4b2e-ac76-80333630473b" providerId="ADAL" clId="{0E7F47C7-19C8-4433-BBCA-2B39155253BE}" dt="2022-06-25T15:05:55.480" v="710" actId="1076"/>
          <ac:spMkLst>
            <pc:docMk/>
            <pc:sldMk cId="3442658173" sldId="309"/>
            <ac:spMk id="7" creationId="{9F6BC371-25BE-2BF0-1BD6-ABA138B20CD5}"/>
          </ac:spMkLst>
        </pc:spChg>
        <pc:spChg chg="mod">
          <ac:chgData name="Lara Matos" userId="67d3d73a-66e9-4b2e-ac76-80333630473b" providerId="ADAL" clId="{0E7F47C7-19C8-4433-BBCA-2B39155253BE}" dt="2022-06-25T15:06:09.312" v="713" actId="1076"/>
          <ac:spMkLst>
            <pc:docMk/>
            <pc:sldMk cId="3442658173" sldId="309"/>
            <ac:spMk id="10" creationId="{07FB6FEF-09C6-E2EB-1DC9-FC65C21CD9E8}"/>
          </ac:spMkLst>
        </pc:spChg>
        <pc:spChg chg="add mod">
          <ac:chgData name="Lara Matos" userId="67d3d73a-66e9-4b2e-ac76-80333630473b" providerId="ADAL" clId="{0E7F47C7-19C8-4433-BBCA-2B39155253BE}" dt="2022-06-25T15:07:06.070" v="812" actId="20577"/>
          <ac:spMkLst>
            <pc:docMk/>
            <pc:sldMk cId="3442658173" sldId="309"/>
            <ac:spMk id="12" creationId="{B79972FB-9D20-0B7C-D21F-038F46A7DF22}"/>
          </ac:spMkLst>
        </pc:spChg>
        <pc:spChg chg="add mod">
          <ac:chgData name="Lara Matos" userId="67d3d73a-66e9-4b2e-ac76-80333630473b" providerId="ADAL" clId="{0E7F47C7-19C8-4433-BBCA-2B39155253BE}" dt="2022-06-25T15:07:26.314" v="838" actId="1076"/>
          <ac:spMkLst>
            <pc:docMk/>
            <pc:sldMk cId="3442658173" sldId="309"/>
            <ac:spMk id="13" creationId="{B82A4777-5D35-50E9-E889-A687129E1612}"/>
          </ac:spMkLst>
        </pc:spChg>
        <pc:picChg chg="add mod">
          <ac:chgData name="Lara Matos" userId="67d3d73a-66e9-4b2e-ac76-80333630473b" providerId="ADAL" clId="{0E7F47C7-19C8-4433-BBCA-2B39155253BE}" dt="2022-06-25T15:05:53.197" v="709" actId="1076"/>
          <ac:picMkLst>
            <pc:docMk/>
            <pc:sldMk cId="3442658173" sldId="309"/>
            <ac:picMk id="3" creationId="{BE5BB5B6-2719-6072-82F9-6C8C1AA2CB61}"/>
          </ac:picMkLst>
        </pc:picChg>
        <pc:picChg chg="mod">
          <ac:chgData name="Lara Matos" userId="67d3d73a-66e9-4b2e-ac76-80333630473b" providerId="ADAL" clId="{0E7F47C7-19C8-4433-BBCA-2B39155253BE}" dt="2022-06-25T15:05:56.547" v="711" actId="1076"/>
          <ac:picMkLst>
            <pc:docMk/>
            <pc:sldMk cId="3442658173" sldId="309"/>
            <ac:picMk id="4" creationId="{0C4DEFA8-0881-BB06-1890-76F3653A54DF}"/>
          </ac:picMkLst>
        </pc:picChg>
        <pc:picChg chg="add mod">
          <ac:chgData name="Lara Matos" userId="67d3d73a-66e9-4b2e-ac76-80333630473b" providerId="ADAL" clId="{0E7F47C7-19C8-4433-BBCA-2B39155253BE}" dt="2022-06-25T15:06:12.221" v="714" actId="1076"/>
          <ac:picMkLst>
            <pc:docMk/>
            <pc:sldMk cId="3442658173" sldId="309"/>
            <ac:picMk id="6" creationId="{5299430B-6040-6D57-FF46-A46BE8B1D772}"/>
          </ac:picMkLst>
        </pc:picChg>
        <pc:picChg chg="add mod">
          <ac:chgData name="Lara Matos" userId="67d3d73a-66e9-4b2e-ac76-80333630473b" providerId="ADAL" clId="{0E7F47C7-19C8-4433-BBCA-2B39155253BE}" dt="2022-06-25T15:06:37.279" v="721" actId="1076"/>
          <ac:picMkLst>
            <pc:docMk/>
            <pc:sldMk cId="3442658173" sldId="309"/>
            <ac:picMk id="9" creationId="{6D09F22B-E366-ABF1-A317-A72E8BF08189}"/>
          </ac:picMkLst>
        </pc:picChg>
      </pc:sldChg>
      <pc:sldChg chg="addSp delSp modSp add mod">
        <pc:chgData name="Lara Matos" userId="67d3d73a-66e9-4b2e-ac76-80333630473b" providerId="ADAL" clId="{0E7F47C7-19C8-4433-BBCA-2B39155253BE}" dt="2022-06-25T15:12:31.961" v="1339" actId="20577"/>
        <pc:sldMkLst>
          <pc:docMk/>
          <pc:sldMk cId="4253131354" sldId="310"/>
        </pc:sldMkLst>
        <pc:spChg chg="mod">
          <ac:chgData name="Lara Matos" userId="67d3d73a-66e9-4b2e-ac76-80333630473b" providerId="ADAL" clId="{0E7F47C7-19C8-4433-BBCA-2B39155253BE}" dt="2022-06-25T15:12:31.961" v="1339" actId="20577"/>
          <ac:spMkLst>
            <pc:docMk/>
            <pc:sldMk cId="4253131354" sldId="310"/>
            <ac:spMk id="6" creationId="{0FCF5603-1BB5-B9CF-09BB-4E0C98BFD35E}"/>
          </ac:spMkLst>
        </pc:spChg>
        <pc:spChg chg="mod">
          <ac:chgData name="Lara Matos" userId="67d3d73a-66e9-4b2e-ac76-80333630473b" providerId="ADAL" clId="{0E7F47C7-19C8-4433-BBCA-2B39155253BE}" dt="2022-06-25T15:11:53.343" v="1190" actId="20577"/>
          <ac:spMkLst>
            <pc:docMk/>
            <pc:sldMk cId="4253131354" sldId="310"/>
            <ac:spMk id="7" creationId="{EFBA9131-69BD-0BDD-CBBB-8288B9ED5953}"/>
          </ac:spMkLst>
        </pc:spChg>
        <pc:picChg chg="add mod">
          <ac:chgData name="Lara Matos" userId="67d3d73a-66e9-4b2e-ac76-80333630473b" providerId="ADAL" clId="{0E7F47C7-19C8-4433-BBCA-2B39155253BE}" dt="2022-06-25T15:11:48.610" v="1169" actId="1076"/>
          <ac:picMkLst>
            <pc:docMk/>
            <pc:sldMk cId="4253131354" sldId="310"/>
            <ac:picMk id="3" creationId="{681F8F33-3573-343F-275A-0A49D8D5F59A}"/>
          </ac:picMkLst>
        </pc:picChg>
        <pc:picChg chg="del">
          <ac:chgData name="Lara Matos" userId="67d3d73a-66e9-4b2e-ac76-80333630473b" providerId="ADAL" clId="{0E7F47C7-19C8-4433-BBCA-2B39155253BE}" dt="2022-06-25T15:11:44.633" v="1166" actId="478"/>
          <ac:picMkLst>
            <pc:docMk/>
            <pc:sldMk cId="4253131354" sldId="310"/>
            <ac:picMk id="5" creationId="{56E62510-A4FB-0A5E-01CC-E4A76339FB27}"/>
          </ac:picMkLst>
        </pc:picChg>
      </pc:sldChg>
      <pc:sldChg chg="addSp delSp modSp add mod">
        <pc:chgData name="Lara Matos" userId="67d3d73a-66e9-4b2e-ac76-80333630473b" providerId="ADAL" clId="{0E7F47C7-19C8-4433-BBCA-2B39155253BE}" dt="2022-06-25T15:14:23.458" v="1448" actId="1076"/>
        <pc:sldMkLst>
          <pc:docMk/>
          <pc:sldMk cId="231270207" sldId="311"/>
        </pc:sldMkLst>
        <pc:spChg chg="del">
          <ac:chgData name="Lara Matos" userId="67d3d73a-66e9-4b2e-ac76-80333630473b" providerId="ADAL" clId="{0E7F47C7-19C8-4433-BBCA-2B39155253BE}" dt="2022-06-25T15:13:28.471" v="1375" actId="478"/>
          <ac:spMkLst>
            <pc:docMk/>
            <pc:sldMk cId="231270207" sldId="311"/>
            <ac:spMk id="6" creationId="{0FCF5603-1BB5-B9CF-09BB-4E0C98BFD35E}"/>
          </ac:spMkLst>
        </pc:spChg>
        <pc:spChg chg="mod">
          <ac:chgData name="Lara Matos" userId="67d3d73a-66e9-4b2e-ac76-80333630473b" providerId="ADAL" clId="{0E7F47C7-19C8-4433-BBCA-2B39155253BE}" dt="2022-06-25T15:13:07.363" v="1368" actId="20577"/>
          <ac:spMkLst>
            <pc:docMk/>
            <pc:sldMk cId="231270207" sldId="311"/>
            <ac:spMk id="7" creationId="{EFBA9131-69BD-0BDD-CBBB-8288B9ED5953}"/>
          </ac:spMkLst>
        </pc:spChg>
        <pc:spChg chg="add mod">
          <ac:chgData name="Lara Matos" userId="67d3d73a-66e9-4b2e-ac76-80333630473b" providerId="ADAL" clId="{0E7F47C7-19C8-4433-BBCA-2B39155253BE}" dt="2022-06-25T15:14:09.763" v="1411" actId="1076"/>
          <ac:spMkLst>
            <pc:docMk/>
            <pc:sldMk cId="231270207" sldId="311"/>
            <ac:spMk id="9" creationId="{0FFC7B85-BF4E-F6CD-7584-193C80C210DE}"/>
          </ac:spMkLst>
        </pc:spChg>
        <pc:spChg chg="add mod">
          <ac:chgData name="Lara Matos" userId="67d3d73a-66e9-4b2e-ac76-80333630473b" providerId="ADAL" clId="{0E7F47C7-19C8-4433-BBCA-2B39155253BE}" dt="2022-06-25T15:14:23.458" v="1448" actId="1076"/>
          <ac:spMkLst>
            <pc:docMk/>
            <pc:sldMk cId="231270207" sldId="311"/>
            <ac:spMk id="10" creationId="{8F2C8530-A17D-95E4-FB95-A61956A63D20}"/>
          </ac:spMkLst>
        </pc:spChg>
        <pc:picChg chg="del">
          <ac:chgData name="Lara Matos" userId="67d3d73a-66e9-4b2e-ac76-80333630473b" providerId="ADAL" clId="{0E7F47C7-19C8-4433-BBCA-2B39155253BE}" dt="2022-06-25T15:13:19.389" v="1370" actId="478"/>
          <ac:picMkLst>
            <pc:docMk/>
            <pc:sldMk cId="231270207" sldId="311"/>
            <ac:picMk id="3" creationId="{681F8F33-3573-343F-275A-0A49D8D5F59A}"/>
          </ac:picMkLst>
        </pc:picChg>
        <pc:picChg chg="add mod">
          <ac:chgData name="Lara Matos" userId="67d3d73a-66e9-4b2e-ac76-80333630473b" providerId="ADAL" clId="{0E7F47C7-19C8-4433-BBCA-2B39155253BE}" dt="2022-06-25T15:13:47.291" v="1380" actId="1076"/>
          <ac:picMkLst>
            <pc:docMk/>
            <pc:sldMk cId="231270207" sldId="311"/>
            <ac:picMk id="4" creationId="{F2C4C681-65DD-6406-53DC-9739DB2784CA}"/>
          </ac:picMkLst>
        </pc:picChg>
        <pc:picChg chg="add mod">
          <ac:chgData name="Lara Matos" userId="67d3d73a-66e9-4b2e-ac76-80333630473b" providerId="ADAL" clId="{0E7F47C7-19C8-4433-BBCA-2B39155253BE}" dt="2022-06-25T15:13:52.821" v="1381" actId="1076"/>
          <ac:picMkLst>
            <pc:docMk/>
            <pc:sldMk cId="231270207" sldId="311"/>
            <ac:picMk id="8" creationId="{E2730B07-E735-8CF5-218E-D167F0C496EC}"/>
          </ac:picMkLst>
        </pc:picChg>
      </pc:sldChg>
      <pc:sldChg chg="addSp delSp modSp add mod">
        <pc:chgData name="Lara Matos" userId="67d3d73a-66e9-4b2e-ac76-80333630473b" providerId="ADAL" clId="{0E7F47C7-19C8-4433-BBCA-2B39155253BE}" dt="2022-06-25T15:17:03.720" v="1590" actId="478"/>
        <pc:sldMkLst>
          <pc:docMk/>
          <pc:sldMk cId="1768526920" sldId="312"/>
        </pc:sldMkLst>
        <pc:spChg chg="add del mod">
          <ac:chgData name="Lara Matos" userId="67d3d73a-66e9-4b2e-ac76-80333630473b" providerId="ADAL" clId="{0E7F47C7-19C8-4433-BBCA-2B39155253BE}" dt="2022-06-25T15:17:03.720" v="1590" actId="478"/>
          <ac:spMkLst>
            <pc:docMk/>
            <pc:sldMk cId="1768526920" sldId="312"/>
            <ac:spMk id="7" creationId="{EFBA9131-69BD-0BDD-CBBB-8288B9ED5953}"/>
          </ac:spMkLst>
        </pc:spChg>
        <pc:spChg chg="del">
          <ac:chgData name="Lara Matos" userId="67d3d73a-66e9-4b2e-ac76-80333630473b" providerId="ADAL" clId="{0E7F47C7-19C8-4433-BBCA-2B39155253BE}" dt="2022-06-25T15:14:53.883" v="1481" actId="478"/>
          <ac:spMkLst>
            <pc:docMk/>
            <pc:sldMk cId="1768526920" sldId="312"/>
            <ac:spMk id="9" creationId="{0FFC7B85-BF4E-F6CD-7584-193C80C210DE}"/>
          </ac:spMkLst>
        </pc:spChg>
        <pc:spChg chg="del mod">
          <ac:chgData name="Lara Matos" userId="67d3d73a-66e9-4b2e-ac76-80333630473b" providerId="ADAL" clId="{0E7F47C7-19C8-4433-BBCA-2B39155253BE}" dt="2022-06-25T15:14:55.824" v="1484" actId="478"/>
          <ac:spMkLst>
            <pc:docMk/>
            <pc:sldMk cId="1768526920" sldId="312"/>
            <ac:spMk id="10" creationId="{8F2C8530-A17D-95E4-FB95-A61956A63D20}"/>
          </ac:spMkLst>
        </pc:spChg>
        <pc:spChg chg="add mod">
          <ac:chgData name="Lara Matos" userId="67d3d73a-66e9-4b2e-ac76-80333630473b" providerId="ADAL" clId="{0E7F47C7-19C8-4433-BBCA-2B39155253BE}" dt="2022-06-25T15:16:04.972" v="1537" actId="1076"/>
          <ac:spMkLst>
            <pc:docMk/>
            <pc:sldMk cId="1768526920" sldId="312"/>
            <ac:spMk id="11" creationId="{A823A89D-75FC-9A14-347A-A058CCBEDE43}"/>
          </ac:spMkLst>
        </pc:spChg>
        <pc:spChg chg="add mod">
          <ac:chgData name="Lara Matos" userId="67d3d73a-66e9-4b2e-ac76-80333630473b" providerId="ADAL" clId="{0E7F47C7-19C8-4433-BBCA-2B39155253BE}" dt="2022-06-25T15:16:31.534" v="1583" actId="1076"/>
          <ac:spMkLst>
            <pc:docMk/>
            <pc:sldMk cId="1768526920" sldId="312"/>
            <ac:spMk id="12" creationId="{A08583B3-BFD4-19DB-517B-B359A24D86C3}"/>
          </ac:spMkLst>
        </pc:spChg>
        <pc:picChg chg="add mod">
          <ac:chgData name="Lara Matos" userId="67d3d73a-66e9-4b2e-ac76-80333630473b" providerId="ADAL" clId="{0E7F47C7-19C8-4433-BBCA-2B39155253BE}" dt="2022-06-25T15:15:11.984" v="1488" actId="14100"/>
          <ac:picMkLst>
            <pc:docMk/>
            <pc:sldMk cId="1768526920" sldId="312"/>
            <ac:picMk id="3" creationId="{B6790F3C-AE55-611E-9050-C704CE95B1CB}"/>
          </ac:picMkLst>
        </pc:picChg>
        <pc:picChg chg="del">
          <ac:chgData name="Lara Matos" userId="67d3d73a-66e9-4b2e-ac76-80333630473b" providerId="ADAL" clId="{0E7F47C7-19C8-4433-BBCA-2B39155253BE}" dt="2022-06-25T15:14:52.041" v="1480" actId="478"/>
          <ac:picMkLst>
            <pc:docMk/>
            <pc:sldMk cId="1768526920" sldId="312"/>
            <ac:picMk id="4" creationId="{F2C4C681-65DD-6406-53DC-9739DB2784CA}"/>
          </ac:picMkLst>
        </pc:picChg>
        <pc:picChg chg="add mod">
          <ac:chgData name="Lara Matos" userId="67d3d73a-66e9-4b2e-ac76-80333630473b" providerId="ADAL" clId="{0E7F47C7-19C8-4433-BBCA-2B39155253BE}" dt="2022-06-25T15:15:29.216" v="1491" actId="1076"/>
          <ac:picMkLst>
            <pc:docMk/>
            <pc:sldMk cId="1768526920" sldId="312"/>
            <ac:picMk id="6" creationId="{D35ABCB4-55F0-9BE9-8F12-071DD1D657F0}"/>
          </ac:picMkLst>
        </pc:picChg>
        <pc:picChg chg="del">
          <ac:chgData name="Lara Matos" userId="67d3d73a-66e9-4b2e-ac76-80333630473b" providerId="ADAL" clId="{0E7F47C7-19C8-4433-BBCA-2B39155253BE}" dt="2022-06-25T15:14:54.385" v="1482" actId="478"/>
          <ac:picMkLst>
            <pc:docMk/>
            <pc:sldMk cId="1768526920" sldId="312"/>
            <ac:picMk id="8" creationId="{E2730B07-E735-8CF5-218E-D167F0C496EC}"/>
          </ac:picMkLst>
        </pc:picChg>
      </pc:sldChg>
      <pc:sldChg chg="addSp delSp modSp add del mod">
        <pc:chgData name="Lara Matos" userId="67d3d73a-66e9-4b2e-ac76-80333630473b" providerId="ADAL" clId="{0E7F47C7-19C8-4433-BBCA-2B39155253BE}" dt="2022-06-25T15:17:40.434" v="1625" actId="47"/>
        <pc:sldMkLst>
          <pc:docMk/>
          <pc:sldMk cId="3355525974" sldId="313"/>
        </pc:sldMkLst>
        <pc:spChg chg="mod">
          <ac:chgData name="Lara Matos" userId="67d3d73a-66e9-4b2e-ac76-80333630473b" providerId="ADAL" clId="{0E7F47C7-19C8-4433-BBCA-2B39155253BE}" dt="2022-06-25T15:17:15.074" v="1614" actId="20577"/>
          <ac:spMkLst>
            <pc:docMk/>
            <pc:sldMk cId="3355525974" sldId="313"/>
            <ac:spMk id="7" creationId="{EFBA9131-69BD-0BDD-CBBB-8288B9ED5953}"/>
          </ac:spMkLst>
        </pc:spChg>
        <pc:spChg chg="add mod">
          <ac:chgData name="Lara Matos" userId="67d3d73a-66e9-4b2e-ac76-80333630473b" providerId="ADAL" clId="{0E7F47C7-19C8-4433-BBCA-2B39155253BE}" dt="2022-06-25T15:17:26.978" v="1621" actId="1076"/>
          <ac:spMkLst>
            <pc:docMk/>
            <pc:sldMk cId="3355525974" sldId="313"/>
            <ac:spMk id="8" creationId="{B06D9A8C-A55B-357F-09B3-6DDF8D9BEE44}"/>
          </ac:spMkLst>
        </pc:spChg>
        <pc:spChg chg="del mod">
          <ac:chgData name="Lara Matos" userId="67d3d73a-66e9-4b2e-ac76-80333630473b" providerId="ADAL" clId="{0E7F47C7-19C8-4433-BBCA-2B39155253BE}" dt="2022-06-25T15:17:18.246" v="1617" actId="478"/>
          <ac:spMkLst>
            <pc:docMk/>
            <pc:sldMk cId="3355525974" sldId="313"/>
            <ac:spMk id="11" creationId="{A823A89D-75FC-9A14-347A-A058CCBEDE43}"/>
          </ac:spMkLst>
        </pc:spChg>
        <pc:spChg chg="del">
          <ac:chgData name="Lara Matos" userId="67d3d73a-66e9-4b2e-ac76-80333630473b" providerId="ADAL" clId="{0E7F47C7-19C8-4433-BBCA-2B39155253BE}" dt="2022-06-25T15:17:20.041" v="1619" actId="478"/>
          <ac:spMkLst>
            <pc:docMk/>
            <pc:sldMk cId="3355525974" sldId="313"/>
            <ac:spMk id="12" creationId="{A08583B3-BFD4-19DB-517B-B359A24D86C3}"/>
          </ac:spMkLst>
        </pc:spChg>
        <pc:picChg chg="del">
          <ac:chgData name="Lara Matos" userId="67d3d73a-66e9-4b2e-ac76-80333630473b" providerId="ADAL" clId="{0E7F47C7-19C8-4433-BBCA-2B39155253BE}" dt="2022-06-25T15:17:16.757" v="1615" actId="478"/>
          <ac:picMkLst>
            <pc:docMk/>
            <pc:sldMk cId="3355525974" sldId="313"/>
            <ac:picMk id="3" creationId="{B6790F3C-AE55-611E-9050-C704CE95B1CB}"/>
          </ac:picMkLst>
        </pc:picChg>
        <pc:picChg chg="del">
          <ac:chgData name="Lara Matos" userId="67d3d73a-66e9-4b2e-ac76-80333630473b" providerId="ADAL" clId="{0E7F47C7-19C8-4433-BBCA-2B39155253BE}" dt="2022-06-25T15:17:18.938" v="1618" actId="478"/>
          <ac:picMkLst>
            <pc:docMk/>
            <pc:sldMk cId="3355525974" sldId="313"/>
            <ac:picMk id="6" creationId="{D35ABCB4-55F0-9BE9-8F12-071DD1D657F0}"/>
          </ac:picMkLst>
        </pc:picChg>
      </pc:sldChg>
      <pc:sldChg chg="modSp new mod">
        <pc:chgData name="Lara Matos" userId="67d3d73a-66e9-4b2e-ac76-80333630473b" providerId="ADAL" clId="{0E7F47C7-19C8-4433-BBCA-2B39155253BE}" dt="2022-06-25T15:20:27.263" v="1773" actId="20577"/>
        <pc:sldMkLst>
          <pc:docMk/>
          <pc:sldMk cId="1362650552" sldId="314"/>
        </pc:sldMkLst>
        <pc:spChg chg="mod">
          <ac:chgData name="Lara Matos" userId="67d3d73a-66e9-4b2e-ac76-80333630473b" providerId="ADAL" clId="{0E7F47C7-19C8-4433-BBCA-2B39155253BE}" dt="2022-06-25T15:20:27.263" v="1773" actId="20577"/>
          <ac:spMkLst>
            <pc:docMk/>
            <pc:sldMk cId="1362650552" sldId="314"/>
            <ac:spMk id="4" creationId="{68240E92-C21F-993D-86D1-CAE1010151C7}"/>
          </ac:spMkLst>
        </pc:spChg>
        <pc:spChg chg="mod">
          <ac:chgData name="Lara Matos" userId="67d3d73a-66e9-4b2e-ac76-80333630473b" providerId="ADAL" clId="{0E7F47C7-19C8-4433-BBCA-2B39155253BE}" dt="2022-06-25T15:17:45.115" v="1638" actId="20577"/>
          <ac:spMkLst>
            <pc:docMk/>
            <pc:sldMk cId="1362650552" sldId="314"/>
            <ac:spMk id="5" creationId="{43C894E2-BFED-1638-5D30-E345725DB1F2}"/>
          </ac:spMkLst>
        </pc:spChg>
      </pc:sldChg>
      <pc:sldChg chg="new del">
        <pc:chgData name="Lara Matos" userId="67d3d73a-66e9-4b2e-ac76-80333630473b" providerId="ADAL" clId="{0E7F47C7-19C8-4433-BBCA-2B39155253BE}" dt="2022-06-25T15:17:34.343" v="1623" actId="680"/>
        <pc:sldMkLst>
          <pc:docMk/>
          <pc:sldMk cId="4246471421" sldId="314"/>
        </pc:sldMkLst>
      </pc:sldChg>
      <pc:sldChg chg="addSp delSp modSp add mod">
        <pc:chgData name="Lara Matos" userId="67d3d73a-66e9-4b2e-ac76-80333630473b" providerId="ADAL" clId="{0E7F47C7-19C8-4433-BBCA-2B39155253BE}" dt="2022-06-25T15:24:54.620" v="2027" actId="1076"/>
        <pc:sldMkLst>
          <pc:docMk/>
          <pc:sldMk cId="1904266931" sldId="315"/>
        </pc:sldMkLst>
        <pc:spChg chg="add mod">
          <ac:chgData name="Lara Matos" userId="67d3d73a-66e9-4b2e-ac76-80333630473b" providerId="ADAL" clId="{0E7F47C7-19C8-4433-BBCA-2B39155253BE}" dt="2022-06-25T15:23:45.885" v="1892" actId="122"/>
          <ac:spMkLst>
            <pc:docMk/>
            <pc:sldMk cId="1904266931" sldId="315"/>
            <ac:spMk id="10" creationId="{15C65C74-EADE-867A-C020-2B384A66E8EA}"/>
          </ac:spMkLst>
        </pc:spChg>
        <pc:spChg chg="add mod">
          <ac:chgData name="Lara Matos" userId="67d3d73a-66e9-4b2e-ac76-80333630473b" providerId="ADAL" clId="{0E7F47C7-19C8-4433-BBCA-2B39155253BE}" dt="2022-06-25T15:24:26.741" v="1967" actId="1076"/>
          <ac:spMkLst>
            <pc:docMk/>
            <pc:sldMk cId="1904266931" sldId="315"/>
            <ac:spMk id="12" creationId="{CA67E991-4C50-C0B9-E49D-3A6614AF9A5F}"/>
          </ac:spMkLst>
        </pc:spChg>
        <pc:spChg chg="add mod">
          <ac:chgData name="Lara Matos" userId="67d3d73a-66e9-4b2e-ac76-80333630473b" providerId="ADAL" clId="{0E7F47C7-19C8-4433-BBCA-2B39155253BE}" dt="2022-06-25T15:24:54.620" v="2027" actId="1076"/>
          <ac:spMkLst>
            <pc:docMk/>
            <pc:sldMk cId="1904266931" sldId="315"/>
            <ac:spMk id="13" creationId="{47002F11-0633-5EA9-FF2C-81BABADD5743}"/>
          </ac:spMkLst>
        </pc:spChg>
        <pc:spChg chg="del">
          <ac:chgData name="Lara Matos" userId="67d3d73a-66e9-4b2e-ac76-80333630473b" providerId="ADAL" clId="{0E7F47C7-19C8-4433-BBCA-2B39155253BE}" dt="2022-06-25T15:21:04.540" v="1805" actId="478"/>
          <ac:spMkLst>
            <pc:docMk/>
            <pc:sldMk cId="1904266931" sldId="315"/>
            <ac:spMk id="16" creationId="{C52B9237-BD6F-5681-4727-0537EA5D1024}"/>
          </ac:spMkLst>
        </pc:spChg>
        <pc:spChg chg="del">
          <ac:chgData name="Lara Matos" userId="67d3d73a-66e9-4b2e-ac76-80333630473b" providerId="ADAL" clId="{0E7F47C7-19C8-4433-BBCA-2B39155253BE}" dt="2022-06-25T15:21:07.248" v="1808" actId="478"/>
          <ac:spMkLst>
            <pc:docMk/>
            <pc:sldMk cId="1904266931" sldId="315"/>
            <ac:spMk id="18" creationId="{D2BCE3D0-DB93-927C-B18B-ADED0DF33A38}"/>
          </ac:spMkLst>
        </pc:spChg>
        <pc:spChg chg="mod">
          <ac:chgData name="Lara Matos" userId="67d3d73a-66e9-4b2e-ac76-80333630473b" providerId="ADAL" clId="{0E7F47C7-19C8-4433-BBCA-2B39155253BE}" dt="2022-06-25T15:21:01.969" v="1803" actId="20577"/>
          <ac:spMkLst>
            <pc:docMk/>
            <pc:sldMk cId="1904266931" sldId="315"/>
            <ac:spMk id="22" creationId="{0EE18607-ADE4-48F4-581E-C1B394F809B0}"/>
          </ac:spMkLst>
        </pc:spChg>
        <pc:spChg chg="del">
          <ac:chgData name="Lara Matos" userId="67d3d73a-66e9-4b2e-ac76-80333630473b" providerId="ADAL" clId="{0E7F47C7-19C8-4433-BBCA-2B39155253BE}" dt="2022-06-25T15:21:06.212" v="1807" actId="478"/>
          <ac:spMkLst>
            <pc:docMk/>
            <pc:sldMk cId="1904266931" sldId="315"/>
            <ac:spMk id="28" creationId="{39097456-94F6-A15E-F7DA-DA34BB4E4830}"/>
          </ac:spMkLst>
        </pc:spChg>
        <pc:picChg chg="add mod">
          <ac:chgData name="Lara Matos" userId="67d3d73a-66e9-4b2e-ac76-80333630473b" providerId="ADAL" clId="{0E7F47C7-19C8-4433-BBCA-2B39155253BE}" dt="2022-06-25T15:23:12.910" v="1833" actId="1076"/>
          <ac:picMkLst>
            <pc:docMk/>
            <pc:sldMk cId="1904266931" sldId="315"/>
            <ac:picMk id="3" creationId="{28129953-FAF5-952A-9B80-0CBA7077D0EA}"/>
          </ac:picMkLst>
        </pc:picChg>
        <pc:picChg chg="add mod">
          <ac:chgData name="Lara Matos" userId="67d3d73a-66e9-4b2e-ac76-80333630473b" providerId="ADAL" clId="{0E7F47C7-19C8-4433-BBCA-2B39155253BE}" dt="2022-06-25T15:23:10.735" v="1832" actId="1076"/>
          <ac:picMkLst>
            <pc:docMk/>
            <pc:sldMk cId="1904266931" sldId="315"/>
            <ac:picMk id="5" creationId="{B592471F-98A1-5E4F-AB1F-5992FE474173}"/>
          </ac:picMkLst>
        </pc:picChg>
        <pc:picChg chg="add mod">
          <ac:chgData name="Lara Matos" userId="67d3d73a-66e9-4b2e-ac76-80333630473b" providerId="ADAL" clId="{0E7F47C7-19C8-4433-BBCA-2B39155253BE}" dt="2022-06-25T15:23:20.588" v="1834" actId="1076"/>
          <ac:picMkLst>
            <pc:docMk/>
            <pc:sldMk cId="1904266931" sldId="315"/>
            <ac:picMk id="7" creationId="{C581BF9E-9295-FE9D-E4ED-91B1E3967426}"/>
          </ac:picMkLst>
        </pc:picChg>
        <pc:picChg chg="add del mod">
          <ac:chgData name="Lara Matos" userId="67d3d73a-66e9-4b2e-ac76-80333630473b" providerId="ADAL" clId="{0E7F47C7-19C8-4433-BBCA-2B39155253BE}" dt="2022-06-25T15:23:00.650" v="1828" actId="478"/>
          <ac:picMkLst>
            <pc:docMk/>
            <pc:sldMk cId="1904266931" sldId="315"/>
            <ac:picMk id="9" creationId="{6B856B92-6E66-9373-EBC8-BF757C5100B3}"/>
          </ac:picMkLst>
        </pc:picChg>
        <pc:picChg chg="del">
          <ac:chgData name="Lara Matos" userId="67d3d73a-66e9-4b2e-ac76-80333630473b" providerId="ADAL" clId="{0E7F47C7-19C8-4433-BBCA-2B39155253BE}" dt="2022-06-25T15:21:03.906" v="1804" actId="478"/>
          <ac:picMkLst>
            <pc:docMk/>
            <pc:sldMk cId="1904266931" sldId="315"/>
            <ac:picMk id="11" creationId="{9843EF3A-CF88-F42D-8C5F-B1615496942F}"/>
          </ac:picMkLst>
        </pc:picChg>
        <pc:picChg chg="del">
          <ac:chgData name="Lara Matos" userId="67d3d73a-66e9-4b2e-ac76-80333630473b" providerId="ADAL" clId="{0E7F47C7-19C8-4433-BBCA-2B39155253BE}" dt="2022-06-25T15:21:05.118" v="1806" actId="478"/>
          <ac:picMkLst>
            <pc:docMk/>
            <pc:sldMk cId="1904266931" sldId="315"/>
            <ac:picMk id="15" creationId="{4A7B177F-B4EB-E053-803E-6CE127C5D454}"/>
          </ac:picMkLst>
        </pc:picChg>
      </pc:sldChg>
      <pc:sldChg chg="addSp delSp modSp add mod">
        <pc:chgData name="Lara Matos" userId="67d3d73a-66e9-4b2e-ac76-80333630473b" providerId="ADAL" clId="{0E7F47C7-19C8-4433-BBCA-2B39155253BE}" dt="2022-06-25T15:25:58.963" v="2135" actId="1076"/>
        <pc:sldMkLst>
          <pc:docMk/>
          <pc:sldMk cId="1316010341" sldId="316"/>
        </pc:sldMkLst>
        <pc:spChg chg="add mod">
          <ac:chgData name="Lara Matos" userId="67d3d73a-66e9-4b2e-ac76-80333630473b" providerId="ADAL" clId="{0E7F47C7-19C8-4433-BBCA-2B39155253BE}" dt="2022-06-25T15:25:43.876" v="2105" actId="122"/>
          <ac:spMkLst>
            <pc:docMk/>
            <pc:sldMk cId="1316010341" sldId="316"/>
            <ac:spMk id="6" creationId="{FEAA8DCB-2869-5D71-3231-E69F47CFF220}"/>
          </ac:spMkLst>
        </pc:spChg>
        <pc:spChg chg="add mod">
          <ac:chgData name="Lara Matos" userId="67d3d73a-66e9-4b2e-ac76-80333630473b" providerId="ADAL" clId="{0E7F47C7-19C8-4433-BBCA-2B39155253BE}" dt="2022-06-25T15:25:58.963" v="2135" actId="1076"/>
          <ac:spMkLst>
            <pc:docMk/>
            <pc:sldMk cId="1316010341" sldId="316"/>
            <ac:spMk id="8" creationId="{E8709266-D225-4B61-2BE4-092927EBD614}"/>
          </ac:spMkLst>
        </pc:spChg>
        <pc:picChg chg="del">
          <ac:chgData name="Lara Matos" userId="67d3d73a-66e9-4b2e-ac76-80333630473b" providerId="ADAL" clId="{0E7F47C7-19C8-4433-BBCA-2B39155253BE}" dt="2022-06-25T15:22:55.398" v="1824" actId="478"/>
          <ac:picMkLst>
            <pc:docMk/>
            <pc:sldMk cId="1316010341" sldId="316"/>
            <ac:picMk id="3" creationId="{28129953-FAF5-952A-9B80-0CBA7077D0EA}"/>
          </ac:picMkLst>
        </pc:picChg>
        <pc:picChg chg="add mod">
          <ac:chgData name="Lara Matos" userId="67d3d73a-66e9-4b2e-ac76-80333630473b" providerId="ADAL" clId="{0E7F47C7-19C8-4433-BBCA-2B39155253BE}" dt="2022-06-25T15:25:18.138" v="2030" actId="1076"/>
          <ac:picMkLst>
            <pc:docMk/>
            <pc:sldMk cId="1316010341" sldId="316"/>
            <ac:picMk id="4" creationId="{8CCAF9D8-EA7B-4771-8324-0589279C6C4D}"/>
          </ac:picMkLst>
        </pc:picChg>
        <pc:picChg chg="del">
          <ac:chgData name="Lara Matos" userId="67d3d73a-66e9-4b2e-ac76-80333630473b" providerId="ADAL" clId="{0E7F47C7-19C8-4433-BBCA-2B39155253BE}" dt="2022-06-25T15:22:56.060" v="1825" actId="478"/>
          <ac:picMkLst>
            <pc:docMk/>
            <pc:sldMk cId="1316010341" sldId="316"/>
            <ac:picMk id="5" creationId="{B592471F-98A1-5E4F-AB1F-5992FE474173}"/>
          </ac:picMkLst>
        </pc:picChg>
        <pc:picChg chg="del">
          <ac:chgData name="Lara Matos" userId="67d3d73a-66e9-4b2e-ac76-80333630473b" providerId="ADAL" clId="{0E7F47C7-19C8-4433-BBCA-2B39155253BE}" dt="2022-06-25T15:22:56.673" v="1826" actId="478"/>
          <ac:picMkLst>
            <pc:docMk/>
            <pc:sldMk cId="1316010341" sldId="316"/>
            <ac:picMk id="7" creationId="{C581BF9E-9295-FE9D-E4ED-91B1E3967426}"/>
          </ac:picMkLst>
        </pc:picChg>
        <pc:picChg chg="mod">
          <ac:chgData name="Lara Matos" userId="67d3d73a-66e9-4b2e-ac76-80333630473b" providerId="ADAL" clId="{0E7F47C7-19C8-4433-BBCA-2B39155253BE}" dt="2022-06-25T15:22:58.632" v="1827" actId="1076"/>
          <ac:picMkLst>
            <pc:docMk/>
            <pc:sldMk cId="1316010341" sldId="316"/>
            <ac:picMk id="9" creationId="{6B856B92-6E66-9373-EBC8-BF757C5100B3}"/>
          </ac:picMkLst>
        </pc:picChg>
      </pc:sldChg>
    </pc:docChg>
  </pc:docChgLst>
  <pc:docChgLst>
    <pc:chgData name="Maria Tavares" userId="S::eduardaaires@ua.pt::2513ac6b-6e34-45c6-a71e-2e7df4ed0bf7" providerId="AD" clId="Web-{D6D60361-F675-1524-39DA-7A5983EC4731}"/>
    <pc:docChg chg="addSld delSld modSld sldOrd">
      <pc:chgData name="Maria Tavares" userId="S::eduardaaires@ua.pt::2513ac6b-6e34-45c6-a71e-2e7df4ed0bf7" providerId="AD" clId="Web-{D6D60361-F675-1524-39DA-7A5983EC4731}" dt="2022-05-25T09:12:54.220" v="863" actId="20577"/>
      <pc:docMkLst>
        <pc:docMk/>
      </pc:docMkLst>
      <pc:sldChg chg="modSp">
        <pc:chgData name="Maria Tavares" userId="S::eduardaaires@ua.pt::2513ac6b-6e34-45c6-a71e-2e7df4ed0bf7" providerId="AD" clId="Web-{D6D60361-F675-1524-39DA-7A5983EC4731}" dt="2022-05-25T08:32:24.438" v="804" actId="1076"/>
        <pc:sldMkLst>
          <pc:docMk/>
          <pc:sldMk cId="2259308896" sldId="256"/>
        </pc:sldMkLst>
        <pc:spChg chg="mod">
          <ac:chgData name="Maria Tavares" userId="S::eduardaaires@ua.pt::2513ac6b-6e34-45c6-a71e-2e7df4ed0bf7" providerId="AD" clId="Web-{D6D60361-F675-1524-39DA-7A5983EC4731}" dt="2022-05-25T08:32:24.438" v="804" actId="1076"/>
          <ac:spMkLst>
            <pc:docMk/>
            <pc:sldMk cId="2259308896" sldId="256"/>
            <ac:spMk id="10" creationId="{797C5C5C-EBB5-DBBB-3E3E-C45D6DB2F4B8}"/>
          </ac:spMkLst>
        </pc:spChg>
      </pc:sldChg>
      <pc:sldChg chg="addSp modSp">
        <pc:chgData name="Maria Tavares" userId="S::eduardaaires@ua.pt::2513ac6b-6e34-45c6-a71e-2e7df4ed0bf7" providerId="AD" clId="Web-{D6D60361-F675-1524-39DA-7A5983EC4731}" dt="2022-05-25T09:12:54.220" v="863" actId="20577"/>
        <pc:sldMkLst>
          <pc:docMk/>
          <pc:sldMk cId="1527386939" sldId="261"/>
        </pc:sldMkLst>
        <pc:spChg chg="mod">
          <ac:chgData name="Maria Tavares" userId="S::eduardaaires@ua.pt::2513ac6b-6e34-45c6-a71e-2e7df4ed0bf7" providerId="AD" clId="Web-{D6D60361-F675-1524-39DA-7A5983EC4731}" dt="2022-05-25T09:12:54.220" v="863" actId="20577"/>
          <ac:spMkLst>
            <pc:docMk/>
            <pc:sldMk cId="1527386939" sldId="261"/>
            <ac:spMk id="7" creationId="{D87DDFFF-E26C-B947-9A58-D42D298AD434}"/>
          </ac:spMkLst>
        </pc:spChg>
        <pc:picChg chg="add mod">
          <ac:chgData name="Maria Tavares" userId="S::eduardaaires@ua.pt::2513ac6b-6e34-45c6-a71e-2e7df4ed0bf7" providerId="AD" clId="Web-{D6D60361-F675-1524-39DA-7A5983EC4731}" dt="2022-05-25T08:14:29.583" v="801" actId="1076"/>
          <ac:picMkLst>
            <pc:docMk/>
            <pc:sldMk cId="1527386939" sldId="261"/>
            <ac:picMk id="2" creationId="{E03AD6CF-637C-9DF2-257E-31FE19DFE2FD}"/>
          </ac:picMkLst>
        </pc:picChg>
      </pc:sldChg>
      <pc:sldChg chg="modSp mod modShow">
        <pc:chgData name="Maria Tavares" userId="S::eduardaaires@ua.pt::2513ac6b-6e34-45c6-a71e-2e7df4ed0bf7" providerId="AD" clId="Web-{D6D60361-F675-1524-39DA-7A5983EC4731}" dt="2022-05-25T07:59:42.575" v="650"/>
        <pc:sldMkLst>
          <pc:docMk/>
          <pc:sldMk cId="2371293676" sldId="278"/>
        </pc:sldMkLst>
        <pc:spChg chg="mod">
          <ac:chgData name="Maria Tavares" userId="S::eduardaaires@ua.pt::2513ac6b-6e34-45c6-a71e-2e7df4ed0bf7" providerId="AD" clId="Web-{D6D60361-F675-1524-39DA-7A5983EC4731}" dt="2022-05-25T07:55:51.366" v="610" actId="20577"/>
          <ac:spMkLst>
            <pc:docMk/>
            <pc:sldMk cId="2371293676" sldId="278"/>
            <ac:spMk id="2" creationId="{7DC114AB-BB79-0740-6797-436B02573812}"/>
          </ac:spMkLst>
        </pc:spChg>
      </pc:sldChg>
      <pc:sldChg chg="modSp">
        <pc:chgData name="Maria Tavares" userId="S::eduardaaires@ua.pt::2513ac6b-6e34-45c6-a71e-2e7df4ed0bf7" providerId="AD" clId="Web-{D6D60361-F675-1524-39DA-7A5983EC4731}" dt="2022-05-25T07:57:10.728" v="633" actId="20577"/>
        <pc:sldMkLst>
          <pc:docMk/>
          <pc:sldMk cId="2799968845" sldId="289"/>
        </pc:sldMkLst>
        <pc:spChg chg="mod">
          <ac:chgData name="Maria Tavares" userId="S::eduardaaires@ua.pt::2513ac6b-6e34-45c6-a71e-2e7df4ed0bf7" providerId="AD" clId="Web-{D6D60361-F675-1524-39DA-7A5983EC4731}" dt="2022-05-25T07:57:10.728" v="633" actId="20577"/>
          <ac:spMkLst>
            <pc:docMk/>
            <pc:sldMk cId="2799968845" sldId="289"/>
            <ac:spMk id="2" creationId="{BAAA0358-055D-484E-834A-29CDB306AA76}"/>
          </ac:spMkLst>
        </pc:spChg>
      </pc:sldChg>
      <pc:sldChg chg="modSp">
        <pc:chgData name="Maria Tavares" userId="S::eduardaaires@ua.pt::2513ac6b-6e34-45c6-a71e-2e7df4ed0bf7" providerId="AD" clId="Web-{D6D60361-F675-1524-39DA-7A5983EC4731}" dt="2022-05-25T07:57:22.041" v="638" actId="20577"/>
        <pc:sldMkLst>
          <pc:docMk/>
          <pc:sldMk cId="988005383" sldId="290"/>
        </pc:sldMkLst>
        <pc:spChg chg="mod">
          <ac:chgData name="Maria Tavares" userId="S::eduardaaires@ua.pt::2513ac6b-6e34-45c6-a71e-2e7df4ed0bf7" providerId="AD" clId="Web-{D6D60361-F675-1524-39DA-7A5983EC4731}" dt="2022-05-25T07:57:22.041" v="638" actId="20577"/>
          <ac:spMkLst>
            <pc:docMk/>
            <pc:sldMk cId="988005383" sldId="290"/>
            <ac:spMk id="2" creationId="{A3D38188-0B88-495D-F258-C45F4F9AC494}"/>
          </ac:spMkLst>
        </pc:spChg>
      </pc:sldChg>
      <pc:sldChg chg="modSp">
        <pc:chgData name="Maria Tavares" userId="S::eduardaaires@ua.pt::2513ac6b-6e34-45c6-a71e-2e7df4ed0bf7" providerId="AD" clId="Web-{D6D60361-F675-1524-39DA-7A5983EC4731}" dt="2022-05-25T07:57:34.291" v="649" actId="20577"/>
        <pc:sldMkLst>
          <pc:docMk/>
          <pc:sldMk cId="2103904258" sldId="291"/>
        </pc:sldMkLst>
        <pc:spChg chg="mod">
          <ac:chgData name="Maria Tavares" userId="S::eduardaaires@ua.pt::2513ac6b-6e34-45c6-a71e-2e7df4ed0bf7" providerId="AD" clId="Web-{D6D60361-F675-1524-39DA-7A5983EC4731}" dt="2022-05-25T07:57:34.291" v="649" actId="20577"/>
          <ac:spMkLst>
            <pc:docMk/>
            <pc:sldMk cId="2103904258" sldId="291"/>
            <ac:spMk id="2" creationId="{B5955A5B-6B48-2B4A-0849-0FC0108E7D59}"/>
          </ac:spMkLst>
        </pc:spChg>
      </pc:sldChg>
      <pc:sldChg chg="modSp">
        <pc:chgData name="Maria Tavares" userId="S::eduardaaires@ua.pt::2513ac6b-6e34-45c6-a71e-2e7df4ed0bf7" providerId="AD" clId="Web-{D6D60361-F675-1524-39DA-7A5983EC4731}" dt="2022-05-25T07:57:27.009" v="643" actId="20577"/>
        <pc:sldMkLst>
          <pc:docMk/>
          <pc:sldMk cId="4121072753" sldId="292"/>
        </pc:sldMkLst>
        <pc:spChg chg="mod">
          <ac:chgData name="Maria Tavares" userId="S::eduardaaires@ua.pt::2513ac6b-6e34-45c6-a71e-2e7df4ed0bf7" providerId="AD" clId="Web-{D6D60361-F675-1524-39DA-7A5983EC4731}" dt="2022-05-25T07:57:27.009" v="643" actId="20577"/>
          <ac:spMkLst>
            <pc:docMk/>
            <pc:sldMk cId="4121072753" sldId="292"/>
            <ac:spMk id="2" creationId="{B538638B-7BBD-2A9B-7923-B44CAF1004F9}"/>
          </ac:spMkLst>
        </pc:spChg>
      </pc:sldChg>
      <pc:sldChg chg="addSp delSp modSp">
        <pc:chgData name="Maria Tavares" userId="S::eduardaaires@ua.pt::2513ac6b-6e34-45c6-a71e-2e7df4ed0bf7" providerId="AD" clId="Web-{D6D60361-F675-1524-39DA-7A5983EC4731}" dt="2022-05-25T09:08:45.995" v="860" actId="20577"/>
        <pc:sldMkLst>
          <pc:docMk/>
          <pc:sldMk cId="4052492075" sldId="293"/>
        </pc:sldMkLst>
        <pc:spChg chg="mod">
          <ac:chgData name="Maria Tavares" userId="S::eduardaaires@ua.pt::2513ac6b-6e34-45c6-a71e-2e7df4ed0bf7" providerId="AD" clId="Web-{D6D60361-F675-1524-39DA-7A5983EC4731}" dt="2022-05-25T09:08:45.995" v="860" actId="20577"/>
          <ac:spMkLst>
            <pc:docMk/>
            <pc:sldMk cId="4052492075" sldId="293"/>
            <ac:spMk id="4" creationId="{68B96780-7727-6D3D-5AB6-B9D69941F0FA}"/>
          </ac:spMkLst>
        </pc:spChg>
        <pc:picChg chg="add del mod">
          <ac:chgData name="Maria Tavares" userId="S::eduardaaires@ua.pt::2513ac6b-6e34-45c6-a71e-2e7df4ed0bf7" providerId="AD" clId="Web-{D6D60361-F675-1524-39DA-7A5983EC4731}" dt="2022-05-25T07:30:33.625" v="110"/>
          <ac:picMkLst>
            <pc:docMk/>
            <pc:sldMk cId="4052492075" sldId="293"/>
            <ac:picMk id="5" creationId="{2931E7C0-82C0-77CA-1357-969956633939}"/>
          </ac:picMkLst>
        </pc:picChg>
        <pc:picChg chg="add mod">
          <ac:chgData name="Maria Tavares" userId="S::eduardaaires@ua.pt::2513ac6b-6e34-45c6-a71e-2e7df4ed0bf7" providerId="AD" clId="Web-{D6D60361-F675-1524-39DA-7A5983EC4731}" dt="2022-05-25T07:31:15.532" v="114" actId="1076"/>
          <ac:picMkLst>
            <pc:docMk/>
            <pc:sldMk cId="4052492075" sldId="293"/>
            <ac:picMk id="6" creationId="{1828447E-152D-874A-246D-4818FE3F3632}"/>
          </ac:picMkLst>
        </pc:picChg>
      </pc:sldChg>
      <pc:sldChg chg="new del">
        <pc:chgData name="Maria Tavares" userId="S::eduardaaires@ua.pt::2513ac6b-6e34-45c6-a71e-2e7df4ed0bf7" providerId="AD" clId="Web-{D6D60361-F675-1524-39DA-7A5983EC4731}" dt="2022-05-25T07:33:09.222" v="117"/>
        <pc:sldMkLst>
          <pc:docMk/>
          <pc:sldMk cId="1640841446" sldId="294"/>
        </pc:sldMkLst>
      </pc:sldChg>
      <pc:sldChg chg="addSp delSp modSp new del ord">
        <pc:chgData name="Maria Tavares" userId="S::eduardaaires@ua.pt::2513ac6b-6e34-45c6-a71e-2e7df4ed0bf7" providerId="AD" clId="Web-{D6D60361-F675-1524-39DA-7A5983EC4731}" dt="2022-05-25T07:55:53.195" v="611"/>
        <pc:sldMkLst>
          <pc:docMk/>
          <pc:sldMk cId="3661827496" sldId="294"/>
        </pc:sldMkLst>
        <pc:spChg chg="mod">
          <ac:chgData name="Maria Tavares" userId="S::eduardaaires@ua.pt::2513ac6b-6e34-45c6-a71e-2e7df4ed0bf7" providerId="AD" clId="Web-{D6D60361-F675-1524-39DA-7A5983EC4731}" dt="2022-05-25T07:33:29.035" v="120" actId="1076"/>
          <ac:spMkLst>
            <pc:docMk/>
            <pc:sldMk cId="3661827496" sldId="294"/>
            <ac:spMk id="4" creationId="{D0ACB01D-0066-4A65-B03D-C372C1C46786}"/>
          </ac:spMkLst>
        </pc:spChg>
        <pc:spChg chg="mod">
          <ac:chgData name="Maria Tavares" userId="S::eduardaaires@ua.pt::2513ac6b-6e34-45c6-a71e-2e7df4ed0bf7" providerId="AD" clId="Web-{D6D60361-F675-1524-39DA-7A5983EC4731}" dt="2022-05-25T07:33:35.395" v="121" actId="1076"/>
          <ac:spMkLst>
            <pc:docMk/>
            <pc:sldMk cId="3661827496" sldId="294"/>
            <ac:spMk id="5" creationId="{A3B07910-0C75-2520-B046-B963B1704F9B}"/>
          </ac:spMkLst>
        </pc:spChg>
        <pc:spChg chg="add del mod">
          <ac:chgData name="Maria Tavares" userId="S::eduardaaires@ua.pt::2513ac6b-6e34-45c6-a71e-2e7df4ed0bf7" providerId="AD" clId="Web-{D6D60361-F675-1524-39DA-7A5983EC4731}" dt="2022-05-25T07:34:12.224" v="127" actId="1076"/>
          <ac:spMkLst>
            <pc:docMk/>
            <pc:sldMk cId="3661827496" sldId="294"/>
            <ac:spMk id="6" creationId="{A653F0B3-D0E6-D028-A6B7-DFD196E42A4E}"/>
          </ac:spMkLst>
        </pc:spChg>
      </pc:sldChg>
      <pc:sldChg chg="addSp delSp modSp new">
        <pc:chgData name="Maria Tavares" userId="S::eduardaaires@ua.pt::2513ac6b-6e34-45c6-a71e-2e7df4ed0bf7" providerId="AD" clId="Web-{D6D60361-F675-1524-39DA-7A5983EC4731}" dt="2022-05-25T08:09:49.341" v="734" actId="20577"/>
        <pc:sldMkLst>
          <pc:docMk/>
          <pc:sldMk cId="2678101042" sldId="295"/>
        </pc:sldMkLst>
        <pc:spChg chg="add del mod">
          <ac:chgData name="Maria Tavares" userId="S::eduardaaires@ua.pt::2513ac6b-6e34-45c6-a71e-2e7df4ed0bf7" providerId="AD" clId="Web-{D6D60361-F675-1524-39DA-7A5983EC4731}" dt="2022-05-25T07:47:51.385" v="546"/>
          <ac:spMkLst>
            <pc:docMk/>
            <pc:sldMk cId="2678101042" sldId="295"/>
            <ac:spMk id="2" creationId="{392BE32B-10AC-BB07-8C5A-B295EF06729C}"/>
          </ac:spMkLst>
        </pc:spChg>
        <pc:spChg chg="del">
          <ac:chgData name="Maria Tavares" userId="S::eduardaaires@ua.pt::2513ac6b-6e34-45c6-a71e-2e7df4ed0bf7" providerId="AD" clId="Web-{D6D60361-F675-1524-39DA-7A5983EC4731}" dt="2022-05-25T07:35:16.632" v="137"/>
          <ac:spMkLst>
            <pc:docMk/>
            <pc:sldMk cId="2678101042" sldId="295"/>
            <ac:spMk id="3" creationId="{C92FB601-D94C-5F10-036D-A0BA2469B658}"/>
          </ac:spMkLst>
        </pc:spChg>
        <pc:spChg chg="del">
          <ac:chgData name="Maria Tavares" userId="S::eduardaaires@ua.pt::2513ac6b-6e34-45c6-a71e-2e7df4ed0bf7" providerId="AD" clId="Web-{D6D60361-F675-1524-39DA-7A5983EC4731}" dt="2022-05-25T07:35:12.413" v="136"/>
          <ac:spMkLst>
            <pc:docMk/>
            <pc:sldMk cId="2678101042" sldId="295"/>
            <ac:spMk id="4" creationId="{A44F9679-47E1-06D6-F682-066CDB3BD6AD}"/>
          </ac:spMkLst>
        </pc:spChg>
        <pc:spChg chg="mod">
          <ac:chgData name="Maria Tavares" userId="S::eduardaaires@ua.pt::2513ac6b-6e34-45c6-a71e-2e7df4ed0bf7" providerId="AD" clId="Web-{D6D60361-F675-1524-39DA-7A5983EC4731}" dt="2022-05-25T07:35:05.132" v="135" actId="1076"/>
          <ac:spMkLst>
            <pc:docMk/>
            <pc:sldMk cId="2678101042" sldId="295"/>
            <ac:spMk id="5" creationId="{DD6B04D9-2E92-86BE-AF11-B50843D11F0F}"/>
          </ac:spMkLst>
        </pc:spChg>
        <pc:spChg chg="mod">
          <ac:chgData name="Maria Tavares" userId="S::eduardaaires@ua.pt::2513ac6b-6e34-45c6-a71e-2e7df4ed0bf7" providerId="AD" clId="Web-{D6D60361-F675-1524-39DA-7A5983EC4731}" dt="2022-05-25T08:09:49.341" v="734" actId="20577"/>
          <ac:spMkLst>
            <pc:docMk/>
            <pc:sldMk cId="2678101042" sldId="295"/>
            <ac:spMk id="6" creationId="{28C3E070-E44B-C2F5-E048-27FFBF320D43}"/>
          </ac:spMkLst>
        </pc:spChg>
        <pc:spChg chg="mod">
          <ac:chgData name="Maria Tavares" userId="S::eduardaaires@ua.pt::2513ac6b-6e34-45c6-a71e-2e7df4ed0bf7" providerId="AD" clId="Web-{D6D60361-F675-1524-39DA-7A5983EC4731}" dt="2022-05-25T07:36:19.290" v="152" actId="1076"/>
          <ac:spMkLst>
            <pc:docMk/>
            <pc:sldMk cId="2678101042" sldId="295"/>
            <ac:spMk id="9" creationId="{3039D3E4-1659-0D38-87CE-16EC0E7F1DDE}"/>
          </ac:spMkLst>
        </pc:spChg>
        <pc:picChg chg="add del mod ord modCrop">
          <ac:chgData name="Maria Tavares" userId="S::eduardaaires@ua.pt::2513ac6b-6e34-45c6-a71e-2e7df4ed0bf7" providerId="AD" clId="Web-{D6D60361-F675-1524-39DA-7A5983EC4731}" dt="2022-05-25T07:46:48.571" v="545"/>
          <ac:picMkLst>
            <pc:docMk/>
            <pc:sldMk cId="2678101042" sldId="295"/>
            <ac:picMk id="10" creationId="{A1C0085E-7ED4-4F76-147C-CBA83FB4C4B2}"/>
          </ac:picMkLst>
        </pc:picChg>
        <pc:picChg chg="add mod ord modCrop">
          <ac:chgData name="Maria Tavares" userId="S::eduardaaires@ua.pt::2513ac6b-6e34-45c6-a71e-2e7df4ed0bf7" providerId="AD" clId="Web-{D6D60361-F675-1524-39DA-7A5983EC4731}" dt="2022-05-25T07:48:02.917" v="549" actId="1076"/>
          <ac:picMkLst>
            <pc:docMk/>
            <pc:sldMk cId="2678101042" sldId="295"/>
            <ac:picMk id="11" creationId="{7FF41738-1897-4378-CDCA-F123CEF810B2}"/>
          </ac:picMkLst>
        </pc:picChg>
        <pc:picChg chg="add del mod">
          <ac:chgData name="Maria Tavares" userId="S::eduardaaires@ua.pt::2513ac6b-6e34-45c6-a71e-2e7df4ed0bf7" providerId="AD" clId="Web-{D6D60361-F675-1524-39DA-7A5983EC4731}" dt="2022-05-25T07:48:32.480" v="553"/>
          <ac:picMkLst>
            <pc:docMk/>
            <pc:sldMk cId="2678101042" sldId="295"/>
            <ac:picMk id="12" creationId="{E70BD580-D542-58B4-C719-09D56DB6ECFE}"/>
          </ac:picMkLst>
        </pc:picChg>
      </pc:sldChg>
    </pc:docChg>
  </pc:docChgLst>
  <pc:docChgLst>
    <pc:chgData name="Maria Tavares" userId="S::eduardaaires@ua.pt::2513ac6b-6e34-45c6-a71e-2e7df4ed0bf7" providerId="AD" clId="Web-{B4C83C05-29BB-66F3-7DC7-7E47319058E5}"/>
    <pc:docChg chg="addSld delSld modSld sldOrd">
      <pc:chgData name="Maria Tavares" userId="S::eduardaaires@ua.pt::2513ac6b-6e34-45c6-a71e-2e7df4ed0bf7" providerId="AD" clId="Web-{B4C83C05-29BB-66F3-7DC7-7E47319058E5}" dt="2022-06-07T13:54:24.209" v="792" actId="1076"/>
      <pc:docMkLst>
        <pc:docMk/>
      </pc:docMkLst>
      <pc:sldChg chg="addSp delSp modSp">
        <pc:chgData name="Maria Tavares" userId="S::eduardaaires@ua.pt::2513ac6b-6e34-45c6-a71e-2e7df4ed0bf7" providerId="AD" clId="Web-{B4C83C05-29BB-66F3-7DC7-7E47319058E5}" dt="2022-06-07T13:43:10.996" v="672" actId="14100"/>
        <pc:sldMkLst>
          <pc:docMk/>
          <pc:sldMk cId="2371293676" sldId="278"/>
        </pc:sldMkLst>
        <pc:spChg chg="mod">
          <ac:chgData name="Maria Tavares" userId="S::eduardaaires@ua.pt::2513ac6b-6e34-45c6-a71e-2e7df4ed0bf7" providerId="AD" clId="Web-{B4C83C05-29BB-66F3-7DC7-7E47319058E5}" dt="2022-06-07T13:40:24.923" v="633" actId="1076"/>
          <ac:spMkLst>
            <pc:docMk/>
            <pc:sldMk cId="2371293676" sldId="278"/>
            <ac:spMk id="2" creationId="{7DC114AB-BB79-0740-6797-436B02573812}"/>
          </ac:spMkLst>
        </pc:spChg>
        <pc:spChg chg="mod">
          <ac:chgData name="Maria Tavares" userId="S::eduardaaires@ua.pt::2513ac6b-6e34-45c6-a71e-2e7df4ed0bf7" providerId="AD" clId="Web-{B4C83C05-29BB-66F3-7DC7-7E47319058E5}" dt="2022-06-07T13:41:43.975" v="656" actId="14100"/>
          <ac:spMkLst>
            <pc:docMk/>
            <pc:sldMk cId="2371293676" sldId="278"/>
            <ac:spMk id="22" creationId="{0EE18607-ADE4-48F4-581E-C1B394F809B0}"/>
          </ac:spMkLst>
        </pc:spChg>
        <pc:picChg chg="add del mod">
          <ac:chgData name="Maria Tavares" userId="S::eduardaaires@ua.pt::2513ac6b-6e34-45c6-a71e-2e7df4ed0bf7" providerId="AD" clId="Web-{B4C83C05-29BB-66F3-7DC7-7E47319058E5}" dt="2022-06-07T13:38:36.073" v="529"/>
          <ac:picMkLst>
            <pc:docMk/>
            <pc:sldMk cId="2371293676" sldId="278"/>
            <ac:picMk id="3" creationId="{1E563D03-605D-1077-4CAD-49550929B009}"/>
          </ac:picMkLst>
        </pc:picChg>
        <pc:picChg chg="add mod">
          <ac:chgData name="Maria Tavares" userId="S::eduardaaires@ua.pt::2513ac6b-6e34-45c6-a71e-2e7df4ed0bf7" providerId="AD" clId="Web-{B4C83C05-29BB-66F3-7DC7-7E47319058E5}" dt="2022-06-07T13:43:01.855" v="670" actId="1076"/>
          <ac:picMkLst>
            <pc:docMk/>
            <pc:sldMk cId="2371293676" sldId="278"/>
            <ac:picMk id="4" creationId="{6D9F96A4-F3D0-9BF2-B584-4803EDD7475E}"/>
          </ac:picMkLst>
        </pc:picChg>
        <pc:picChg chg="mod">
          <ac:chgData name="Maria Tavares" userId="S::eduardaaires@ua.pt::2513ac6b-6e34-45c6-a71e-2e7df4ed0bf7" providerId="AD" clId="Web-{B4C83C05-29BB-66F3-7DC7-7E47319058E5}" dt="2022-06-07T13:43:10.996" v="672" actId="14100"/>
          <ac:picMkLst>
            <pc:docMk/>
            <pc:sldMk cId="2371293676" sldId="278"/>
            <ac:picMk id="17" creationId="{448557F5-0D0C-1F0A-292F-E2285300ACAD}"/>
          </ac:picMkLst>
        </pc:picChg>
      </pc:sldChg>
      <pc:sldChg chg="modSp ord">
        <pc:chgData name="Maria Tavares" userId="S::eduardaaires@ua.pt::2513ac6b-6e34-45c6-a71e-2e7df4ed0bf7" providerId="AD" clId="Web-{B4C83C05-29BB-66F3-7DC7-7E47319058E5}" dt="2022-06-07T13:21:44.198" v="1" actId="20577"/>
        <pc:sldMkLst>
          <pc:docMk/>
          <pc:sldMk cId="675137161" sldId="281"/>
        </pc:sldMkLst>
        <pc:spChg chg="mod">
          <ac:chgData name="Maria Tavares" userId="S::eduardaaires@ua.pt::2513ac6b-6e34-45c6-a71e-2e7df4ed0bf7" providerId="AD" clId="Web-{B4C83C05-29BB-66F3-7DC7-7E47319058E5}" dt="2022-06-07T13:21:44.198" v="1" actId="20577"/>
          <ac:spMkLst>
            <pc:docMk/>
            <pc:sldMk cId="675137161" sldId="281"/>
            <ac:spMk id="3" creationId="{594C1777-B62D-468E-BE34-64A07CED098F}"/>
          </ac:spMkLst>
        </pc:spChg>
      </pc:sldChg>
      <pc:sldChg chg="del">
        <pc:chgData name="Maria Tavares" userId="S::eduardaaires@ua.pt::2513ac6b-6e34-45c6-a71e-2e7df4ed0bf7" providerId="AD" clId="Web-{B4C83C05-29BB-66F3-7DC7-7E47319058E5}" dt="2022-06-07T13:54:08.115" v="789"/>
        <pc:sldMkLst>
          <pc:docMk/>
          <pc:sldMk cId="2103904258" sldId="291"/>
        </pc:sldMkLst>
      </pc:sldChg>
      <pc:sldChg chg="del">
        <pc:chgData name="Maria Tavares" userId="S::eduardaaires@ua.pt::2513ac6b-6e34-45c6-a71e-2e7df4ed0bf7" providerId="AD" clId="Web-{B4C83C05-29BB-66F3-7DC7-7E47319058E5}" dt="2022-06-07T13:54:04.989" v="788"/>
        <pc:sldMkLst>
          <pc:docMk/>
          <pc:sldMk cId="4121072753" sldId="292"/>
        </pc:sldMkLst>
      </pc:sldChg>
      <pc:sldChg chg="modSp">
        <pc:chgData name="Maria Tavares" userId="S::eduardaaires@ua.pt::2513ac6b-6e34-45c6-a71e-2e7df4ed0bf7" providerId="AD" clId="Web-{B4C83C05-29BB-66F3-7DC7-7E47319058E5}" dt="2022-06-07T13:54:24.209" v="792" actId="1076"/>
        <pc:sldMkLst>
          <pc:docMk/>
          <pc:sldMk cId="2678101042" sldId="295"/>
        </pc:sldMkLst>
        <pc:spChg chg="mod">
          <ac:chgData name="Maria Tavares" userId="S::eduardaaires@ua.pt::2513ac6b-6e34-45c6-a71e-2e7df4ed0bf7" providerId="AD" clId="Web-{B4C83C05-29BB-66F3-7DC7-7E47319058E5}" dt="2022-06-07T13:24:40.084" v="46" actId="20577"/>
          <ac:spMkLst>
            <pc:docMk/>
            <pc:sldMk cId="2678101042" sldId="295"/>
            <ac:spMk id="9" creationId="{3039D3E4-1659-0D38-87CE-16EC0E7F1DDE}"/>
          </ac:spMkLst>
        </pc:spChg>
        <pc:picChg chg="mod">
          <ac:chgData name="Maria Tavares" userId="S::eduardaaires@ua.pt::2513ac6b-6e34-45c6-a71e-2e7df4ed0bf7" providerId="AD" clId="Web-{B4C83C05-29BB-66F3-7DC7-7E47319058E5}" dt="2022-06-07T13:54:24.209" v="792" actId="1076"/>
          <ac:picMkLst>
            <pc:docMk/>
            <pc:sldMk cId="2678101042" sldId="295"/>
            <ac:picMk id="11" creationId="{7FF41738-1897-4378-CDCA-F123CEF810B2}"/>
          </ac:picMkLst>
        </pc:picChg>
      </pc:sldChg>
      <pc:sldChg chg="addSp delSp modSp add replId">
        <pc:chgData name="Maria Tavares" userId="S::eduardaaires@ua.pt::2513ac6b-6e34-45c6-a71e-2e7df4ed0bf7" providerId="AD" clId="Web-{B4C83C05-29BB-66F3-7DC7-7E47319058E5}" dt="2022-06-07T13:53:30.644" v="787" actId="1076"/>
        <pc:sldMkLst>
          <pc:docMk/>
          <pc:sldMk cId="1330899446" sldId="296"/>
        </pc:sldMkLst>
        <pc:spChg chg="mod">
          <ac:chgData name="Maria Tavares" userId="S::eduardaaires@ua.pt::2513ac6b-6e34-45c6-a71e-2e7df4ed0bf7" providerId="AD" clId="Web-{B4C83C05-29BB-66F3-7DC7-7E47319058E5}" dt="2022-06-07T13:33:43.055" v="422" actId="1076"/>
          <ac:spMkLst>
            <pc:docMk/>
            <pc:sldMk cId="1330899446" sldId="296"/>
            <ac:spMk id="2" creationId="{7DC114AB-BB79-0740-6797-436B02573812}"/>
          </ac:spMkLst>
        </pc:spChg>
        <pc:picChg chg="add del mod">
          <ac:chgData name="Maria Tavares" userId="S::eduardaaires@ua.pt::2513ac6b-6e34-45c6-a71e-2e7df4ed0bf7" providerId="AD" clId="Web-{B4C83C05-29BB-66F3-7DC7-7E47319058E5}" dt="2022-06-07T13:44:24.891" v="674"/>
          <ac:picMkLst>
            <pc:docMk/>
            <pc:sldMk cId="1330899446" sldId="296"/>
            <ac:picMk id="3" creationId="{4D7FA4A7-EA38-6D55-7CF2-E542AE9D3D5B}"/>
          </ac:picMkLst>
        </pc:picChg>
        <pc:picChg chg="add del mod ord">
          <ac:chgData name="Maria Tavares" userId="S::eduardaaires@ua.pt::2513ac6b-6e34-45c6-a71e-2e7df4ed0bf7" providerId="AD" clId="Web-{B4C83C05-29BB-66F3-7DC7-7E47319058E5}" dt="2022-06-07T13:49:44.270" v="722"/>
          <ac:picMkLst>
            <pc:docMk/>
            <pc:sldMk cId="1330899446" sldId="296"/>
            <ac:picMk id="4" creationId="{C412F806-0C8A-2485-DD4F-906055F62C5C}"/>
          </ac:picMkLst>
        </pc:picChg>
        <pc:picChg chg="add del mod">
          <ac:chgData name="Maria Tavares" userId="S::eduardaaires@ua.pt::2513ac6b-6e34-45c6-a71e-2e7df4ed0bf7" providerId="AD" clId="Web-{B4C83C05-29BB-66F3-7DC7-7E47319058E5}" dt="2022-06-07T13:47:34.481" v="700"/>
          <ac:picMkLst>
            <pc:docMk/>
            <pc:sldMk cId="1330899446" sldId="296"/>
            <ac:picMk id="5" creationId="{C21CADE2-2121-4880-0376-D72C63A1DC7E}"/>
          </ac:picMkLst>
        </pc:picChg>
        <pc:picChg chg="add del mod">
          <ac:chgData name="Maria Tavares" userId="S::eduardaaires@ua.pt::2513ac6b-6e34-45c6-a71e-2e7df4ed0bf7" providerId="AD" clId="Web-{B4C83C05-29BB-66F3-7DC7-7E47319058E5}" dt="2022-06-07T13:50:46.243" v="737"/>
          <ac:picMkLst>
            <pc:docMk/>
            <pc:sldMk cId="1330899446" sldId="296"/>
            <ac:picMk id="6" creationId="{CA4CFA47-42B8-4669-0991-5EF5670E5F55}"/>
          </ac:picMkLst>
        </pc:picChg>
        <pc:picChg chg="add mod ord">
          <ac:chgData name="Maria Tavares" userId="S::eduardaaires@ua.pt::2513ac6b-6e34-45c6-a71e-2e7df4ed0bf7" providerId="AD" clId="Web-{B4C83C05-29BB-66F3-7DC7-7E47319058E5}" dt="2022-06-07T13:52:59.564" v="775" actId="1076"/>
          <ac:picMkLst>
            <pc:docMk/>
            <pc:sldMk cId="1330899446" sldId="296"/>
            <ac:picMk id="7" creationId="{BD41A572-21B7-7F7B-9696-BD34E6E8C2AF}"/>
          </ac:picMkLst>
        </pc:picChg>
        <pc:picChg chg="add mod">
          <ac:chgData name="Maria Tavares" userId="S::eduardaaires@ua.pt::2513ac6b-6e34-45c6-a71e-2e7df4ed0bf7" providerId="AD" clId="Web-{B4C83C05-29BB-66F3-7DC7-7E47319058E5}" dt="2022-06-07T13:53:04.314" v="778" actId="1076"/>
          <ac:picMkLst>
            <pc:docMk/>
            <pc:sldMk cId="1330899446" sldId="296"/>
            <ac:picMk id="8" creationId="{DEBCF5C7-BEED-D15D-FFEC-CC852FED9D56}"/>
          </ac:picMkLst>
        </pc:picChg>
        <pc:picChg chg="add del mod">
          <ac:chgData name="Maria Tavares" userId="S::eduardaaires@ua.pt::2513ac6b-6e34-45c6-a71e-2e7df4ed0bf7" providerId="AD" clId="Web-{B4C83C05-29BB-66F3-7DC7-7E47319058E5}" dt="2022-06-07T13:52:04.935" v="757"/>
          <ac:picMkLst>
            <pc:docMk/>
            <pc:sldMk cId="1330899446" sldId="296"/>
            <ac:picMk id="9" creationId="{25ADF5A5-DED2-3D6A-3A39-1849CC0282C3}"/>
          </ac:picMkLst>
        </pc:picChg>
        <pc:picChg chg="add mod">
          <ac:chgData name="Maria Tavares" userId="S::eduardaaires@ua.pt::2513ac6b-6e34-45c6-a71e-2e7df4ed0bf7" providerId="AD" clId="Web-{B4C83C05-29BB-66F3-7DC7-7E47319058E5}" dt="2022-06-07T13:53:12.299" v="781" actId="1076"/>
          <ac:picMkLst>
            <pc:docMk/>
            <pc:sldMk cId="1330899446" sldId="296"/>
            <ac:picMk id="11" creationId="{6D2BCB88-CD40-D33C-075F-930D78AFDAC5}"/>
          </ac:picMkLst>
        </pc:picChg>
        <pc:picChg chg="add mod">
          <ac:chgData name="Maria Tavares" userId="S::eduardaaires@ua.pt::2513ac6b-6e34-45c6-a71e-2e7df4ed0bf7" providerId="AD" clId="Web-{B4C83C05-29BB-66F3-7DC7-7E47319058E5}" dt="2022-06-07T13:53:30.644" v="787" actId="1076"/>
          <ac:picMkLst>
            <pc:docMk/>
            <pc:sldMk cId="1330899446" sldId="296"/>
            <ac:picMk id="13" creationId="{807A625D-DFB1-C2A7-BEDB-C96F6732D475}"/>
          </ac:picMkLst>
        </pc:picChg>
        <pc:picChg chg="del mod">
          <ac:chgData name="Maria Tavares" userId="S::eduardaaires@ua.pt::2513ac6b-6e34-45c6-a71e-2e7df4ed0bf7" providerId="AD" clId="Web-{B4C83C05-29BB-66F3-7DC7-7E47319058E5}" dt="2022-06-07T13:48:52.955" v="716"/>
          <ac:picMkLst>
            <pc:docMk/>
            <pc:sldMk cId="1330899446" sldId="296"/>
            <ac:picMk id="17" creationId="{448557F5-0D0C-1F0A-292F-E2285300ACAD}"/>
          </ac:picMkLst>
        </pc:picChg>
      </pc:sldChg>
    </pc:docChg>
  </pc:docChgLst>
  <pc:docChgLst>
    <pc:chgData name="Eduardo Oliveira" userId="S::alberto.oliveira@ua.pt::03c112a9-51c9-4da5-9544-a76d46bccc33" providerId="AD" clId="Web-{76131868-0577-9791-548D-C050C7B28BB6}"/>
    <pc:docChg chg="modSld sldOrd">
      <pc:chgData name="Eduardo Oliveira" userId="S::alberto.oliveira@ua.pt::03c112a9-51c9-4da5-9544-a76d46bccc33" providerId="AD" clId="Web-{76131868-0577-9791-548D-C050C7B28BB6}" dt="2022-06-22T08:39:57.796" v="82" actId="20577"/>
      <pc:docMkLst>
        <pc:docMk/>
      </pc:docMkLst>
      <pc:sldChg chg="addSp delSp modSp mod ord setBg">
        <pc:chgData name="Eduardo Oliveira" userId="S::alberto.oliveira@ua.pt::03c112a9-51c9-4da5-9544-a76d46bccc33" providerId="AD" clId="Web-{76131868-0577-9791-548D-C050C7B28BB6}" dt="2022-06-22T08:39:57.796" v="82" actId="20577"/>
        <pc:sldMkLst>
          <pc:docMk/>
          <pc:sldMk cId="1527386939" sldId="261"/>
        </pc:sldMkLst>
        <pc:spChg chg="mod">
          <ac:chgData name="Eduardo Oliveira" userId="S::alberto.oliveira@ua.pt::03c112a9-51c9-4da5-9544-a76d46bccc33" providerId="AD" clId="Web-{76131868-0577-9791-548D-C050C7B28BB6}" dt="2022-06-22T08:39:57.796" v="82" actId="20577"/>
          <ac:spMkLst>
            <pc:docMk/>
            <pc:sldMk cId="1527386939" sldId="261"/>
            <ac:spMk id="7" creationId="{D87DDFFF-E26C-B947-9A58-D42D298AD434}"/>
          </ac:spMkLst>
        </pc:spChg>
        <pc:spChg chg="mod ord">
          <ac:chgData name="Eduardo Oliveira" userId="S::alberto.oliveira@ua.pt::03c112a9-51c9-4da5-9544-a76d46bccc33" providerId="AD" clId="Web-{76131868-0577-9791-548D-C050C7B28BB6}" dt="2022-06-22T07:31:15.617" v="5"/>
          <ac:spMkLst>
            <pc:docMk/>
            <pc:sldMk cId="1527386939" sldId="261"/>
            <ac:spMk id="8" creationId="{E9F303BF-0A3C-497A-B99B-BEA514C0269A}"/>
          </ac:spMkLst>
        </pc:spChg>
        <pc:spChg chg="mod ord">
          <ac:chgData name="Eduardo Oliveira" userId="S::alberto.oliveira@ua.pt::03c112a9-51c9-4da5-9544-a76d46bccc33" providerId="AD" clId="Web-{76131868-0577-9791-548D-C050C7B28BB6}" dt="2022-06-22T07:31:15.617" v="5"/>
          <ac:spMkLst>
            <pc:docMk/>
            <pc:sldMk cId="1527386939" sldId="261"/>
            <ac:spMk id="9" creationId="{9057E93D-BB39-4013-A843-780147924DB7}"/>
          </ac:spMkLst>
        </pc:spChg>
        <pc:spChg chg="add del">
          <ac:chgData name="Eduardo Oliveira" userId="S::alberto.oliveira@ua.pt::03c112a9-51c9-4da5-9544-a76d46bccc33" providerId="AD" clId="Web-{76131868-0577-9791-548D-C050C7B28BB6}" dt="2022-06-22T07:31:12.679" v="2"/>
          <ac:spMkLst>
            <pc:docMk/>
            <pc:sldMk cId="1527386939" sldId="261"/>
            <ac:spMk id="14" creationId="{7316481C-0A49-4796-812B-0D64F063B720}"/>
          </ac:spMkLst>
        </pc:spChg>
        <pc:spChg chg="add del">
          <ac:chgData name="Eduardo Oliveira" userId="S::alberto.oliveira@ua.pt::03c112a9-51c9-4da5-9544-a76d46bccc33" providerId="AD" clId="Web-{76131868-0577-9791-548D-C050C7B28BB6}" dt="2022-06-22T07:31:12.679" v="2"/>
          <ac:spMkLst>
            <pc:docMk/>
            <pc:sldMk cId="1527386939" sldId="261"/>
            <ac:spMk id="16" creationId="{A5271697-90F1-4A23-8EF2-0179F2EAFACB}"/>
          </ac:spMkLst>
        </pc:spChg>
        <pc:spChg chg="add del">
          <ac:chgData name="Eduardo Oliveira" userId="S::alberto.oliveira@ua.pt::03c112a9-51c9-4da5-9544-a76d46bccc33" providerId="AD" clId="Web-{76131868-0577-9791-548D-C050C7B28BB6}" dt="2022-06-22T07:31:12.679" v="2"/>
          <ac:spMkLst>
            <pc:docMk/>
            <pc:sldMk cId="1527386939" sldId="261"/>
            <ac:spMk id="40" creationId="{D9F5512A-48E1-4C07-B75E-3CCC517B6804}"/>
          </ac:spMkLst>
        </pc:spChg>
        <pc:spChg chg="add del">
          <ac:chgData name="Eduardo Oliveira" userId="S::alberto.oliveira@ua.pt::03c112a9-51c9-4da5-9544-a76d46bccc33" providerId="AD" clId="Web-{76131868-0577-9791-548D-C050C7B28BB6}" dt="2022-06-22T07:31:15.601" v="4"/>
          <ac:spMkLst>
            <pc:docMk/>
            <pc:sldMk cId="1527386939" sldId="261"/>
            <ac:spMk id="42" creationId="{823AC064-BC96-4F32-8AE1-B2FD38754823}"/>
          </ac:spMkLst>
        </pc:spChg>
        <pc:spChg chg="add">
          <ac:chgData name="Eduardo Oliveira" userId="S::alberto.oliveira@ua.pt::03c112a9-51c9-4da5-9544-a76d46bccc33" providerId="AD" clId="Web-{76131868-0577-9791-548D-C050C7B28BB6}" dt="2022-06-22T07:31:15.617" v="5"/>
          <ac:spMkLst>
            <pc:docMk/>
            <pc:sldMk cId="1527386939" sldId="261"/>
            <ac:spMk id="46" creationId="{7316481C-0A49-4796-812B-0D64F063B720}"/>
          </ac:spMkLst>
        </pc:spChg>
        <pc:spChg chg="add">
          <ac:chgData name="Eduardo Oliveira" userId="S::alberto.oliveira@ua.pt::03c112a9-51c9-4da5-9544-a76d46bccc33" providerId="AD" clId="Web-{76131868-0577-9791-548D-C050C7B28BB6}" dt="2022-06-22T07:31:15.617" v="5"/>
          <ac:spMkLst>
            <pc:docMk/>
            <pc:sldMk cId="1527386939" sldId="261"/>
            <ac:spMk id="47" creationId="{A5271697-90F1-4A23-8EF2-0179F2EAFACB}"/>
          </ac:spMkLst>
        </pc:spChg>
        <pc:spChg chg="add">
          <ac:chgData name="Eduardo Oliveira" userId="S::alberto.oliveira@ua.pt::03c112a9-51c9-4da5-9544-a76d46bccc33" providerId="AD" clId="Web-{76131868-0577-9791-548D-C050C7B28BB6}" dt="2022-06-22T07:31:15.617" v="5"/>
          <ac:spMkLst>
            <pc:docMk/>
            <pc:sldMk cId="1527386939" sldId="261"/>
            <ac:spMk id="49" creationId="{D9F5512A-48E1-4C07-B75E-3CCC517B6804}"/>
          </ac:spMkLst>
        </pc:spChg>
        <pc:grpChg chg="add del">
          <ac:chgData name="Eduardo Oliveira" userId="S::alberto.oliveira@ua.pt::03c112a9-51c9-4da5-9544-a76d46bccc33" providerId="AD" clId="Web-{76131868-0577-9791-548D-C050C7B28BB6}" dt="2022-06-22T07:31:12.679" v="2"/>
          <ac:grpSpMkLst>
            <pc:docMk/>
            <pc:sldMk cId="1527386939" sldId="261"/>
            <ac:grpSpMk id="18" creationId="{0924561D-756D-410B-973A-E68C2552C20C}"/>
          </ac:grpSpMkLst>
        </pc:grpChg>
        <pc:grpChg chg="add">
          <ac:chgData name="Eduardo Oliveira" userId="S::alberto.oliveira@ua.pt::03c112a9-51c9-4da5-9544-a76d46bccc33" providerId="AD" clId="Web-{76131868-0577-9791-548D-C050C7B28BB6}" dt="2022-06-22T07:31:15.617" v="5"/>
          <ac:grpSpMkLst>
            <pc:docMk/>
            <pc:sldMk cId="1527386939" sldId="261"/>
            <ac:grpSpMk id="48" creationId="{0924561D-756D-410B-973A-E68C2552C20C}"/>
          </ac:grpSpMkLst>
        </pc:grpChg>
        <pc:picChg chg="add mod">
          <ac:chgData name="Eduardo Oliveira" userId="S::alberto.oliveira@ua.pt::03c112a9-51c9-4da5-9544-a76d46bccc33" providerId="AD" clId="Web-{76131868-0577-9791-548D-C050C7B28BB6}" dt="2022-06-22T07:33:47.372" v="22" actId="1076"/>
          <ac:picMkLst>
            <pc:docMk/>
            <pc:sldMk cId="1527386939" sldId="261"/>
            <ac:picMk id="2" creationId="{B96F2BB0-D1A2-FDCD-542A-4C08ECC871AC}"/>
          </ac:picMkLst>
        </pc:picChg>
        <pc:picChg chg="add del mod ord">
          <ac:chgData name="Eduardo Oliveira" userId="S::alberto.oliveira@ua.pt::03c112a9-51c9-4da5-9544-a76d46bccc33" providerId="AD" clId="Web-{76131868-0577-9791-548D-C050C7B28BB6}" dt="2022-06-22T07:32:52.573" v="19"/>
          <ac:picMkLst>
            <pc:docMk/>
            <pc:sldMk cId="1527386939" sldId="261"/>
            <ac:picMk id="3" creationId="{2C7CD86D-77AA-2B52-460A-BBC45BF41C47}"/>
          </ac:picMkLst>
        </pc:picChg>
        <pc:picChg chg="add mod">
          <ac:chgData name="Eduardo Oliveira" userId="S::alberto.oliveira@ua.pt::03c112a9-51c9-4da5-9544-a76d46bccc33" providerId="AD" clId="Web-{76131868-0577-9791-548D-C050C7B28BB6}" dt="2022-06-22T07:33:59.716" v="24" actId="14100"/>
          <ac:picMkLst>
            <pc:docMk/>
            <pc:sldMk cId="1527386939" sldId="261"/>
            <ac:picMk id="4" creationId="{6641206B-286C-53B9-D412-2FC379194D63}"/>
          </ac:picMkLst>
        </pc:picChg>
        <pc:cxnChg chg="add del">
          <ac:chgData name="Eduardo Oliveira" userId="S::alberto.oliveira@ua.pt::03c112a9-51c9-4da5-9544-a76d46bccc33" providerId="AD" clId="Web-{76131868-0577-9791-548D-C050C7B28BB6}" dt="2022-06-22T07:31:15.601" v="4"/>
          <ac:cxnSpMkLst>
            <pc:docMk/>
            <pc:sldMk cId="1527386939" sldId="261"/>
            <ac:cxnSpMk id="43" creationId="{7E7C77BC-7138-40B1-A15B-20F57A494629}"/>
          </ac:cxnSpMkLst>
        </pc:cxnChg>
        <pc:cxnChg chg="add del">
          <ac:chgData name="Eduardo Oliveira" userId="S::alberto.oliveira@ua.pt::03c112a9-51c9-4da5-9544-a76d46bccc33" providerId="AD" clId="Web-{76131868-0577-9791-548D-C050C7B28BB6}" dt="2022-06-22T07:31:15.601" v="4"/>
          <ac:cxnSpMkLst>
            <pc:docMk/>
            <pc:sldMk cId="1527386939" sldId="261"/>
            <ac:cxnSpMk id="44" creationId="{DB146403-F3D6-484B-B2ED-97F9565D0370}"/>
          </ac:cxnSpMkLst>
        </pc:cxnChg>
      </pc:sldChg>
      <pc:sldChg chg="modSp">
        <pc:chgData name="Eduardo Oliveira" userId="S::alberto.oliveira@ua.pt::03c112a9-51c9-4da5-9544-a76d46bccc33" providerId="AD" clId="Web-{76131868-0577-9791-548D-C050C7B28BB6}" dt="2022-06-22T08:35:06.225" v="81" actId="1076"/>
        <pc:sldMkLst>
          <pc:docMk/>
          <pc:sldMk cId="252291289" sldId="303"/>
        </pc:sldMkLst>
        <pc:spChg chg="mod">
          <ac:chgData name="Eduardo Oliveira" userId="S::alberto.oliveira@ua.pt::03c112a9-51c9-4da5-9544-a76d46bccc33" providerId="AD" clId="Web-{76131868-0577-9791-548D-C050C7B28BB6}" dt="2022-06-22T08:35:06.225" v="81" actId="1076"/>
          <ac:spMkLst>
            <pc:docMk/>
            <pc:sldMk cId="252291289" sldId="303"/>
            <ac:spMk id="5" creationId="{837A89AB-85CB-BF40-DCDD-A3EEDFB73CEE}"/>
          </ac:spMkLst>
        </pc:spChg>
      </pc:sldChg>
      <pc:sldChg chg="modSp">
        <pc:chgData name="Eduardo Oliveira" userId="S::alberto.oliveira@ua.pt::03c112a9-51c9-4da5-9544-a76d46bccc33" providerId="AD" clId="Web-{76131868-0577-9791-548D-C050C7B28BB6}" dt="2022-06-22T08:00:54.021" v="80" actId="20577"/>
        <pc:sldMkLst>
          <pc:docMk/>
          <pc:sldMk cId="1256947278" sldId="306"/>
        </pc:sldMkLst>
        <pc:spChg chg="mod">
          <ac:chgData name="Eduardo Oliveira" userId="S::alberto.oliveira@ua.pt::03c112a9-51c9-4da5-9544-a76d46bccc33" providerId="AD" clId="Web-{76131868-0577-9791-548D-C050C7B28BB6}" dt="2022-06-22T08:00:54.021" v="80" actId="20577"/>
          <ac:spMkLst>
            <pc:docMk/>
            <pc:sldMk cId="1256947278" sldId="306"/>
            <ac:spMk id="3" creationId="{E58ECDFF-DC13-AB68-EB48-80D5A4A3B9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8E7E15-1EFB-46EB-9F26-D19BA9BE1364}" type="datetime1">
              <a:rPr lang="pt-PT" smtClean="0"/>
              <a:t>25/06/2022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178D5-7CB5-41AC-A371-48A9FB22A360}" type="datetime1">
              <a:rPr lang="pt-PT" smtClean="0"/>
              <a:pPr/>
              <a:t>25/06/2022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9B2C62-FE30-453D-946B-754E9E42C84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PT"/>
              <a:t>Espaçamento entre linhas + Números de página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7860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295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490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6170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753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1486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5668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386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3513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173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ção do Texto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3" name="Marcador de Posição da Imagem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3 Colun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ção da Imagem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Insira o texto</a:t>
            </a:r>
            <a:endParaRPr lang="pt-PT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pt-PT" sz="160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Insira o texto</a:t>
            </a:r>
            <a:endParaRPr lang="pt-PT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pt-PT" sz="160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Insira o texto</a:t>
            </a:r>
            <a:endParaRPr lang="pt-PT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pt-PT" sz="160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Marcador de Posição da Data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46DE42B-53E1-4569-84AB-D0258BDD8D06}" type="datetime1">
              <a:rPr lang="pt-PT" smtClean="0"/>
              <a:t>25/06/2022</a:t>
            </a:fld>
            <a:endParaRPr lang="pt-PT"/>
          </a:p>
        </p:txBody>
      </p:sp>
      <p:sp>
        <p:nvSpPr>
          <p:cNvPr id="25" name="Marcador de Posição do Número do Diapositivo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pt-PT"/>
              <a:t>Clique para adicionar um título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a Data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10829FB-87C6-460E-973E-905CECAE5E4E}" type="datetime1">
              <a:rPr lang="pt-PT" noProof="0" smtClean="0"/>
              <a:t>25/06/2022</a:t>
            </a:fld>
            <a:endParaRPr lang="pt-PT" noProof="0"/>
          </a:p>
        </p:txBody>
      </p:sp>
      <p:sp>
        <p:nvSpPr>
          <p:cNvPr id="16" name="Marcador de Posição do Número do Diapositivo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Imagem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Marcador de Posição da Imagem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1" name="Marcador de Posição do Texto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01</a:t>
            </a:r>
          </a:p>
        </p:txBody>
      </p:sp>
      <p:sp>
        <p:nvSpPr>
          <p:cNvPr id="12" name="Marcador de Posição do Texto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5" name="Marcador de Posição do Texto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20" name="Marcador de Posição da Data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1784302-38CE-4BA1-95FE-78CED37FD413}" type="datetime1">
              <a:rPr lang="pt-PT" noProof="0" smtClean="0"/>
              <a:t>25/06/2022</a:t>
            </a:fld>
            <a:endParaRPr lang="pt-PT" noProof="0"/>
          </a:p>
        </p:txBody>
      </p:sp>
      <p:sp>
        <p:nvSpPr>
          <p:cNvPr id="21" name="Marcador de Posição do Número do Diapositivo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Posição do Texto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5" name="Marcador de Posição da Data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4524F1E-A94F-48A7-B4A1-90E340CA4ABB}" type="datetime1">
              <a:rPr lang="pt-PT" noProof="0" smtClean="0"/>
              <a:t>25/06/2022</a:t>
            </a:fld>
            <a:endParaRPr lang="pt-PT" noProof="0"/>
          </a:p>
        </p:txBody>
      </p:sp>
      <p:sp>
        <p:nvSpPr>
          <p:cNvPr id="36" name="Marcador de Posição do Número do Diapositivo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Clique para editar o estilo do título do Modelo Global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ção da Imagem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6" name="Marcador de Posição da Imagem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3" name="Marcador de Posição do Texto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01</a:t>
            </a:r>
          </a:p>
        </p:txBody>
      </p:sp>
      <p:sp>
        <p:nvSpPr>
          <p:cNvPr id="19" name="Marcador de Posição do Texto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a Data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904471A-C26A-47CF-8487-5AF430A613EF}" type="datetime1">
              <a:rPr lang="pt-PT" noProof="0" smtClean="0"/>
              <a:t>25/06/2022</a:t>
            </a:fld>
            <a:endParaRPr lang="pt-PT" noProof="0"/>
          </a:p>
        </p:txBody>
      </p:sp>
      <p:sp>
        <p:nvSpPr>
          <p:cNvPr id="31" name="Marcador de Posição do Número do Diapositivo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c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ção do Texto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02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Clique para editar 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e Tabel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ção da Data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BD93460-1BAD-42BD-935A-A25C56168AD9}" type="datetime1">
              <a:rPr lang="pt-PT" noProof="0" smtClean="0"/>
              <a:t>25/06/2022</a:t>
            </a:fld>
            <a:endParaRPr lang="pt-PT" noProof="0"/>
          </a:p>
        </p:txBody>
      </p:sp>
      <p:sp>
        <p:nvSpPr>
          <p:cNvPr id="15" name="Marcador de Posição do Número do Diapositivo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ção da Data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4870FC0-D81C-48D0-8493-3E66CF372E04}" type="datetime1">
              <a:rPr lang="pt-PT" noProof="0" smtClean="0"/>
              <a:t>25/06/2022</a:t>
            </a:fld>
            <a:endParaRPr lang="pt-PT" noProof="0"/>
          </a:p>
        </p:txBody>
      </p:sp>
      <p:sp>
        <p:nvSpPr>
          <p:cNvPr id="15" name="Marcador de Posição do Número do Diapositivo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pic>
        <p:nvPicPr>
          <p:cNvPr id="4" name="Imagem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Cronológic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a Data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48ABBCA-ADBA-4787-AC9D-2B4FB3EC5FA9}" type="datetime1">
              <a:rPr lang="pt-PT" noProof="0" smtClean="0"/>
              <a:t>25/06/2022</a:t>
            </a:fld>
            <a:endParaRPr lang="pt-PT" noProof="0"/>
          </a:p>
        </p:txBody>
      </p:sp>
      <p:sp>
        <p:nvSpPr>
          <p:cNvPr id="16" name="Marcador de Posição do Número do Diapositivo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Posição do Texto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PT" noProof="0"/>
              <a:t>01</a:t>
            </a:r>
          </a:p>
        </p:txBody>
      </p:sp>
      <p:sp>
        <p:nvSpPr>
          <p:cNvPr id="21" name="Marcador de Posição da Imagem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2" name="Marcador de Posição da Imagem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3" name="Marcador de Posição da Imagem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4" name="Marcador de Posição da Imagem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5" name="Marcador de Posição da Imagem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30" name="Marcador de Posição da Data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AC8E3EF-F331-4A25-A5C1-85D1F6286A51}" type="datetime1">
              <a:rPr lang="pt-PT" noProof="0" smtClean="0"/>
              <a:t>25/06/2022</a:t>
            </a:fld>
            <a:endParaRPr lang="pt-PT" noProof="0"/>
          </a:p>
        </p:txBody>
      </p:sp>
      <p:sp>
        <p:nvSpPr>
          <p:cNvPr id="31" name="Marcador de Posição do Número do Diapositivo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6" name="Marcador de Posição do Texto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7" name="Marcador de Posição do Texto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8" name="Marcador de Posição do Texto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9" name="Marcador de Posição do Texto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Nome</a:t>
            </a:r>
          </a:p>
          <a:p>
            <a:pPr lvl="0" rtl="0"/>
            <a:r>
              <a:rPr lang="pt-PT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e 1Colun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pt-PT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Clique para editar os estilos do texto de Modelo Global</a:t>
            </a:r>
          </a:p>
        </p:txBody>
      </p:sp>
      <p:sp>
        <p:nvSpPr>
          <p:cNvPr id="17" name="Marcador de Posição da Data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F673D5-0841-42C9-95F7-7AC640BFA718}" type="datetime1">
              <a:rPr lang="pt-PT" noProof="0" smtClean="0"/>
              <a:t>25/06/2022</a:t>
            </a:fld>
            <a:endParaRPr lang="pt-PT" noProof="0"/>
          </a:p>
        </p:txBody>
      </p:sp>
      <p:sp>
        <p:nvSpPr>
          <p:cNvPr id="18" name="Marcador de Posição do Número do Diapositivo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PT" noProof="0"/>
              <a:t>Clique para adicionar um título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9116063-2464-47D4-8B55-C92D5241CA47}" type="datetime1">
              <a:rPr lang="pt-PT" noProof="0" smtClean="0"/>
              <a:t>25/06/2022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flutterflow.io/run/SkugxqHslfBLbkpPuV70" TargetMode="External"/><Relationship Id="rId2" Type="http://schemas.openxmlformats.org/officeDocument/2006/relationships/hyperlink" Target="https://github.com/laramatos22/AS_Project_FastAndFuel/tree/flutterflow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6000">
              <a:schemeClr val="accent2">
                <a:lumMod val="20000"/>
                <a:lumOff val="80000"/>
              </a:schemeClr>
            </a:gs>
            <a:gs pos="58000">
              <a:schemeClr val="accent2">
                <a:lumMod val="40000"/>
                <a:lumOff val="6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F4733ACE-B125-B764-71F4-7A9677FB688B}"/>
              </a:ext>
            </a:extLst>
          </p:cNvPr>
          <p:cNvSpPr txBox="1"/>
          <p:nvPr/>
        </p:nvSpPr>
        <p:spPr>
          <a:xfrm>
            <a:off x="797559" y="4472786"/>
            <a:ext cx="395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/>
              <a:t>Projeto de Análise de Sistemas</a:t>
            </a:r>
            <a:endParaRPr lang="en-US" sz="24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9959CB9-48BD-66CD-5EEE-D881CDF57E84}"/>
              </a:ext>
            </a:extLst>
          </p:cNvPr>
          <p:cNvSpPr txBox="1"/>
          <p:nvPr/>
        </p:nvSpPr>
        <p:spPr>
          <a:xfrm>
            <a:off x="797559" y="4935723"/>
            <a:ext cx="26645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Eduardo Oliveira	98445</a:t>
            </a:r>
          </a:p>
          <a:p>
            <a:r>
              <a:rPr lang="pt-PT"/>
              <a:t>Maria Tavares		98447</a:t>
            </a:r>
          </a:p>
          <a:p>
            <a:r>
              <a:rPr lang="pt-PT"/>
              <a:t>Lara Matos		95228</a:t>
            </a:r>
          </a:p>
          <a:p>
            <a:r>
              <a:rPr lang="pt-PT"/>
              <a:t>Nicole Rakov		96661</a:t>
            </a:r>
            <a:endParaRPr lang="en-US"/>
          </a:p>
        </p:txBody>
      </p:sp>
      <p:pic>
        <p:nvPicPr>
          <p:cNvPr id="12" name="Picture 10" descr="Road PNG Pictures, Highway Clipart Race Road Free Download - Free  Transparent PNG Logos">
            <a:extLst>
              <a:ext uri="{FF2B5EF4-FFF2-40B4-BE49-F238E27FC236}">
                <a16:creationId xmlns:a16="http://schemas.microsoft.com/office/drawing/2014/main" id="{A030C681-CA55-4E50-3331-C52D1A9F5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70415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Download HD Fleet Monitoring Benefits &amp; Camera Systems For Monitoring -  Petrol Pump Nozzle Png Transparent PNG Image - NicePNG.com">
            <a:extLst>
              <a:ext uri="{FF2B5EF4-FFF2-40B4-BE49-F238E27FC236}">
                <a16:creationId xmlns:a16="http://schemas.microsoft.com/office/drawing/2014/main" id="{B5213F10-4300-988A-2B48-625C3727D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61455" y="1284726"/>
            <a:ext cx="3030545" cy="12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D834A3F-621B-165F-2561-78D0E5792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169" y="329356"/>
            <a:ext cx="2300802" cy="177267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97C5C5C-EBB5-DBBB-3E3E-C45D6DB2F4B8}"/>
              </a:ext>
            </a:extLst>
          </p:cNvPr>
          <p:cNvSpPr/>
          <p:nvPr/>
        </p:nvSpPr>
        <p:spPr>
          <a:xfrm>
            <a:off x="797882" y="379173"/>
            <a:ext cx="1866900" cy="1047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FF2C75CD-6498-CB8D-B088-CCF2C7AA9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226" y="329356"/>
            <a:ext cx="2743200" cy="252374"/>
          </a:xfrm>
          <a:prstGeom prst="rect">
            <a:avLst/>
          </a:prstGeom>
        </p:spPr>
      </p:pic>
      <p:sp>
        <p:nvSpPr>
          <p:cNvPr id="15" name="Título 9">
            <a:extLst>
              <a:ext uri="{FF2B5EF4-FFF2-40B4-BE49-F238E27FC236}">
                <a16:creationId xmlns:a16="http://schemas.microsoft.com/office/drawing/2014/main" id="{50B6E191-3594-BA2D-89EB-0E322ED5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20" y="2656415"/>
            <a:ext cx="6067100" cy="2047203"/>
          </a:xfrm>
        </p:spPr>
        <p:txBody>
          <a:bodyPr rtlCol="0">
            <a:normAutofit/>
          </a:bodyPr>
          <a:lstStyle/>
          <a:p>
            <a:pPr algn="ctr"/>
            <a:r>
              <a:rPr lang="pt-PT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ras Demi ITC"/>
              </a:rPr>
              <a:t>E4 – Protótipo Exploratório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9">
            <a:extLst>
              <a:ext uri="{FF2B5EF4-FFF2-40B4-BE49-F238E27FC236}">
                <a16:creationId xmlns:a16="http://schemas.microsoft.com/office/drawing/2014/main" id="{EFBA9131-69BD-0BDD-CBBB-8288B9ED5953}"/>
              </a:ext>
            </a:extLst>
          </p:cNvPr>
          <p:cNvSpPr txBox="1">
            <a:spLocks/>
          </p:cNvSpPr>
          <p:nvPr/>
        </p:nvSpPr>
        <p:spPr>
          <a:xfrm>
            <a:off x="500113" y="370770"/>
            <a:ext cx="11187325" cy="1005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t-PT" dirty="0">
                <a:latin typeface="Eras Demi ITC"/>
                <a:cs typeface="Biome Light"/>
              </a:rPr>
              <a:t>Saldo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C4C681-65DD-6406-53DC-9739DB278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984" y="1288686"/>
            <a:ext cx="2317643" cy="492349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2730B07-E735-8CF5-218E-D167F0C49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200" y="1288686"/>
            <a:ext cx="2347664" cy="492349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FFC7B85-BF4E-F6CD-7584-193C80C210DE}"/>
              </a:ext>
            </a:extLst>
          </p:cNvPr>
          <p:cNvSpPr txBox="1"/>
          <p:nvPr/>
        </p:nvSpPr>
        <p:spPr>
          <a:xfrm>
            <a:off x="1705285" y="6302564"/>
            <a:ext cx="337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Consulta do Saldo do cliente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F2C8530-A17D-95E4-FB95-A61956A63D20}"/>
              </a:ext>
            </a:extLst>
          </p:cNvPr>
          <p:cNvSpPr txBox="1"/>
          <p:nvPr/>
        </p:nvSpPr>
        <p:spPr>
          <a:xfrm>
            <a:off x="6102181" y="6302564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Visualização de um código QR </a:t>
            </a:r>
            <a:r>
              <a:rPr lang="pt-PT" dirty="0" err="1"/>
              <a:t>emitod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9">
            <a:extLst>
              <a:ext uri="{FF2B5EF4-FFF2-40B4-BE49-F238E27FC236}">
                <a16:creationId xmlns:a16="http://schemas.microsoft.com/office/drawing/2014/main" id="{EFBA9131-69BD-0BDD-CBBB-8288B9ED5953}"/>
              </a:ext>
            </a:extLst>
          </p:cNvPr>
          <p:cNvSpPr txBox="1">
            <a:spLocks/>
          </p:cNvSpPr>
          <p:nvPr/>
        </p:nvSpPr>
        <p:spPr>
          <a:xfrm>
            <a:off x="500113" y="370770"/>
            <a:ext cx="11187325" cy="1005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t-PT" dirty="0">
                <a:latin typeface="Eras Demi ITC"/>
                <a:cs typeface="Biome Light"/>
              </a:rPr>
              <a:t>Perfil do utilizador</a:t>
            </a: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6790F3C-AE55-611E-9050-C704CE95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942" y="1376609"/>
            <a:ext cx="2170147" cy="46584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35ABCB4-55F0-9BE9-8F12-071DD1D65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913" y="1376608"/>
            <a:ext cx="2184878" cy="465843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823A89D-75FC-9A14-347A-A058CCBEDE43}"/>
              </a:ext>
            </a:extLst>
          </p:cNvPr>
          <p:cNvSpPr txBox="1"/>
          <p:nvPr/>
        </p:nvSpPr>
        <p:spPr>
          <a:xfrm>
            <a:off x="2504483" y="6164064"/>
            <a:ext cx="271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Visualização do perfil do utilizador</a:t>
            </a:r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8583B3-BFD4-19DB-517B-B359A24D86C3}"/>
              </a:ext>
            </a:extLst>
          </p:cNvPr>
          <p:cNvSpPr txBox="1"/>
          <p:nvPr/>
        </p:nvSpPr>
        <p:spPr>
          <a:xfrm>
            <a:off x="7078293" y="6164064"/>
            <a:ext cx="251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Consulta dos dados do utilizador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2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5621C1D-B1B2-DE0E-25E8-547E0F2E1C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548ABBCA-ADBA-4787-AC9D-2B4FB3EC5FA9}" type="datetime1">
              <a:rPr lang="pt-PT" noProof="0" smtClean="0"/>
              <a:t>25/06/2022</a:t>
            </a:fld>
            <a:endParaRPr lang="pt-PT" noProof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5D15C55-2F45-877F-C3FA-3A2DA6D21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pt-PT" noProof="0" smtClean="0"/>
              <a:pPr rtl="0"/>
              <a:t>12</a:t>
            </a:fld>
            <a:endParaRPr lang="pt-PT" noProof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8240E92-C21F-993D-86D1-CAE1010151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PT" dirty="0"/>
              <a:t>Link do repositório </a:t>
            </a:r>
            <a:r>
              <a:rPr lang="pt-PT" dirty="0" err="1"/>
              <a:t>git</a:t>
            </a:r>
            <a:r>
              <a:rPr lang="pt-PT" dirty="0"/>
              <a:t>:</a:t>
            </a:r>
          </a:p>
          <a:p>
            <a:pPr lvl="1"/>
            <a:r>
              <a:rPr lang="en-US" dirty="0">
                <a:hlinkClick r:id="rId2"/>
              </a:rPr>
              <a:t>https://github.com/laramatos22/AS_Project_FastAndFuel/tree/flutterflow</a:t>
            </a:r>
            <a:endParaRPr lang="pt-PT" dirty="0"/>
          </a:p>
          <a:p>
            <a:r>
              <a:rPr lang="pt-PT" dirty="0"/>
              <a:t>Link para visualização online da aplicação:</a:t>
            </a:r>
          </a:p>
          <a:p>
            <a:pPr lvl="1"/>
            <a:r>
              <a:rPr lang="en-US" dirty="0">
                <a:hlinkClick r:id="rId3"/>
              </a:rPr>
              <a:t>https://app.flutterflow.io/run/SkugxqHslfBLbkpPuV70</a:t>
            </a:r>
            <a:endParaRPr lang="pt-PT" dirty="0"/>
          </a:p>
          <a:p>
            <a:pPr lvl="1"/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3C894E2-BFED-1638-5D30-E345725D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Informações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5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02" y="151961"/>
            <a:ext cx="11190864" cy="1465280"/>
          </a:xfrm>
        </p:spPr>
        <p:txBody>
          <a:bodyPr rtlCol="0"/>
          <a:lstStyle/>
          <a:p>
            <a:r>
              <a:rPr lang="pt-PT" dirty="0">
                <a:latin typeface="Eras Demi ITC"/>
              </a:rPr>
              <a:t>Login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FDDFC63-BE70-3770-E852-31452DADC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267" y="1434904"/>
            <a:ext cx="2091374" cy="439615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EEB4BCD-20AE-B6CE-D8F9-FA504C957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360" y="1434904"/>
            <a:ext cx="2056179" cy="439615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988C21D-3A64-7088-EB8F-0453843F292A}"/>
              </a:ext>
            </a:extLst>
          </p:cNvPr>
          <p:cNvSpPr txBox="1"/>
          <p:nvPr/>
        </p:nvSpPr>
        <p:spPr>
          <a:xfrm>
            <a:off x="941070" y="6059708"/>
            <a:ext cx="4041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Página para realizar o login</a:t>
            </a:r>
          </a:p>
          <a:p>
            <a:r>
              <a:rPr lang="pt-PT" dirty="0"/>
              <a:t>(caso tenha credenciais de acesso)</a:t>
            </a:r>
            <a:endParaRPr lang="en-US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BA44A1D-4072-B15B-8499-6C4C15084A43}"/>
              </a:ext>
            </a:extLst>
          </p:cNvPr>
          <p:cNvSpPr txBox="1"/>
          <p:nvPr/>
        </p:nvSpPr>
        <p:spPr>
          <a:xfrm>
            <a:off x="7294703" y="6023213"/>
            <a:ext cx="4075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/>
              <a:t>Página para realizar a inscrição</a:t>
            </a:r>
          </a:p>
          <a:p>
            <a:r>
              <a:rPr lang="pt-PT" dirty="0"/>
              <a:t>(criação das credenciais de acesso)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13" y="370770"/>
            <a:ext cx="11187325" cy="1005839"/>
          </a:xfrm>
        </p:spPr>
        <p:txBody>
          <a:bodyPr rtlCol="0"/>
          <a:lstStyle/>
          <a:p>
            <a:r>
              <a:rPr lang="pt-PT" dirty="0">
                <a:latin typeface="Eras Demi ITC"/>
                <a:cs typeface="Biome Light"/>
              </a:rPr>
              <a:t>Página inicial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3C00FE-F903-E138-5778-A0944CC12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655" y="1376609"/>
            <a:ext cx="2232239" cy="4747846"/>
          </a:xfrm>
          <a:prstGeom prst="rect">
            <a:avLst/>
          </a:prstGeom>
        </p:spPr>
      </p:pic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B3F5666C-AAE3-A58B-F474-845B8EEED126}"/>
              </a:ext>
            </a:extLst>
          </p:cNvPr>
          <p:cNvCxnSpPr>
            <a:cxnSpLocks/>
          </p:cNvCxnSpPr>
          <p:nvPr/>
        </p:nvCxnSpPr>
        <p:spPr>
          <a:xfrm flipH="1">
            <a:off x="3502855" y="2715065"/>
            <a:ext cx="1645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47DE9C69-5A46-9530-1575-CAF4261F065A}"/>
              </a:ext>
            </a:extLst>
          </p:cNvPr>
          <p:cNvCxnSpPr>
            <a:cxnSpLocks/>
          </p:cNvCxnSpPr>
          <p:nvPr/>
        </p:nvCxnSpPr>
        <p:spPr>
          <a:xfrm flipH="1">
            <a:off x="3080825" y="2940148"/>
            <a:ext cx="422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320E9A38-E716-A92A-8049-D8B0FDE4E89F}"/>
              </a:ext>
            </a:extLst>
          </p:cNvPr>
          <p:cNvCxnSpPr>
            <a:cxnSpLocks/>
          </p:cNvCxnSpPr>
          <p:nvPr/>
        </p:nvCxnSpPr>
        <p:spPr>
          <a:xfrm>
            <a:off x="6991643" y="3429000"/>
            <a:ext cx="1589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CA41D0C2-32F9-84B0-C27F-6D03D552DDD6}"/>
              </a:ext>
            </a:extLst>
          </p:cNvPr>
          <p:cNvCxnSpPr>
            <a:cxnSpLocks/>
          </p:cNvCxnSpPr>
          <p:nvPr/>
        </p:nvCxnSpPr>
        <p:spPr>
          <a:xfrm flipH="1">
            <a:off x="3502855" y="3981157"/>
            <a:ext cx="1645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C9914C12-3E93-6185-9AEF-232872E8B72C}"/>
              </a:ext>
            </a:extLst>
          </p:cNvPr>
          <p:cNvCxnSpPr/>
          <p:nvPr/>
        </p:nvCxnSpPr>
        <p:spPr>
          <a:xfrm>
            <a:off x="6991643" y="4375052"/>
            <a:ext cx="1322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AF11B777-C9C4-422A-CB62-5CFE31D7DC29}"/>
              </a:ext>
            </a:extLst>
          </p:cNvPr>
          <p:cNvCxnSpPr>
            <a:cxnSpLocks/>
          </p:cNvCxnSpPr>
          <p:nvPr/>
        </p:nvCxnSpPr>
        <p:spPr>
          <a:xfrm flipH="1">
            <a:off x="3502855" y="5050302"/>
            <a:ext cx="1645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B9353BBA-2883-B6A8-344A-423710618F81}"/>
              </a:ext>
            </a:extLst>
          </p:cNvPr>
          <p:cNvCxnSpPr/>
          <p:nvPr/>
        </p:nvCxnSpPr>
        <p:spPr>
          <a:xfrm>
            <a:off x="6991643" y="5458265"/>
            <a:ext cx="1322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C74390AF-A156-5A20-1618-6F7BDC611C90}"/>
              </a:ext>
            </a:extLst>
          </p:cNvPr>
          <p:cNvCxnSpPr/>
          <p:nvPr/>
        </p:nvCxnSpPr>
        <p:spPr>
          <a:xfrm>
            <a:off x="7090117" y="5739618"/>
            <a:ext cx="829994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9633C15-336C-9E41-F2D6-032688644FA0}"/>
              </a:ext>
            </a:extLst>
          </p:cNvPr>
          <p:cNvSpPr txBox="1"/>
          <p:nvPr/>
        </p:nvSpPr>
        <p:spPr>
          <a:xfrm>
            <a:off x="1336877" y="2537673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Consultar o Saldo</a:t>
            </a:r>
            <a:endParaRPr lang="en-US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C5CAD94-4B11-8C2D-D4E2-EF267A50AF95}"/>
              </a:ext>
            </a:extLst>
          </p:cNvPr>
          <p:cNvSpPr txBox="1"/>
          <p:nvPr/>
        </p:nvSpPr>
        <p:spPr>
          <a:xfrm>
            <a:off x="1441736" y="3500416"/>
            <a:ext cx="2039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Consultar os Movimentos do utilizador</a:t>
            </a:r>
            <a:endParaRPr lang="en-US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1FFE345-5026-FD8F-9DE2-45F6816DFEF1}"/>
              </a:ext>
            </a:extLst>
          </p:cNvPr>
          <p:cNvSpPr txBox="1"/>
          <p:nvPr/>
        </p:nvSpPr>
        <p:spPr>
          <a:xfrm>
            <a:off x="1694506" y="4588637"/>
            <a:ext cx="1779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Iniciar a compra de combustível</a:t>
            </a:r>
            <a:endParaRPr lang="en-US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B2F2075-5F7C-66DB-64F4-CF48258F1B5A}"/>
              </a:ext>
            </a:extLst>
          </p:cNvPr>
          <p:cNvSpPr txBox="1"/>
          <p:nvPr/>
        </p:nvSpPr>
        <p:spPr>
          <a:xfrm>
            <a:off x="8684694" y="3094271"/>
            <a:ext cx="223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Emissão de Códigos QR</a:t>
            </a:r>
            <a:endParaRPr lang="en-US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CC30DBC-B1CE-53A5-6648-BF66E7F8DECA}"/>
              </a:ext>
            </a:extLst>
          </p:cNvPr>
          <p:cNvSpPr txBox="1"/>
          <p:nvPr/>
        </p:nvSpPr>
        <p:spPr>
          <a:xfrm>
            <a:off x="8386652" y="3995226"/>
            <a:ext cx="1704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Descobrir postos de combustível</a:t>
            </a:r>
            <a:endParaRPr lang="en-US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283937D-1571-CC6D-4F65-8F9E29CC339D}"/>
              </a:ext>
            </a:extLst>
          </p:cNvPr>
          <p:cNvSpPr txBox="1"/>
          <p:nvPr/>
        </p:nvSpPr>
        <p:spPr>
          <a:xfrm>
            <a:off x="8372988" y="5273598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Troca de combustível</a:t>
            </a:r>
            <a:endParaRPr lang="en-US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24A41FE-638E-3F28-CCF4-6C6ED4D9D54F}"/>
              </a:ext>
            </a:extLst>
          </p:cNvPr>
          <p:cNvSpPr txBox="1"/>
          <p:nvPr/>
        </p:nvSpPr>
        <p:spPr>
          <a:xfrm>
            <a:off x="8001064" y="609628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navbar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9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13" y="370770"/>
            <a:ext cx="11187325" cy="1005839"/>
          </a:xfrm>
        </p:spPr>
        <p:txBody>
          <a:bodyPr rtlCol="0"/>
          <a:lstStyle/>
          <a:p>
            <a:r>
              <a:rPr lang="pt-PT" dirty="0">
                <a:latin typeface="Eras Demi ITC"/>
                <a:cs typeface="Biome Light"/>
              </a:rPr>
              <a:t>Compra de combustível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4DEFA8-0881-BB06-1890-76F3653A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01" y="1376609"/>
            <a:ext cx="1784003" cy="379790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7FB6FEF-09C6-E2EB-1DC9-FC65C21CD9E8}"/>
              </a:ext>
            </a:extLst>
          </p:cNvPr>
          <p:cNvSpPr txBox="1"/>
          <p:nvPr/>
        </p:nvSpPr>
        <p:spPr>
          <a:xfrm>
            <a:off x="41500" y="5476382"/>
            <a:ext cx="291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1º passo: Escolha do tipo de combustível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5BB5B6-2719-6072-82F9-6C8C1AA2C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554" y="1376609"/>
            <a:ext cx="1762818" cy="379790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F6BC371-25BE-2BF0-1BD6-ABA138B20CD5}"/>
              </a:ext>
            </a:extLst>
          </p:cNvPr>
          <p:cNvSpPr txBox="1"/>
          <p:nvPr/>
        </p:nvSpPr>
        <p:spPr>
          <a:xfrm>
            <a:off x="2888521" y="5476382"/>
            <a:ext cx="3205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2º passo: Escolha do posto de abastecimento</a:t>
            </a:r>
          </a:p>
          <a:p>
            <a:pPr algn="ctr"/>
            <a:r>
              <a:rPr lang="pt-PT" dirty="0"/>
              <a:t>(página dinâmica para os 4 tipos de combustível)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99430B-6040-6D57-FF46-A46BE8B1D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30" y="1376609"/>
            <a:ext cx="1790505" cy="37979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D09F22B-E366-ABF1-A317-A72E8BF08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2968" y="1355507"/>
            <a:ext cx="1786831" cy="381900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9972FB-9D20-0B7C-D21F-038F46A7DF22}"/>
              </a:ext>
            </a:extLst>
          </p:cNvPr>
          <p:cNvSpPr txBox="1"/>
          <p:nvPr/>
        </p:nvSpPr>
        <p:spPr>
          <a:xfrm>
            <a:off x="6154690" y="5476382"/>
            <a:ext cx="2912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3º passo: O cliente escreve a quantidade de combustível</a:t>
            </a:r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82A4777-5D35-50E9-E889-A687129E1612}"/>
              </a:ext>
            </a:extLst>
          </p:cNvPr>
          <p:cNvSpPr txBox="1"/>
          <p:nvPr/>
        </p:nvSpPr>
        <p:spPr>
          <a:xfrm>
            <a:off x="9279988" y="5514942"/>
            <a:ext cx="291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4º passo: Escolha do tipo de pagamento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5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13" y="370770"/>
            <a:ext cx="11187325" cy="1005839"/>
          </a:xfrm>
        </p:spPr>
        <p:txBody>
          <a:bodyPr rtlCol="0"/>
          <a:lstStyle/>
          <a:p>
            <a:r>
              <a:rPr lang="pt-PT" dirty="0">
                <a:latin typeface="Eras Demi ITC"/>
                <a:cs typeface="Biome Light"/>
              </a:rPr>
              <a:t>Pagamento</a:t>
            </a:r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843EF3A-CF88-F42D-8C5F-B16154969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743" y="1376609"/>
            <a:ext cx="2221046" cy="474784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A7B177F-B4EB-E053-803E-6CE127C5D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213" y="1376609"/>
            <a:ext cx="2232239" cy="4747846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C52B9237-BD6F-5681-4727-0537EA5D1024}"/>
              </a:ext>
            </a:extLst>
          </p:cNvPr>
          <p:cNvSpPr/>
          <p:nvPr/>
        </p:nvSpPr>
        <p:spPr>
          <a:xfrm>
            <a:off x="4752536" y="2977075"/>
            <a:ext cx="2686930" cy="90384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2BCE3D0-DB93-927C-B18B-ADED0DF33A38}"/>
              </a:ext>
            </a:extLst>
          </p:cNvPr>
          <p:cNvSpPr txBox="1"/>
          <p:nvPr/>
        </p:nvSpPr>
        <p:spPr>
          <a:xfrm>
            <a:off x="1577873" y="6164064"/>
            <a:ext cx="3664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Página com resumo da compra</a:t>
            </a:r>
          </a:p>
          <a:p>
            <a:pPr algn="ctr"/>
            <a:r>
              <a:rPr lang="pt-PT" dirty="0"/>
              <a:t>(página dinâmica)</a:t>
            </a:r>
            <a:endParaRPr lang="en-US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9097456-94F6-A15E-F7DA-DA34BB4E4830}"/>
              </a:ext>
            </a:extLst>
          </p:cNvPr>
          <p:cNvSpPr txBox="1"/>
          <p:nvPr/>
        </p:nvSpPr>
        <p:spPr>
          <a:xfrm>
            <a:off x="7115239" y="6164063"/>
            <a:ext cx="334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Confirmação do pagamento</a:t>
            </a:r>
          </a:p>
          <a:p>
            <a:pPr algn="ctr"/>
            <a:r>
              <a:rPr lang="pt-PT" dirty="0"/>
              <a:t>(página dinâmica)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7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13" y="370770"/>
            <a:ext cx="11187325" cy="1005839"/>
          </a:xfrm>
        </p:spPr>
        <p:txBody>
          <a:bodyPr rtlCol="0"/>
          <a:lstStyle/>
          <a:p>
            <a:r>
              <a:rPr lang="pt-PT" dirty="0">
                <a:latin typeface="Eras Demi ITC"/>
                <a:cs typeface="Biome Light"/>
              </a:rPr>
              <a:t>Troca de combustível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8129953-FAF5-952A-9B80-0CBA7077D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83" y="1351782"/>
            <a:ext cx="2252480" cy="480411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592471F-98A1-5E4F-AB1F-5992FE474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535" y="1326957"/>
            <a:ext cx="2252480" cy="485376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581BF9E-9295-FE9D-E4ED-91B1E3967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042" y="1354884"/>
            <a:ext cx="2266675" cy="485376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5C65C74-EADE-867A-C020-2B384A66E8EA}"/>
              </a:ext>
            </a:extLst>
          </p:cNvPr>
          <p:cNvSpPr txBox="1"/>
          <p:nvPr/>
        </p:nvSpPr>
        <p:spPr>
          <a:xfrm>
            <a:off x="433603" y="6211669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1º passo: selecionar a opção “Trocar combustível”</a:t>
            </a:r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67E991-4C50-C0B9-E49D-3A6614AF9A5F}"/>
              </a:ext>
            </a:extLst>
          </p:cNvPr>
          <p:cNvSpPr txBox="1"/>
          <p:nvPr/>
        </p:nvSpPr>
        <p:spPr>
          <a:xfrm>
            <a:off x="4096162" y="6216678"/>
            <a:ext cx="3995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2º passo: selecionar o tipo de combustível (pendentes)</a:t>
            </a:r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002F11-0633-5EA9-FF2C-81BABADD5743}"/>
              </a:ext>
            </a:extLst>
          </p:cNvPr>
          <p:cNvSpPr txBox="1"/>
          <p:nvPr/>
        </p:nvSpPr>
        <p:spPr>
          <a:xfrm>
            <a:off x="8324243" y="6230745"/>
            <a:ext cx="3562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3º passo: selecionar o tipo de combustível que pretende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6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9">
            <a:extLst>
              <a:ext uri="{FF2B5EF4-FFF2-40B4-BE49-F238E27FC236}">
                <a16:creationId xmlns:a16="http://schemas.microsoft.com/office/drawing/2014/main" id="{0EE18607-ADE4-48F4-581E-C1B394F8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13" y="370770"/>
            <a:ext cx="11187325" cy="1005839"/>
          </a:xfrm>
        </p:spPr>
        <p:txBody>
          <a:bodyPr rtlCol="0"/>
          <a:lstStyle/>
          <a:p>
            <a:r>
              <a:rPr lang="pt-PT" dirty="0">
                <a:latin typeface="Eras Demi ITC"/>
                <a:cs typeface="Biome Light"/>
              </a:rPr>
              <a:t>Troca de combustível</a:t>
            </a:r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B856B92-6E66-9373-EBC8-BF757C51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466" y="1376609"/>
            <a:ext cx="2252480" cy="480998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CCAF9D8-EA7B-4771-8324-0589279C6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056" y="1331904"/>
            <a:ext cx="2252481" cy="485468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AA8DCB-2869-5D71-3231-E69F47CFF220}"/>
              </a:ext>
            </a:extLst>
          </p:cNvPr>
          <p:cNvSpPr txBox="1"/>
          <p:nvPr/>
        </p:nvSpPr>
        <p:spPr>
          <a:xfrm>
            <a:off x="1835760" y="6211669"/>
            <a:ext cx="400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4º passo: confirmação da troca e aviso da cobrança da taxa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709266-D225-4B61-2BE4-092927EBD614}"/>
              </a:ext>
            </a:extLst>
          </p:cNvPr>
          <p:cNvSpPr txBox="1"/>
          <p:nvPr/>
        </p:nvSpPr>
        <p:spPr>
          <a:xfrm>
            <a:off x="6587832" y="6350168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Mensagem de troca efetuada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1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9">
            <a:extLst>
              <a:ext uri="{FF2B5EF4-FFF2-40B4-BE49-F238E27FC236}">
                <a16:creationId xmlns:a16="http://schemas.microsoft.com/office/drawing/2014/main" id="{EFBA9131-69BD-0BDD-CBBB-8288B9ED5953}"/>
              </a:ext>
            </a:extLst>
          </p:cNvPr>
          <p:cNvSpPr txBox="1">
            <a:spLocks/>
          </p:cNvSpPr>
          <p:nvPr/>
        </p:nvSpPr>
        <p:spPr>
          <a:xfrm>
            <a:off x="500113" y="370770"/>
            <a:ext cx="11187325" cy="1005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t-PT" dirty="0">
                <a:latin typeface="Eras Demi ITC"/>
                <a:cs typeface="Biome Light"/>
              </a:rPr>
              <a:t>Mapa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E62510-A4FB-0A5E-01CC-E4A76339F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824" y="1376609"/>
            <a:ext cx="2300874" cy="491767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CF5603-1BB5-B9CF-09BB-4E0C98BFD35E}"/>
              </a:ext>
            </a:extLst>
          </p:cNvPr>
          <p:cNvSpPr txBox="1"/>
          <p:nvPr/>
        </p:nvSpPr>
        <p:spPr>
          <a:xfrm>
            <a:off x="6677464" y="2828835"/>
            <a:ext cx="395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Inserção de uma página com a aplicação Google </a:t>
            </a:r>
            <a:r>
              <a:rPr lang="pt-PT" dirty="0" err="1"/>
              <a:t>Maps</a:t>
            </a:r>
            <a:r>
              <a:rPr lang="pt-PT" dirty="0"/>
              <a:t> onde o cliente pode visualizar os postos de abastecimento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5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9">
            <a:extLst>
              <a:ext uri="{FF2B5EF4-FFF2-40B4-BE49-F238E27FC236}">
                <a16:creationId xmlns:a16="http://schemas.microsoft.com/office/drawing/2014/main" id="{EFBA9131-69BD-0BDD-CBBB-8288B9ED5953}"/>
              </a:ext>
            </a:extLst>
          </p:cNvPr>
          <p:cNvSpPr txBox="1">
            <a:spLocks/>
          </p:cNvSpPr>
          <p:nvPr/>
        </p:nvSpPr>
        <p:spPr>
          <a:xfrm>
            <a:off x="500113" y="370770"/>
            <a:ext cx="11187325" cy="1005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t-PT" dirty="0">
                <a:latin typeface="Eras Demi ITC"/>
                <a:cs typeface="Biome Light"/>
              </a:rPr>
              <a:t>Movimentos do cliente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CF5603-1BB5-B9CF-09BB-4E0C98BFD35E}"/>
              </a:ext>
            </a:extLst>
          </p:cNvPr>
          <p:cNvSpPr txBox="1"/>
          <p:nvPr/>
        </p:nvSpPr>
        <p:spPr>
          <a:xfrm>
            <a:off x="6677464" y="2828835"/>
            <a:ext cx="39502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Página com os movimentos do cliente na aplicação, tais como compras de combustível, trocas e abastecimentos usando os códigos QR emitidos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1F8F33-3573-343F-275A-0A49D8D5F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854" y="1376609"/>
            <a:ext cx="2303965" cy="487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31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2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EAF4D7"/>
      </a:accent1>
      <a:accent2>
        <a:srgbClr val="599330"/>
      </a:accent2>
      <a:accent3>
        <a:srgbClr val="A8E2C5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40275_TF16411245_Win32" id="{7421BC3B-3810-428E-BBFA-6D2A106C5A4C}" vid="{2838B0AD-837C-4CEA-A514-C4698F36D52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976319-4513-485C-AD3A-E56C39927A38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{17ADB4E2-F434-477F-AC3D-FF6CFF4725DC}tf16411245_win32</Template>
  <TotalTime>0</TotalTime>
  <Words>328</Words>
  <Application>Microsoft Office PowerPoint</Application>
  <PresentationFormat>Ecrã Panorâmico</PresentationFormat>
  <Paragraphs>66</Paragraphs>
  <Slides>12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Biome Light</vt:lpstr>
      <vt:lpstr>Calibri</vt:lpstr>
      <vt:lpstr>Eras Demi ITC</vt:lpstr>
      <vt:lpstr>Tema do Office</vt:lpstr>
      <vt:lpstr>E4 – Protótipo Exploratório</vt:lpstr>
      <vt:lpstr>Login</vt:lpstr>
      <vt:lpstr>Página inicial</vt:lpstr>
      <vt:lpstr>Compra de combustível</vt:lpstr>
      <vt:lpstr>Pagamento</vt:lpstr>
      <vt:lpstr>Troca de combustível</vt:lpstr>
      <vt:lpstr>Troca de combustível</vt:lpstr>
      <vt:lpstr>Apresentação do PowerPoint</vt:lpstr>
      <vt:lpstr>Apresentação do PowerPoint</vt:lpstr>
      <vt:lpstr>Apresentação do PowerPoint</vt:lpstr>
      <vt:lpstr>Apresentação do PowerPoint</vt:lpstr>
      <vt:lpstr>Informações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 Fast &amp; Fuel</dc:title>
  <dc:creator>Lara Matos</dc:creator>
  <cp:lastModifiedBy>Lara Matos</cp:lastModifiedBy>
  <cp:revision>1</cp:revision>
  <dcterms:created xsi:type="dcterms:W3CDTF">2022-05-17T10:16:08Z</dcterms:created>
  <dcterms:modified xsi:type="dcterms:W3CDTF">2022-06-25T15:26:04Z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