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8" r:id="rId6"/>
    <p:sldId id="296" r:id="rId7"/>
    <p:sldId id="299" r:id="rId8"/>
    <p:sldId id="300" r:id="rId9"/>
    <p:sldId id="307" r:id="rId10"/>
    <p:sldId id="308" r:id="rId11"/>
    <p:sldId id="303" r:id="rId12"/>
    <p:sldId id="305" r:id="rId13"/>
    <p:sldId id="261" r:id="rId14"/>
    <p:sldId id="306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9AA8D-FD3A-450A-A237-280F3D7F756E}" v="24" dt="2022-06-22T07:37:10.588"/>
    <p1510:client id="{7104C47D-77CC-487E-BF3E-448E203DA5E8}" v="20" dt="2022-06-22T08:30:05.807"/>
    <p1510:client id="{76131868-0577-9791-548D-C050C7B28BB6}" v="136" dt="2022-06-22T08:39:57.796"/>
    <p1510:client id="{7E7E13D5-D9F8-9C9C-65C1-3C04AC8DBB35}" v="3" dt="2022-06-21T14:31:24.946"/>
    <p1510:client id="{BD1599EE-B3BB-39AB-9000-794A691AFC32}" v="58" dt="2022-06-22T08:00:32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4128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Tavares" userId="S::eduardaaires@ua.pt::2513ac6b-6e34-45c6-a71e-2e7df4ed0bf7" providerId="AD" clId="Web-{BD1599EE-B3BB-39AB-9000-794A691AFC32}"/>
    <pc:docChg chg="modSld">
      <pc:chgData name="Maria Tavares" userId="S::eduardaaires@ua.pt::2513ac6b-6e34-45c6-a71e-2e7df4ed0bf7" providerId="AD" clId="Web-{BD1599EE-B3BB-39AB-9000-794A691AFC32}" dt="2022-06-22T08:00:31.842" v="27" actId="20577"/>
      <pc:docMkLst>
        <pc:docMk/>
      </pc:docMkLst>
      <pc:sldChg chg="modSp">
        <pc:chgData name="Maria Tavares" userId="S::eduardaaires@ua.pt::2513ac6b-6e34-45c6-a71e-2e7df4ed0bf7" providerId="AD" clId="Web-{BD1599EE-B3BB-39AB-9000-794A691AFC32}" dt="2022-06-22T07:55:15.768" v="24" actId="20577"/>
        <pc:sldMkLst>
          <pc:docMk/>
          <pc:sldMk cId="3443509601" sldId="299"/>
        </pc:sldMkLst>
        <pc:spChg chg="mod">
          <ac:chgData name="Maria Tavares" userId="S::eduardaaires@ua.pt::2513ac6b-6e34-45c6-a71e-2e7df4ed0bf7" providerId="AD" clId="Web-{BD1599EE-B3BB-39AB-9000-794A691AFC32}" dt="2022-06-22T07:55:15.768" v="24" actId="20577"/>
          <ac:spMkLst>
            <pc:docMk/>
            <pc:sldMk cId="3443509601" sldId="299"/>
            <ac:spMk id="2" creationId="{7DC114AB-BB79-0740-6797-436B02573812}"/>
          </ac:spMkLst>
        </pc:spChg>
      </pc:sldChg>
      <pc:sldChg chg="modSp">
        <pc:chgData name="Maria Tavares" userId="S::eduardaaires@ua.pt::2513ac6b-6e34-45c6-a71e-2e7df4ed0bf7" providerId="AD" clId="Web-{BD1599EE-B3BB-39AB-9000-794A691AFC32}" dt="2022-06-22T08:00:31.842" v="27" actId="20577"/>
        <pc:sldMkLst>
          <pc:docMk/>
          <pc:sldMk cId="1256947278" sldId="306"/>
        </pc:sldMkLst>
        <pc:spChg chg="mod">
          <ac:chgData name="Maria Tavares" userId="S::eduardaaires@ua.pt::2513ac6b-6e34-45c6-a71e-2e7df4ed0bf7" providerId="AD" clId="Web-{BD1599EE-B3BB-39AB-9000-794A691AFC32}" dt="2022-06-22T08:00:31.842" v="27" actId="20577"/>
          <ac:spMkLst>
            <pc:docMk/>
            <pc:sldMk cId="1256947278" sldId="306"/>
            <ac:spMk id="3" creationId="{E58ECDFF-DC13-AB68-EB48-80D5A4A3B97F}"/>
          </ac:spMkLst>
        </pc:spChg>
      </pc:sldChg>
    </pc:docChg>
  </pc:docChgLst>
  <pc:docChgLst>
    <pc:chgData name="Maria Tavares" userId="S::eduardaaires@ua.pt::2513ac6b-6e34-45c6-a71e-2e7df4ed0bf7" providerId="AD" clId="Web-{B4C83C05-29BB-66F3-7DC7-7E47319058E5}"/>
    <pc:docChg chg="addSld delSld modSld sldOrd">
      <pc:chgData name="Maria Tavares" userId="S::eduardaaires@ua.pt::2513ac6b-6e34-45c6-a71e-2e7df4ed0bf7" providerId="AD" clId="Web-{B4C83C05-29BB-66F3-7DC7-7E47319058E5}" dt="2022-06-07T13:54:24.209" v="792" actId="1076"/>
      <pc:docMkLst>
        <pc:docMk/>
      </pc:docMkLst>
      <pc:sldChg chg="addSp delSp modSp">
        <pc:chgData name="Maria Tavares" userId="S::eduardaaires@ua.pt::2513ac6b-6e34-45c6-a71e-2e7df4ed0bf7" providerId="AD" clId="Web-{B4C83C05-29BB-66F3-7DC7-7E47319058E5}" dt="2022-06-07T13:43:10.996" v="672" actId="14100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B4C83C05-29BB-66F3-7DC7-7E47319058E5}" dt="2022-06-07T13:40:24.923" v="633" actId="1076"/>
          <ac:spMkLst>
            <pc:docMk/>
            <pc:sldMk cId="2371293676" sldId="278"/>
            <ac:spMk id="2" creationId="{7DC114AB-BB79-0740-6797-436B02573812}"/>
          </ac:spMkLst>
        </pc:spChg>
        <pc:spChg chg="mod">
          <ac:chgData name="Maria Tavares" userId="S::eduardaaires@ua.pt::2513ac6b-6e34-45c6-a71e-2e7df4ed0bf7" providerId="AD" clId="Web-{B4C83C05-29BB-66F3-7DC7-7E47319058E5}" dt="2022-06-07T13:41:43.975" v="656" actId="14100"/>
          <ac:spMkLst>
            <pc:docMk/>
            <pc:sldMk cId="2371293676" sldId="278"/>
            <ac:spMk id="22" creationId="{0EE18607-ADE4-48F4-581E-C1B394F809B0}"/>
          </ac:spMkLst>
        </pc:spChg>
        <pc:picChg chg="add del mod">
          <ac:chgData name="Maria Tavares" userId="S::eduardaaires@ua.pt::2513ac6b-6e34-45c6-a71e-2e7df4ed0bf7" providerId="AD" clId="Web-{B4C83C05-29BB-66F3-7DC7-7E47319058E5}" dt="2022-06-07T13:38:36.073" v="529"/>
          <ac:picMkLst>
            <pc:docMk/>
            <pc:sldMk cId="2371293676" sldId="278"/>
            <ac:picMk id="3" creationId="{1E563D03-605D-1077-4CAD-49550929B009}"/>
          </ac:picMkLst>
        </pc:picChg>
        <pc:picChg chg="add mod">
          <ac:chgData name="Maria Tavares" userId="S::eduardaaires@ua.pt::2513ac6b-6e34-45c6-a71e-2e7df4ed0bf7" providerId="AD" clId="Web-{B4C83C05-29BB-66F3-7DC7-7E47319058E5}" dt="2022-06-07T13:43:01.855" v="670" actId="1076"/>
          <ac:picMkLst>
            <pc:docMk/>
            <pc:sldMk cId="2371293676" sldId="278"/>
            <ac:picMk id="4" creationId="{6D9F96A4-F3D0-9BF2-B584-4803EDD7475E}"/>
          </ac:picMkLst>
        </pc:picChg>
        <pc:picChg chg="mod">
          <ac:chgData name="Maria Tavares" userId="S::eduardaaires@ua.pt::2513ac6b-6e34-45c6-a71e-2e7df4ed0bf7" providerId="AD" clId="Web-{B4C83C05-29BB-66F3-7DC7-7E47319058E5}" dt="2022-06-07T13:43:10.996" v="672" actId="14100"/>
          <ac:picMkLst>
            <pc:docMk/>
            <pc:sldMk cId="2371293676" sldId="278"/>
            <ac:picMk id="17" creationId="{448557F5-0D0C-1F0A-292F-E2285300ACAD}"/>
          </ac:picMkLst>
        </pc:picChg>
      </pc:sldChg>
      <pc:sldChg chg="modSp ord">
        <pc:chgData name="Maria Tavares" userId="S::eduardaaires@ua.pt::2513ac6b-6e34-45c6-a71e-2e7df4ed0bf7" providerId="AD" clId="Web-{B4C83C05-29BB-66F3-7DC7-7E47319058E5}" dt="2022-06-07T13:21:44.198" v="1" actId="20577"/>
        <pc:sldMkLst>
          <pc:docMk/>
          <pc:sldMk cId="675137161" sldId="281"/>
        </pc:sldMkLst>
        <pc:spChg chg="mod">
          <ac:chgData name="Maria Tavares" userId="S::eduardaaires@ua.pt::2513ac6b-6e34-45c6-a71e-2e7df4ed0bf7" providerId="AD" clId="Web-{B4C83C05-29BB-66F3-7DC7-7E47319058E5}" dt="2022-06-07T13:21:44.198" v="1" actId="20577"/>
          <ac:spMkLst>
            <pc:docMk/>
            <pc:sldMk cId="675137161" sldId="281"/>
            <ac:spMk id="3" creationId="{594C1777-B62D-468E-BE34-64A07CED098F}"/>
          </ac:spMkLst>
        </pc:spChg>
      </pc:sldChg>
      <pc:sldChg chg="del">
        <pc:chgData name="Maria Tavares" userId="S::eduardaaires@ua.pt::2513ac6b-6e34-45c6-a71e-2e7df4ed0bf7" providerId="AD" clId="Web-{B4C83C05-29BB-66F3-7DC7-7E47319058E5}" dt="2022-06-07T13:54:08.115" v="789"/>
        <pc:sldMkLst>
          <pc:docMk/>
          <pc:sldMk cId="2103904258" sldId="291"/>
        </pc:sldMkLst>
      </pc:sldChg>
      <pc:sldChg chg="del">
        <pc:chgData name="Maria Tavares" userId="S::eduardaaires@ua.pt::2513ac6b-6e34-45c6-a71e-2e7df4ed0bf7" providerId="AD" clId="Web-{B4C83C05-29BB-66F3-7DC7-7E47319058E5}" dt="2022-06-07T13:54:04.989" v="788"/>
        <pc:sldMkLst>
          <pc:docMk/>
          <pc:sldMk cId="4121072753" sldId="292"/>
        </pc:sldMkLst>
      </pc:sldChg>
      <pc:sldChg chg="modSp">
        <pc:chgData name="Maria Tavares" userId="S::eduardaaires@ua.pt::2513ac6b-6e34-45c6-a71e-2e7df4ed0bf7" providerId="AD" clId="Web-{B4C83C05-29BB-66F3-7DC7-7E47319058E5}" dt="2022-06-07T13:54:24.209" v="792" actId="1076"/>
        <pc:sldMkLst>
          <pc:docMk/>
          <pc:sldMk cId="2678101042" sldId="295"/>
        </pc:sldMkLst>
        <pc:spChg chg="mod">
          <ac:chgData name="Maria Tavares" userId="S::eduardaaires@ua.pt::2513ac6b-6e34-45c6-a71e-2e7df4ed0bf7" providerId="AD" clId="Web-{B4C83C05-29BB-66F3-7DC7-7E47319058E5}" dt="2022-06-07T13:24:40.084" v="46" actId="20577"/>
          <ac:spMkLst>
            <pc:docMk/>
            <pc:sldMk cId="2678101042" sldId="295"/>
            <ac:spMk id="9" creationId="{3039D3E4-1659-0D38-87CE-16EC0E7F1DDE}"/>
          </ac:spMkLst>
        </pc:spChg>
        <pc:picChg chg="mod">
          <ac:chgData name="Maria Tavares" userId="S::eduardaaires@ua.pt::2513ac6b-6e34-45c6-a71e-2e7df4ed0bf7" providerId="AD" clId="Web-{B4C83C05-29BB-66F3-7DC7-7E47319058E5}" dt="2022-06-07T13:54:24.209" v="792" actId="1076"/>
          <ac:picMkLst>
            <pc:docMk/>
            <pc:sldMk cId="2678101042" sldId="295"/>
            <ac:picMk id="11" creationId="{7FF41738-1897-4378-CDCA-F123CEF810B2}"/>
          </ac:picMkLst>
        </pc:picChg>
      </pc:sldChg>
      <pc:sldChg chg="addSp delSp modSp add replId">
        <pc:chgData name="Maria Tavares" userId="S::eduardaaires@ua.pt::2513ac6b-6e34-45c6-a71e-2e7df4ed0bf7" providerId="AD" clId="Web-{B4C83C05-29BB-66F3-7DC7-7E47319058E5}" dt="2022-06-07T13:53:30.644" v="787" actId="1076"/>
        <pc:sldMkLst>
          <pc:docMk/>
          <pc:sldMk cId="1330899446" sldId="296"/>
        </pc:sldMkLst>
        <pc:spChg chg="mod">
          <ac:chgData name="Maria Tavares" userId="S::eduardaaires@ua.pt::2513ac6b-6e34-45c6-a71e-2e7df4ed0bf7" providerId="AD" clId="Web-{B4C83C05-29BB-66F3-7DC7-7E47319058E5}" dt="2022-06-07T13:33:43.055" v="422" actId="1076"/>
          <ac:spMkLst>
            <pc:docMk/>
            <pc:sldMk cId="1330899446" sldId="296"/>
            <ac:spMk id="2" creationId="{7DC114AB-BB79-0740-6797-436B02573812}"/>
          </ac:spMkLst>
        </pc:spChg>
        <pc:picChg chg="add del mod">
          <ac:chgData name="Maria Tavares" userId="S::eduardaaires@ua.pt::2513ac6b-6e34-45c6-a71e-2e7df4ed0bf7" providerId="AD" clId="Web-{B4C83C05-29BB-66F3-7DC7-7E47319058E5}" dt="2022-06-07T13:44:24.891" v="674"/>
          <ac:picMkLst>
            <pc:docMk/>
            <pc:sldMk cId="1330899446" sldId="296"/>
            <ac:picMk id="3" creationId="{4D7FA4A7-EA38-6D55-7CF2-E542AE9D3D5B}"/>
          </ac:picMkLst>
        </pc:picChg>
        <pc:picChg chg="add del mod ord">
          <ac:chgData name="Maria Tavares" userId="S::eduardaaires@ua.pt::2513ac6b-6e34-45c6-a71e-2e7df4ed0bf7" providerId="AD" clId="Web-{B4C83C05-29BB-66F3-7DC7-7E47319058E5}" dt="2022-06-07T13:49:44.270" v="722"/>
          <ac:picMkLst>
            <pc:docMk/>
            <pc:sldMk cId="1330899446" sldId="296"/>
            <ac:picMk id="4" creationId="{C412F806-0C8A-2485-DD4F-906055F62C5C}"/>
          </ac:picMkLst>
        </pc:picChg>
        <pc:picChg chg="add del mod">
          <ac:chgData name="Maria Tavares" userId="S::eduardaaires@ua.pt::2513ac6b-6e34-45c6-a71e-2e7df4ed0bf7" providerId="AD" clId="Web-{B4C83C05-29BB-66F3-7DC7-7E47319058E5}" dt="2022-06-07T13:47:34.481" v="700"/>
          <ac:picMkLst>
            <pc:docMk/>
            <pc:sldMk cId="1330899446" sldId="296"/>
            <ac:picMk id="5" creationId="{C21CADE2-2121-4880-0376-D72C63A1DC7E}"/>
          </ac:picMkLst>
        </pc:picChg>
        <pc:picChg chg="add del mod">
          <ac:chgData name="Maria Tavares" userId="S::eduardaaires@ua.pt::2513ac6b-6e34-45c6-a71e-2e7df4ed0bf7" providerId="AD" clId="Web-{B4C83C05-29BB-66F3-7DC7-7E47319058E5}" dt="2022-06-07T13:50:46.243" v="737"/>
          <ac:picMkLst>
            <pc:docMk/>
            <pc:sldMk cId="1330899446" sldId="296"/>
            <ac:picMk id="6" creationId="{CA4CFA47-42B8-4669-0991-5EF5670E5F55}"/>
          </ac:picMkLst>
        </pc:picChg>
        <pc:picChg chg="add mod ord">
          <ac:chgData name="Maria Tavares" userId="S::eduardaaires@ua.pt::2513ac6b-6e34-45c6-a71e-2e7df4ed0bf7" providerId="AD" clId="Web-{B4C83C05-29BB-66F3-7DC7-7E47319058E5}" dt="2022-06-07T13:52:59.564" v="775" actId="1076"/>
          <ac:picMkLst>
            <pc:docMk/>
            <pc:sldMk cId="1330899446" sldId="296"/>
            <ac:picMk id="7" creationId="{BD41A572-21B7-7F7B-9696-BD34E6E8C2AF}"/>
          </ac:picMkLst>
        </pc:picChg>
        <pc:picChg chg="add mod">
          <ac:chgData name="Maria Tavares" userId="S::eduardaaires@ua.pt::2513ac6b-6e34-45c6-a71e-2e7df4ed0bf7" providerId="AD" clId="Web-{B4C83C05-29BB-66F3-7DC7-7E47319058E5}" dt="2022-06-07T13:53:04.314" v="778" actId="1076"/>
          <ac:picMkLst>
            <pc:docMk/>
            <pc:sldMk cId="1330899446" sldId="296"/>
            <ac:picMk id="8" creationId="{DEBCF5C7-BEED-D15D-FFEC-CC852FED9D56}"/>
          </ac:picMkLst>
        </pc:picChg>
        <pc:picChg chg="add del mod">
          <ac:chgData name="Maria Tavares" userId="S::eduardaaires@ua.pt::2513ac6b-6e34-45c6-a71e-2e7df4ed0bf7" providerId="AD" clId="Web-{B4C83C05-29BB-66F3-7DC7-7E47319058E5}" dt="2022-06-07T13:52:04.935" v="757"/>
          <ac:picMkLst>
            <pc:docMk/>
            <pc:sldMk cId="1330899446" sldId="296"/>
            <ac:picMk id="9" creationId="{25ADF5A5-DED2-3D6A-3A39-1849CC0282C3}"/>
          </ac:picMkLst>
        </pc:picChg>
        <pc:picChg chg="add mod">
          <ac:chgData name="Maria Tavares" userId="S::eduardaaires@ua.pt::2513ac6b-6e34-45c6-a71e-2e7df4ed0bf7" providerId="AD" clId="Web-{B4C83C05-29BB-66F3-7DC7-7E47319058E5}" dt="2022-06-07T13:53:12.299" v="781" actId="1076"/>
          <ac:picMkLst>
            <pc:docMk/>
            <pc:sldMk cId="1330899446" sldId="296"/>
            <ac:picMk id="11" creationId="{6D2BCB88-CD40-D33C-075F-930D78AFDAC5}"/>
          </ac:picMkLst>
        </pc:picChg>
        <pc:picChg chg="add mod">
          <ac:chgData name="Maria Tavares" userId="S::eduardaaires@ua.pt::2513ac6b-6e34-45c6-a71e-2e7df4ed0bf7" providerId="AD" clId="Web-{B4C83C05-29BB-66F3-7DC7-7E47319058E5}" dt="2022-06-07T13:53:30.644" v="787" actId="1076"/>
          <ac:picMkLst>
            <pc:docMk/>
            <pc:sldMk cId="1330899446" sldId="296"/>
            <ac:picMk id="13" creationId="{807A625D-DFB1-C2A7-BEDB-C96F6732D475}"/>
          </ac:picMkLst>
        </pc:picChg>
        <pc:picChg chg="del mod">
          <ac:chgData name="Maria Tavares" userId="S::eduardaaires@ua.pt::2513ac6b-6e34-45c6-a71e-2e7df4ed0bf7" providerId="AD" clId="Web-{B4C83C05-29BB-66F3-7DC7-7E47319058E5}" dt="2022-06-07T13:48:52.955" v="716"/>
          <ac:picMkLst>
            <pc:docMk/>
            <pc:sldMk cId="1330899446" sldId="296"/>
            <ac:picMk id="17" creationId="{448557F5-0D0C-1F0A-292F-E2285300ACAD}"/>
          </ac:picMkLst>
        </pc:picChg>
      </pc:sldChg>
    </pc:docChg>
  </pc:docChgLst>
  <pc:docChgLst>
    <pc:chgData name="Lara Matos" userId="67d3d73a-66e9-4b2e-ac76-80333630473b" providerId="ADAL" clId="{FB6FC71C-C492-4A05-AAE6-1FEE6347D237}"/>
    <pc:docChg chg="custSel addSld delSld modSld sldOrd">
      <pc:chgData name="Lara Matos" userId="67d3d73a-66e9-4b2e-ac76-80333630473b" providerId="ADAL" clId="{FB6FC71C-C492-4A05-AAE6-1FEE6347D237}" dt="2022-05-25T09:04:58.867" v="605" actId="20577"/>
      <pc:docMkLst>
        <pc:docMk/>
      </pc:docMkLst>
      <pc:sldChg chg="addSp delSp modSp mod">
        <pc:chgData name="Lara Matos" userId="67d3d73a-66e9-4b2e-ac76-80333630473b" providerId="ADAL" clId="{FB6FC71C-C492-4A05-AAE6-1FEE6347D237}" dt="2022-05-25T08:29:51.731" v="568" actId="478"/>
        <pc:sldMkLst>
          <pc:docMk/>
          <pc:sldMk cId="2259308896" sldId="256"/>
        </pc:sldMkLst>
        <pc:spChg chg="del">
          <ac:chgData name="Lara Matos" userId="67d3d73a-66e9-4b2e-ac76-80333630473b" providerId="ADAL" clId="{FB6FC71C-C492-4A05-AAE6-1FEE6347D237}" dt="2022-05-25T08:29:51.731" v="568" actId="478"/>
          <ac:spMkLst>
            <pc:docMk/>
            <pc:sldMk cId="2259308896" sldId="256"/>
            <ac:spMk id="2" creationId="{1763A2A0-75F1-73CE-BFD6-0E4FB7015B24}"/>
          </ac:spMkLst>
        </pc:spChg>
        <pc:spChg chg="del">
          <ac:chgData name="Lara Matos" userId="67d3d73a-66e9-4b2e-ac76-80333630473b" providerId="ADAL" clId="{FB6FC71C-C492-4A05-AAE6-1FEE6347D237}" dt="2022-05-25T08:29:27.685" v="563" actId="478"/>
          <ac:spMkLst>
            <pc:docMk/>
            <pc:sldMk cId="2259308896" sldId="256"/>
            <ac:spMk id="4" creationId="{88467C95-DF23-40B9-B265-2E6F3DE29030}"/>
          </ac:spMkLst>
        </pc:spChg>
        <pc:spChg chg="add del mod">
          <ac:chgData name="Lara Matos" userId="67d3d73a-66e9-4b2e-ac76-80333630473b" providerId="ADAL" clId="{FB6FC71C-C492-4A05-AAE6-1FEE6347D237}" dt="2022-05-25T08:29:32.676" v="564" actId="478"/>
          <ac:spMkLst>
            <pc:docMk/>
            <pc:sldMk cId="2259308896" sldId="256"/>
            <ac:spMk id="6" creationId="{A2073A74-B5DD-1ED8-0BF3-8E5F8A8D2F70}"/>
          </ac:spMkLst>
        </pc:spChg>
        <pc:spChg chg="mod">
          <ac:chgData name="Lara Matos" userId="67d3d73a-66e9-4b2e-ac76-80333630473b" providerId="ADAL" clId="{FB6FC71C-C492-4A05-AAE6-1FEE6347D237}" dt="2022-05-18T07:36:01.751" v="54" actId="1037"/>
          <ac:spMkLst>
            <pc:docMk/>
            <pc:sldMk cId="2259308896" sldId="256"/>
            <ac:spMk id="9" creationId="{F4733ACE-B125-B764-71F4-7A9677FB688B}"/>
          </ac:spMkLst>
        </pc:spChg>
        <pc:spChg chg="mod">
          <ac:chgData name="Lara Matos" userId="67d3d73a-66e9-4b2e-ac76-80333630473b" providerId="ADAL" clId="{FB6FC71C-C492-4A05-AAE6-1FEE6347D237}" dt="2022-05-18T07:36:01.751" v="54" actId="1037"/>
          <ac:spMkLst>
            <pc:docMk/>
            <pc:sldMk cId="2259308896" sldId="256"/>
            <ac:spMk id="11" creationId="{69959CB9-48BD-66CD-5EEE-D881CDF57E84}"/>
          </ac:spMkLst>
        </pc:spChg>
        <pc:picChg chg="add mod">
          <ac:chgData name="Lara Matos" userId="67d3d73a-66e9-4b2e-ac76-80333630473b" providerId="ADAL" clId="{FB6FC71C-C492-4A05-AAE6-1FEE6347D237}" dt="2022-05-25T08:29:39.264" v="567" actId="1076"/>
          <ac:picMkLst>
            <pc:docMk/>
            <pc:sldMk cId="2259308896" sldId="256"/>
            <ac:picMk id="3" creationId="{5D834A3F-621B-165F-2561-78D0E57923D0}"/>
          </ac:picMkLst>
        </pc:picChg>
      </pc:sldChg>
      <pc:sldChg chg="del">
        <pc:chgData name="Lara Matos" userId="67d3d73a-66e9-4b2e-ac76-80333630473b" providerId="ADAL" clId="{FB6FC71C-C492-4A05-AAE6-1FEE6347D237}" dt="2022-05-24T14:42:08.379" v="351" actId="47"/>
        <pc:sldMkLst>
          <pc:docMk/>
          <pc:sldMk cId="4212917468" sldId="260"/>
        </pc:sldMkLst>
      </pc:sldChg>
      <pc:sldChg chg="addSp delSp modSp mod ord">
        <pc:chgData name="Lara Matos" userId="67d3d73a-66e9-4b2e-ac76-80333630473b" providerId="ADAL" clId="{FB6FC71C-C492-4A05-AAE6-1FEE6347D237}" dt="2022-05-25T08:53:11.568" v="601" actId="20577"/>
        <pc:sldMkLst>
          <pc:docMk/>
          <pc:sldMk cId="1527386939" sldId="261"/>
        </pc:sldMkLst>
        <pc:spChg chg="add del mod">
          <ac:chgData name="Lara Matos" userId="67d3d73a-66e9-4b2e-ac76-80333630473b" providerId="ADAL" clId="{FB6FC71C-C492-4A05-AAE6-1FEE6347D237}" dt="2022-05-24T13:51:57.678" v="68" actId="478"/>
          <ac:spMkLst>
            <pc:docMk/>
            <pc:sldMk cId="1527386939" sldId="261"/>
            <ac:spMk id="3" creationId="{864CDDFF-9522-E30D-C900-0393EDBFBAE9}"/>
          </ac:spMkLst>
        </pc:spChg>
        <pc:spChg chg="del">
          <ac:chgData name="Lara Matos" userId="67d3d73a-66e9-4b2e-ac76-80333630473b" providerId="ADAL" clId="{FB6FC71C-C492-4A05-AAE6-1FEE6347D237}" dt="2022-05-24T13:51:55.934" v="67" actId="478"/>
          <ac:spMkLst>
            <pc:docMk/>
            <pc:sldMk cId="1527386939" sldId="261"/>
            <ac:spMk id="4" creationId="{07A371F5-EAAD-4ADC-8D3F-1CBB98D52839}"/>
          </ac:spMkLst>
        </pc:spChg>
        <pc:spChg chg="add del mod">
          <ac:chgData name="Lara Matos" userId="67d3d73a-66e9-4b2e-ac76-80333630473b" providerId="ADAL" clId="{FB6FC71C-C492-4A05-AAE6-1FEE6347D237}" dt="2022-05-24T13:52:00.634" v="70" actId="478"/>
          <ac:spMkLst>
            <pc:docMk/>
            <pc:sldMk cId="1527386939" sldId="261"/>
            <ac:spMk id="6" creationId="{313B22A2-83B1-AA05-DAB3-982CFC97A7B2}"/>
          </ac:spMkLst>
        </pc:spChg>
        <pc:spChg chg="add mod">
          <ac:chgData name="Lara Matos" userId="67d3d73a-66e9-4b2e-ac76-80333630473b" providerId="ADAL" clId="{FB6FC71C-C492-4A05-AAE6-1FEE6347D237}" dt="2022-05-25T08:53:11.568" v="601" actId="20577"/>
          <ac:spMkLst>
            <pc:docMk/>
            <pc:sldMk cId="1527386939" sldId="261"/>
            <ac:spMk id="7" creationId="{D87DDFFF-E26C-B947-9A58-D42D298AD434}"/>
          </ac:spMkLst>
        </pc:spChg>
        <pc:graphicFrameChg chg="del">
          <ac:chgData name="Lara Matos" userId="67d3d73a-66e9-4b2e-ac76-80333630473b" providerId="ADAL" clId="{FB6FC71C-C492-4A05-AAE6-1FEE6347D237}" dt="2022-05-24T13:51:59.576" v="69" actId="478"/>
          <ac:graphicFrameMkLst>
            <pc:docMk/>
            <pc:sldMk cId="1527386939" sldId="261"/>
            <ac:graphicFrameMk id="10" creationId="{362B2925-E8FE-473D-8655-B0D2843619D0}"/>
          </ac:graphicFrameMkLst>
        </pc:graphicFrameChg>
      </pc:sldChg>
      <pc:sldChg chg="del">
        <pc:chgData name="Lara Matos" userId="67d3d73a-66e9-4b2e-ac76-80333630473b" providerId="ADAL" clId="{FB6FC71C-C492-4A05-AAE6-1FEE6347D237}" dt="2022-05-24T14:42:24.305" v="352" actId="47"/>
        <pc:sldMkLst>
          <pc:docMk/>
          <pc:sldMk cId="700209266" sldId="264"/>
        </pc:sldMkLst>
      </pc:sldChg>
      <pc:sldChg chg="del">
        <pc:chgData name="Lara Matos" userId="67d3d73a-66e9-4b2e-ac76-80333630473b" providerId="ADAL" clId="{FB6FC71C-C492-4A05-AAE6-1FEE6347D237}" dt="2022-05-24T14:42:28.426" v="354" actId="47"/>
        <pc:sldMkLst>
          <pc:docMk/>
          <pc:sldMk cId="2563119616" sldId="265"/>
        </pc:sldMkLst>
      </pc:sldChg>
      <pc:sldChg chg="del">
        <pc:chgData name="Lara Matos" userId="67d3d73a-66e9-4b2e-ac76-80333630473b" providerId="ADAL" clId="{FB6FC71C-C492-4A05-AAE6-1FEE6347D237}" dt="2022-05-24T14:42:29.731" v="355" actId="47"/>
        <pc:sldMkLst>
          <pc:docMk/>
          <pc:sldMk cId="445070695" sldId="267"/>
        </pc:sldMkLst>
      </pc:sldChg>
      <pc:sldChg chg="addSp delSp modSp mod">
        <pc:chgData name="Lara Matos" userId="67d3d73a-66e9-4b2e-ac76-80333630473b" providerId="ADAL" clId="{FB6FC71C-C492-4A05-AAE6-1FEE6347D237}" dt="2022-05-24T15:15:36.867" v="507" actId="14100"/>
        <pc:sldMkLst>
          <pc:docMk/>
          <pc:sldMk cId="2371293676" sldId="278"/>
        </pc:sldMkLst>
        <pc:spChg chg="del">
          <ac:chgData name="Lara Matos" userId="67d3d73a-66e9-4b2e-ac76-80333630473b" providerId="ADAL" clId="{FB6FC71C-C492-4A05-AAE6-1FEE6347D237}" dt="2022-05-24T13:51:45.598" v="65" actId="478"/>
          <ac:spMkLst>
            <pc:docMk/>
            <pc:sldMk cId="2371293676" sldId="278"/>
            <ac:spMk id="3" creationId="{95B371F2-DBA5-415A-82C8-651F587B857A}"/>
          </ac:spMkLst>
        </pc:spChg>
        <pc:spChg chg="add del mod">
          <ac:chgData name="Lara Matos" userId="67d3d73a-66e9-4b2e-ac76-80333630473b" providerId="ADAL" clId="{FB6FC71C-C492-4A05-AAE6-1FEE6347D237}" dt="2022-05-24T13:47:44.945" v="58" actId="478"/>
          <ac:spMkLst>
            <pc:docMk/>
            <pc:sldMk cId="2371293676" sldId="278"/>
            <ac:spMk id="4" creationId="{75121271-73A0-AFED-375E-41FFEF1468A2}"/>
          </ac:spMkLst>
        </pc:spChg>
        <pc:spChg chg="add del mod">
          <ac:chgData name="Lara Matos" userId="67d3d73a-66e9-4b2e-ac76-80333630473b" providerId="ADAL" clId="{FB6FC71C-C492-4A05-AAE6-1FEE6347D237}" dt="2022-05-24T13:47:46.195" v="59" actId="478"/>
          <ac:spMkLst>
            <pc:docMk/>
            <pc:sldMk cId="2371293676" sldId="278"/>
            <ac:spMk id="6" creationId="{BA0F0CA8-5C51-F15B-2706-503B09B96393}"/>
          </ac:spMkLst>
        </pc:spChg>
        <pc:spChg chg="add del mod">
          <ac:chgData name="Lara Matos" userId="67d3d73a-66e9-4b2e-ac76-80333630473b" providerId="ADAL" clId="{FB6FC71C-C492-4A05-AAE6-1FEE6347D237}" dt="2022-05-24T13:47:47.026" v="60" actId="478"/>
          <ac:spMkLst>
            <pc:docMk/>
            <pc:sldMk cId="2371293676" sldId="278"/>
            <ac:spMk id="8" creationId="{69A6EB3E-BC90-C1D3-E183-4C8A17401A23}"/>
          </ac:spMkLst>
        </pc:spChg>
        <pc:spChg chg="add del mod">
          <ac:chgData name="Lara Matos" userId="67d3d73a-66e9-4b2e-ac76-80333630473b" providerId="ADAL" clId="{FB6FC71C-C492-4A05-AAE6-1FEE6347D237}" dt="2022-05-24T13:48:01.952" v="62" actId="478"/>
          <ac:spMkLst>
            <pc:docMk/>
            <pc:sldMk cId="2371293676" sldId="278"/>
            <ac:spMk id="10" creationId="{6FB678BD-8F1A-BEAB-64B3-2A8A399945B0}"/>
          </ac:spMkLst>
        </pc:spChg>
        <pc:spChg chg="add del mod">
          <ac:chgData name="Lara Matos" userId="67d3d73a-66e9-4b2e-ac76-80333630473b" providerId="ADAL" clId="{FB6FC71C-C492-4A05-AAE6-1FEE6347D237}" dt="2022-05-24T13:48:05.677" v="64" actId="478"/>
          <ac:spMkLst>
            <pc:docMk/>
            <pc:sldMk cId="2371293676" sldId="278"/>
            <ac:spMk id="12" creationId="{C21B9C45-BC97-BDF5-3550-528EBEB2B4F8}"/>
          </ac:spMkLst>
        </pc:spChg>
        <pc:spChg chg="add del mod">
          <ac:chgData name="Lara Matos" userId="67d3d73a-66e9-4b2e-ac76-80333630473b" providerId="ADAL" clId="{FB6FC71C-C492-4A05-AAE6-1FEE6347D237}" dt="2022-05-24T13:51:48.273" v="66" actId="478"/>
          <ac:spMkLst>
            <pc:docMk/>
            <pc:sldMk cId="2371293676" sldId="278"/>
            <ac:spMk id="14" creationId="{6CB523F1-7908-F199-C5D5-4B7498147267}"/>
          </ac:spMkLst>
        </pc:spChg>
        <pc:spChg chg="add del mod">
          <ac:chgData name="Lara Matos" userId="67d3d73a-66e9-4b2e-ac76-80333630473b" providerId="ADAL" clId="{FB6FC71C-C492-4A05-AAE6-1FEE6347D237}" dt="2022-05-24T13:56:45.672" v="256" actId="478"/>
          <ac:spMkLst>
            <pc:docMk/>
            <pc:sldMk cId="2371293676" sldId="278"/>
            <ac:spMk id="15" creationId="{532ADA57-B8A7-94D7-F835-2CCB255015D8}"/>
          </ac:spMkLst>
        </pc:spChg>
        <pc:spChg chg="del">
          <ac:chgData name="Lara Matos" userId="67d3d73a-66e9-4b2e-ac76-80333630473b" providerId="ADAL" clId="{FB6FC71C-C492-4A05-AAE6-1FEE6347D237}" dt="2022-05-24T13:48:00.339" v="61" actId="478"/>
          <ac:spMkLst>
            <pc:docMk/>
            <pc:sldMk cId="2371293676" sldId="278"/>
            <ac:spMk id="18" creationId="{EA6B7DE5-BFCC-4EEF-9609-8AA1C7CAD3B0}"/>
          </ac:spMkLst>
        </pc:spChg>
        <pc:spChg chg="add mod">
          <ac:chgData name="Lara Matos" userId="67d3d73a-66e9-4b2e-ac76-80333630473b" providerId="ADAL" clId="{FB6FC71C-C492-4A05-AAE6-1FEE6347D237}" dt="2022-05-24T13:58:16" v="266" actId="20577"/>
          <ac:spMkLst>
            <pc:docMk/>
            <pc:sldMk cId="2371293676" sldId="278"/>
            <ac:spMk id="22" creationId="{0EE18607-ADE4-48F4-581E-C1B394F809B0}"/>
          </ac:spMkLst>
        </pc:spChg>
        <pc:spChg chg="del">
          <ac:chgData name="Lara Matos" userId="67d3d73a-66e9-4b2e-ac76-80333630473b" providerId="ADAL" clId="{FB6FC71C-C492-4A05-AAE6-1FEE6347D237}" dt="2022-05-24T13:48:04.751" v="63" actId="478"/>
          <ac:spMkLst>
            <pc:docMk/>
            <pc:sldMk cId="2371293676" sldId="278"/>
            <ac:spMk id="25" creationId="{BE394849-EE6D-4358-A824-BBF6E518EAEA}"/>
          </ac:spMkLst>
        </pc:spChg>
        <pc:spChg chg="del">
          <ac:chgData name="Lara Matos" userId="67d3d73a-66e9-4b2e-ac76-80333630473b" providerId="ADAL" clId="{FB6FC71C-C492-4A05-AAE6-1FEE6347D237}" dt="2022-05-24T13:57:18.377" v="257" actId="478"/>
          <ac:spMkLst>
            <pc:docMk/>
            <pc:sldMk cId="2371293676" sldId="278"/>
            <ac:spMk id="34" creationId="{D30A968E-AB03-4BB5-BF8E-EB31DFD33B17}"/>
          </ac:spMkLst>
        </pc:spChg>
        <pc:picChg chg="add mod">
          <ac:chgData name="Lara Matos" userId="67d3d73a-66e9-4b2e-ac76-80333630473b" providerId="ADAL" clId="{FB6FC71C-C492-4A05-AAE6-1FEE6347D237}" dt="2022-05-24T15:15:36.867" v="507" actId="14100"/>
          <ac:picMkLst>
            <pc:docMk/>
            <pc:sldMk cId="2371293676" sldId="278"/>
            <ac:picMk id="17" creationId="{448557F5-0D0C-1F0A-292F-E2285300ACAD}"/>
          </ac:picMkLst>
        </pc:picChg>
        <pc:picChg chg="del">
          <ac:chgData name="Lara Matos" userId="67d3d73a-66e9-4b2e-ac76-80333630473b" providerId="ADAL" clId="{FB6FC71C-C492-4A05-AAE6-1FEE6347D237}" dt="2022-05-24T13:47:41.860" v="55" actId="478"/>
          <ac:picMkLst>
            <pc:docMk/>
            <pc:sldMk cId="2371293676" sldId="278"/>
            <ac:picMk id="27" creationId="{FC80FA98-D238-41BC-848B-15F7D2C9D061}"/>
          </ac:picMkLst>
        </pc:picChg>
        <pc:picChg chg="del">
          <ac:chgData name="Lara Matos" userId="67d3d73a-66e9-4b2e-ac76-80333630473b" providerId="ADAL" clId="{FB6FC71C-C492-4A05-AAE6-1FEE6347D237}" dt="2022-05-24T13:47:42.801" v="56" actId="478"/>
          <ac:picMkLst>
            <pc:docMk/>
            <pc:sldMk cId="2371293676" sldId="278"/>
            <ac:picMk id="29" creationId="{071DE959-F62C-476A-A8B1-B4C0E3CC7BA6}"/>
          </ac:picMkLst>
        </pc:picChg>
        <pc:picChg chg="del">
          <ac:chgData name="Lara Matos" userId="67d3d73a-66e9-4b2e-ac76-80333630473b" providerId="ADAL" clId="{FB6FC71C-C492-4A05-AAE6-1FEE6347D237}" dt="2022-05-24T13:47:43.381" v="57" actId="478"/>
          <ac:picMkLst>
            <pc:docMk/>
            <pc:sldMk cId="2371293676" sldId="278"/>
            <ac:picMk id="31" creationId="{26F59C63-890F-4F30-B979-40A77F09EDB5}"/>
          </ac:picMkLst>
        </pc:picChg>
      </pc:sldChg>
      <pc:sldChg chg="addSp delSp modSp mod">
        <pc:chgData name="Lara Matos" userId="67d3d73a-66e9-4b2e-ac76-80333630473b" providerId="ADAL" clId="{FB6FC71C-C492-4A05-AAE6-1FEE6347D237}" dt="2022-05-24T15:44:49.615" v="557" actId="14100"/>
        <pc:sldMkLst>
          <pc:docMk/>
          <pc:sldMk cId="675137161" sldId="281"/>
        </pc:sldMkLst>
        <pc:spChg chg="mod">
          <ac:chgData name="Lara Matos" userId="67d3d73a-66e9-4b2e-ac76-80333630473b" providerId="ADAL" clId="{FB6FC71C-C492-4A05-AAE6-1FEE6347D237}" dt="2022-05-24T15:44:49.615" v="557" actId="14100"/>
          <ac:spMkLst>
            <pc:docMk/>
            <pc:sldMk cId="675137161" sldId="281"/>
            <ac:spMk id="3" creationId="{594C1777-B62D-468E-BE34-64A07CED098F}"/>
          </ac:spMkLst>
        </pc:spChg>
        <pc:spChg chg="add del mod">
          <ac:chgData name="Lara Matos" userId="67d3d73a-66e9-4b2e-ac76-80333630473b" providerId="ADAL" clId="{FB6FC71C-C492-4A05-AAE6-1FEE6347D237}" dt="2022-05-24T14:35:19.630" v="270" actId="478"/>
          <ac:spMkLst>
            <pc:docMk/>
            <pc:sldMk cId="675137161" sldId="281"/>
            <ac:spMk id="4" creationId="{36149FF4-E9E8-6956-EFD3-100EC7491334}"/>
          </ac:spMkLst>
        </pc:spChg>
        <pc:spChg chg="del">
          <ac:chgData name="Lara Matos" userId="67d3d73a-66e9-4b2e-ac76-80333630473b" providerId="ADAL" clId="{FB6FC71C-C492-4A05-AAE6-1FEE6347D237}" dt="2022-05-24T14:35:17.530" v="269" actId="478"/>
          <ac:spMkLst>
            <pc:docMk/>
            <pc:sldMk cId="675137161" sldId="281"/>
            <ac:spMk id="6" creationId="{70039366-CC4B-45CC-9139-66129D35DB25}"/>
          </ac:spMkLst>
        </pc:spChg>
      </pc:sldChg>
      <pc:sldChg chg="del">
        <pc:chgData name="Lara Matos" userId="67d3d73a-66e9-4b2e-ac76-80333630473b" providerId="ADAL" clId="{FB6FC71C-C492-4A05-AAE6-1FEE6347D237}" dt="2022-05-24T14:42:26.767" v="353" actId="47"/>
        <pc:sldMkLst>
          <pc:docMk/>
          <pc:sldMk cId="344939837" sldId="283"/>
        </pc:sldMkLst>
      </pc:sldChg>
      <pc:sldChg chg="del">
        <pc:chgData name="Lara Matos" userId="67d3d73a-66e9-4b2e-ac76-80333630473b" providerId="ADAL" clId="{FB6FC71C-C492-4A05-AAE6-1FEE6347D237}" dt="2022-05-24T14:42:06.190" v="350" actId="47"/>
        <pc:sldMkLst>
          <pc:docMk/>
          <pc:sldMk cId="3483999599" sldId="284"/>
        </pc:sldMkLst>
      </pc:sldChg>
      <pc:sldChg chg="del">
        <pc:chgData name="Lara Matos" userId="67d3d73a-66e9-4b2e-ac76-80333630473b" providerId="ADAL" clId="{FB6FC71C-C492-4A05-AAE6-1FEE6347D237}" dt="2022-05-24T14:42:30.597" v="356" actId="47"/>
        <pc:sldMkLst>
          <pc:docMk/>
          <pc:sldMk cId="4237778926" sldId="286"/>
        </pc:sldMkLst>
      </pc:sldChg>
      <pc:sldChg chg="del">
        <pc:chgData name="Lara Matos" userId="67d3d73a-66e9-4b2e-ac76-80333630473b" providerId="ADAL" clId="{FB6FC71C-C492-4A05-AAE6-1FEE6347D237}" dt="2022-05-24T14:35:33.985" v="291" actId="47"/>
        <pc:sldMkLst>
          <pc:docMk/>
          <pc:sldMk cId="1912012592" sldId="287"/>
        </pc:sldMkLst>
      </pc:sldChg>
      <pc:sldChg chg="del ord">
        <pc:chgData name="Lara Matos" userId="67d3d73a-66e9-4b2e-ac76-80333630473b" providerId="ADAL" clId="{FB6FC71C-C492-4A05-AAE6-1FEE6347D237}" dt="2022-05-24T14:35:31.087" v="290" actId="47"/>
        <pc:sldMkLst>
          <pc:docMk/>
          <pc:sldMk cId="4083546591" sldId="288"/>
        </pc:sldMkLst>
      </pc:sldChg>
      <pc:sldChg chg="addSp delSp modSp add mod">
        <pc:chgData name="Lara Matos" userId="67d3d73a-66e9-4b2e-ac76-80333630473b" providerId="ADAL" clId="{FB6FC71C-C492-4A05-AAE6-1FEE6347D237}" dt="2022-05-25T09:04:52.377" v="602" actId="20577"/>
        <pc:sldMkLst>
          <pc:docMk/>
          <pc:sldMk cId="2799968845" sldId="289"/>
        </pc:sldMkLst>
        <pc:spChg chg="mod">
          <ac:chgData name="Lara Matos" userId="67d3d73a-66e9-4b2e-ac76-80333630473b" providerId="ADAL" clId="{FB6FC71C-C492-4A05-AAE6-1FEE6347D237}" dt="2022-05-25T08:40:56.883" v="575" actId="14100"/>
          <ac:spMkLst>
            <pc:docMk/>
            <pc:sldMk cId="2799968845" sldId="289"/>
            <ac:spMk id="2" creationId="{BAAA0358-055D-484E-834A-29CDB306AA76}"/>
          </ac:spMkLst>
        </pc:spChg>
        <pc:spChg chg="mod">
          <ac:chgData name="Lara Matos" userId="67d3d73a-66e9-4b2e-ac76-80333630473b" providerId="ADAL" clId="{FB6FC71C-C492-4A05-AAE6-1FEE6347D237}" dt="2022-05-25T09:04:52.377" v="602" actId="20577"/>
          <ac:spMkLst>
            <pc:docMk/>
            <pc:sldMk cId="2799968845" sldId="289"/>
            <ac:spMk id="22" creationId="{0EE18607-ADE4-48F4-581E-C1B394F809B0}"/>
          </ac:spMkLst>
        </pc:spChg>
        <pc:picChg chg="add mod">
          <ac:chgData name="Lara Matos" userId="67d3d73a-66e9-4b2e-ac76-80333630473b" providerId="ADAL" clId="{FB6FC71C-C492-4A05-AAE6-1FEE6347D237}" dt="2022-05-24T15:15:12.448" v="502" actId="1076"/>
          <ac:picMkLst>
            <pc:docMk/>
            <pc:sldMk cId="2799968845" sldId="289"/>
            <ac:picMk id="3" creationId="{ACDF8909-605F-767C-8765-2E009A1BCB3F}"/>
          </ac:picMkLst>
        </pc:picChg>
        <pc:picChg chg="del">
          <ac:chgData name="Lara Matos" userId="67d3d73a-66e9-4b2e-ac76-80333630473b" providerId="ADAL" clId="{FB6FC71C-C492-4A05-AAE6-1FEE6347D237}" dt="2022-05-24T14:24:18.951" v="268" actId="478"/>
          <ac:picMkLst>
            <pc:docMk/>
            <pc:sldMk cId="2799968845" sldId="289"/>
            <ac:picMk id="17" creationId="{448557F5-0D0C-1F0A-292F-E2285300ACAD}"/>
          </ac:picMkLst>
        </pc:picChg>
      </pc:sldChg>
      <pc:sldChg chg="delSp new del mod setBg">
        <pc:chgData name="Lara Matos" userId="67d3d73a-66e9-4b2e-ac76-80333630473b" providerId="ADAL" clId="{FB6FC71C-C492-4A05-AAE6-1FEE6347D237}" dt="2022-05-24T14:41:44.158" v="330" actId="47"/>
        <pc:sldMkLst>
          <pc:docMk/>
          <pc:sldMk cId="145304843" sldId="290"/>
        </pc:sldMkLst>
        <pc:spChg chg="del">
          <ac:chgData name="Lara Matos" userId="67d3d73a-66e9-4b2e-ac76-80333630473b" providerId="ADAL" clId="{FB6FC71C-C492-4A05-AAE6-1FEE6347D237}" dt="2022-05-24T14:41:20.079" v="295" actId="478"/>
          <ac:spMkLst>
            <pc:docMk/>
            <pc:sldMk cId="145304843" sldId="290"/>
            <ac:spMk id="2" creationId="{822177C3-F461-320E-5985-EE9E8FBAA08D}"/>
          </ac:spMkLst>
        </pc:spChg>
        <pc:spChg chg="del">
          <ac:chgData name="Lara Matos" userId="67d3d73a-66e9-4b2e-ac76-80333630473b" providerId="ADAL" clId="{FB6FC71C-C492-4A05-AAE6-1FEE6347D237}" dt="2022-05-24T14:41:23.080" v="296" actId="478"/>
          <ac:spMkLst>
            <pc:docMk/>
            <pc:sldMk cId="145304843" sldId="290"/>
            <ac:spMk id="10" creationId="{76896A9D-09A3-A1D8-B20F-D8A7C6319C7D}"/>
          </ac:spMkLst>
        </pc:spChg>
      </pc:sldChg>
      <pc:sldChg chg="addSp delSp modSp add mod">
        <pc:chgData name="Lara Matos" userId="67d3d73a-66e9-4b2e-ac76-80333630473b" providerId="ADAL" clId="{FB6FC71C-C492-4A05-AAE6-1FEE6347D237}" dt="2022-05-25T09:04:54.341" v="603" actId="20577"/>
        <pc:sldMkLst>
          <pc:docMk/>
          <pc:sldMk cId="988005383" sldId="290"/>
        </pc:sldMkLst>
        <pc:spChg chg="mod">
          <ac:chgData name="Lara Matos" userId="67d3d73a-66e9-4b2e-ac76-80333630473b" providerId="ADAL" clId="{FB6FC71C-C492-4A05-AAE6-1FEE6347D237}" dt="2022-05-25T08:40:47.265" v="574" actId="14100"/>
          <ac:spMkLst>
            <pc:docMk/>
            <pc:sldMk cId="988005383" sldId="290"/>
            <ac:spMk id="2" creationId="{A3D38188-0B88-495D-F258-C45F4F9AC494}"/>
          </ac:spMkLst>
        </pc:spChg>
        <pc:spChg chg="mod">
          <ac:chgData name="Lara Matos" userId="67d3d73a-66e9-4b2e-ac76-80333630473b" providerId="ADAL" clId="{FB6FC71C-C492-4A05-AAE6-1FEE6347D237}" dt="2022-05-25T09:04:54.341" v="603" actId="20577"/>
          <ac:spMkLst>
            <pc:docMk/>
            <pc:sldMk cId="988005383" sldId="290"/>
            <ac:spMk id="22" creationId="{0EE18607-ADE4-48F4-581E-C1B394F809B0}"/>
          </ac:spMkLst>
        </pc:spChg>
        <pc:picChg chg="del">
          <ac:chgData name="Lara Matos" userId="67d3d73a-66e9-4b2e-ac76-80333630473b" providerId="ADAL" clId="{FB6FC71C-C492-4A05-AAE6-1FEE6347D237}" dt="2022-05-24T15:15:21.890" v="504" actId="478"/>
          <ac:picMkLst>
            <pc:docMk/>
            <pc:sldMk cId="988005383" sldId="290"/>
            <ac:picMk id="3" creationId="{ACDF8909-605F-767C-8765-2E009A1BCB3F}"/>
          </ac:picMkLst>
        </pc:picChg>
        <pc:picChg chg="add mod">
          <ac:chgData name="Lara Matos" userId="67d3d73a-66e9-4b2e-ac76-80333630473b" providerId="ADAL" clId="{FB6FC71C-C492-4A05-AAE6-1FEE6347D237}" dt="2022-05-24T15:15:28.785" v="506" actId="1076"/>
          <ac:picMkLst>
            <pc:docMk/>
            <pc:sldMk cId="988005383" sldId="290"/>
            <ac:picMk id="4" creationId="{DD42EDB5-87A6-79B9-57E7-42A04C53E5B8}"/>
          </ac:picMkLst>
        </pc:picChg>
      </pc:sldChg>
      <pc:sldChg chg="addSp delSp modSp add mod">
        <pc:chgData name="Lara Matos" userId="67d3d73a-66e9-4b2e-ac76-80333630473b" providerId="ADAL" clId="{FB6FC71C-C492-4A05-AAE6-1FEE6347D237}" dt="2022-05-25T09:04:56.908" v="604" actId="20577"/>
        <pc:sldMkLst>
          <pc:docMk/>
          <pc:sldMk cId="2103904258" sldId="291"/>
        </pc:sldMkLst>
        <pc:spChg chg="mod">
          <ac:chgData name="Lara Matos" userId="67d3d73a-66e9-4b2e-ac76-80333630473b" providerId="ADAL" clId="{FB6FC71C-C492-4A05-AAE6-1FEE6347D237}" dt="2022-05-25T08:41:07.012" v="576" actId="14100"/>
          <ac:spMkLst>
            <pc:docMk/>
            <pc:sldMk cId="2103904258" sldId="291"/>
            <ac:spMk id="2" creationId="{B5955A5B-6B48-2B4A-0849-0FC0108E7D59}"/>
          </ac:spMkLst>
        </pc:spChg>
        <pc:spChg chg="mod">
          <ac:chgData name="Lara Matos" userId="67d3d73a-66e9-4b2e-ac76-80333630473b" providerId="ADAL" clId="{FB6FC71C-C492-4A05-AAE6-1FEE6347D237}" dt="2022-05-25T09:04:56.908" v="604" actId="20577"/>
          <ac:spMkLst>
            <pc:docMk/>
            <pc:sldMk cId="2103904258" sldId="291"/>
            <ac:spMk id="22" creationId="{0EE18607-ADE4-48F4-581E-C1B394F809B0}"/>
          </ac:spMkLst>
        </pc:spChg>
        <pc:picChg chg="add mod">
          <ac:chgData name="Lara Matos" userId="67d3d73a-66e9-4b2e-ac76-80333630473b" providerId="ADAL" clId="{FB6FC71C-C492-4A05-AAE6-1FEE6347D237}" dt="2022-05-24T15:15:53.986" v="513" actId="14100"/>
          <ac:picMkLst>
            <pc:docMk/>
            <pc:sldMk cId="2103904258" sldId="291"/>
            <ac:picMk id="3" creationId="{8EBE88D7-D168-FE48-FD77-15FA41FB901E}"/>
          </ac:picMkLst>
        </pc:picChg>
        <pc:picChg chg="del">
          <ac:chgData name="Lara Matos" userId="67d3d73a-66e9-4b2e-ac76-80333630473b" providerId="ADAL" clId="{FB6FC71C-C492-4A05-AAE6-1FEE6347D237}" dt="2022-05-24T15:15:46.562" v="509" actId="478"/>
          <ac:picMkLst>
            <pc:docMk/>
            <pc:sldMk cId="2103904258" sldId="291"/>
            <ac:picMk id="4" creationId="{DD42EDB5-87A6-79B9-57E7-42A04C53E5B8}"/>
          </ac:picMkLst>
        </pc:picChg>
      </pc:sldChg>
      <pc:sldChg chg="addSp delSp modSp add mod">
        <pc:chgData name="Lara Matos" userId="67d3d73a-66e9-4b2e-ac76-80333630473b" providerId="ADAL" clId="{FB6FC71C-C492-4A05-AAE6-1FEE6347D237}" dt="2022-05-25T09:04:58.867" v="605" actId="20577"/>
        <pc:sldMkLst>
          <pc:docMk/>
          <pc:sldMk cId="4121072753" sldId="292"/>
        </pc:sldMkLst>
        <pc:spChg chg="mod">
          <ac:chgData name="Lara Matos" userId="67d3d73a-66e9-4b2e-ac76-80333630473b" providerId="ADAL" clId="{FB6FC71C-C492-4A05-AAE6-1FEE6347D237}" dt="2022-05-25T08:49:59.798" v="579" actId="20577"/>
          <ac:spMkLst>
            <pc:docMk/>
            <pc:sldMk cId="4121072753" sldId="292"/>
            <ac:spMk id="2" creationId="{B538638B-7BBD-2A9B-7923-B44CAF1004F9}"/>
          </ac:spMkLst>
        </pc:spChg>
        <pc:spChg chg="del">
          <ac:chgData name="Lara Matos" userId="67d3d73a-66e9-4b2e-ac76-80333630473b" providerId="ADAL" clId="{FB6FC71C-C492-4A05-AAE6-1FEE6347D237}" dt="2022-05-25T08:41:13.218" v="577" actId="478"/>
          <ac:spMkLst>
            <pc:docMk/>
            <pc:sldMk cId="4121072753" sldId="292"/>
            <ac:spMk id="3" creationId="{96ACBE4F-BEF8-7F14-EE10-4EB452C5F447}"/>
          </ac:spMkLst>
        </pc:spChg>
        <pc:spChg chg="mod">
          <ac:chgData name="Lara Matos" userId="67d3d73a-66e9-4b2e-ac76-80333630473b" providerId="ADAL" clId="{FB6FC71C-C492-4A05-AAE6-1FEE6347D237}" dt="2022-05-25T09:04:58.867" v="605" actId="20577"/>
          <ac:spMkLst>
            <pc:docMk/>
            <pc:sldMk cId="4121072753" sldId="292"/>
            <ac:spMk id="22" creationId="{0EE18607-ADE4-48F4-581E-C1B394F809B0}"/>
          </ac:spMkLst>
        </pc:spChg>
        <pc:picChg chg="del">
          <ac:chgData name="Lara Matos" userId="67d3d73a-66e9-4b2e-ac76-80333630473b" providerId="ADAL" clId="{FB6FC71C-C492-4A05-AAE6-1FEE6347D237}" dt="2022-05-24T15:16:09.018" v="515" actId="478"/>
          <ac:picMkLst>
            <pc:docMk/>
            <pc:sldMk cId="4121072753" sldId="292"/>
            <ac:picMk id="3" creationId="{8EBE88D7-D168-FE48-FD77-15FA41FB901E}"/>
          </ac:picMkLst>
        </pc:picChg>
        <pc:picChg chg="add mod">
          <ac:chgData name="Lara Matos" userId="67d3d73a-66e9-4b2e-ac76-80333630473b" providerId="ADAL" clId="{FB6FC71C-C492-4A05-AAE6-1FEE6347D237}" dt="2022-05-24T15:16:15.165" v="518" actId="14100"/>
          <ac:picMkLst>
            <pc:docMk/>
            <pc:sldMk cId="4121072753" sldId="292"/>
            <ac:picMk id="4" creationId="{51CCA4CC-1940-4D5D-D64A-F9A370AE9509}"/>
          </ac:picMkLst>
        </pc:picChg>
      </pc:sldChg>
      <pc:sldChg chg="modSp mod">
        <pc:chgData name="Lara Matos" userId="67d3d73a-66e9-4b2e-ac76-80333630473b" providerId="ADAL" clId="{FB6FC71C-C492-4A05-AAE6-1FEE6347D237}" dt="2022-05-25T08:40:19.201" v="571" actId="123"/>
        <pc:sldMkLst>
          <pc:docMk/>
          <pc:sldMk cId="4052492075" sldId="293"/>
        </pc:sldMkLst>
        <pc:spChg chg="mod">
          <ac:chgData name="Lara Matos" userId="67d3d73a-66e9-4b2e-ac76-80333630473b" providerId="ADAL" clId="{FB6FC71C-C492-4A05-AAE6-1FEE6347D237}" dt="2022-05-25T08:40:19.201" v="571" actId="123"/>
          <ac:spMkLst>
            <pc:docMk/>
            <pc:sldMk cId="4052492075" sldId="293"/>
            <ac:spMk id="4" creationId="{68B96780-7727-6D3D-5AB6-B9D69941F0FA}"/>
          </ac:spMkLst>
        </pc:spChg>
      </pc:sldChg>
      <pc:sldChg chg="modSp mod">
        <pc:chgData name="Lara Matos" userId="67d3d73a-66e9-4b2e-ac76-80333630473b" providerId="ADAL" clId="{FB6FC71C-C492-4A05-AAE6-1FEE6347D237}" dt="2022-05-25T08:40:05.430" v="569" actId="123"/>
        <pc:sldMkLst>
          <pc:docMk/>
          <pc:sldMk cId="2678101042" sldId="295"/>
        </pc:sldMkLst>
        <pc:spChg chg="mod">
          <ac:chgData name="Lara Matos" userId="67d3d73a-66e9-4b2e-ac76-80333630473b" providerId="ADAL" clId="{FB6FC71C-C492-4A05-AAE6-1FEE6347D237}" dt="2022-05-25T08:40:05.430" v="569" actId="123"/>
          <ac:spMkLst>
            <pc:docMk/>
            <pc:sldMk cId="2678101042" sldId="295"/>
            <ac:spMk id="6" creationId="{28C3E070-E44B-C2F5-E048-27FFBF320D43}"/>
          </ac:spMkLst>
        </pc:spChg>
      </pc:sldChg>
    </pc:docChg>
  </pc:docChgLst>
  <pc:docChgLst>
    <pc:chgData name="Maria Tavares" userId="S::eduardaaires@ua.pt::2513ac6b-6e34-45c6-a71e-2e7df4ed0bf7" providerId="AD" clId="Web-{B2F82E51-A986-C962-5502-1CB421E67740}"/>
    <pc:docChg chg="addSld delSld modSld">
      <pc:chgData name="Maria Tavares" userId="S::eduardaaires@ua.pt::2513ac6b-6e34-45c6-a71e-2e7df4ed0bf7" providerId="AD" clId="Web-{B2F82E51-A986-C962-5502-1CB421E67740}" dt="2022-06-19T18:25:17.586" v="179"/>
      <pc:docMkLst>
        <pc:docMk/>
      </pc:docMkLst>
      <pc:sldChg chg="addSp delSp modSp">
        <pc:chgData name="Maria Tavares" userId="S::eduardaaires@ua.pt::2513ac6b-6e34-45c6-a71e-2e7df4ed0bf7" providerId="AD" clId="Web-{B2F82E51-A986-C962-5502-1CB421E67740}" dt="2022-06-19T18:25:06.257" v="178" actId="1076"/>
        <pc:sldMkLst>
          <pc:docMk/>
          <pc:sldMk cId="2737419821" sldId="298"/>
        </pc:sldMkLst>
        <pc:spChg chg="mod">
          <ac:chgData name="Maria Tavares" userId="S::eduardaaires@ua.pt::2513ac6b-6e34-45c6-a71e-2e7df4ed0bf7" providerId="AD" clId="Web-{B2F82E51-A986-C962-5502-1CB421E67740}" dt="2022-06-19T18:25:06.257" v="178" actId="1076"/>
          <ac:spMkLst>
            <pc:docMk/>
            <pc:sldMk cId="2737419821" sldId="298"/>
            <ac:spMk id="4" creationId="{68B96780-7727-6D3D-5AB6-B9D69941F0FA}"/>
          </ac:spMkLst>
        </pc:spChg>
        <pc:picChg chg="del">
          <ac:chgData name="Maria Tavares" userId="S::eduardaaires@ua.pt::2513ac6b-6e34-45c6-a71e-2e7df4ed0bf7" providerId="AD" clId="Web-{B2F82E51-A986-C962-5502-1CB421E67740}" dt="2022-06-19T18:24:04.644" v="166"/>
          <ac:picMkLst>
            <pc:docMk/>
            <pc:sldMk cId="2737419821" sldId="298"/>
            <ac:picMk id="5" creationId="{5E2713AD-8204-C0AC-BB88-F43EC71EA236}"/>
          </ac:picMkLst>
        </pc:picChg>
        <pc:picChg chg="add del mod">
          <ac:chgData name="Maria Tavares" userId="S::eduardaaires@ua.pt::2513ac6b-6e34-45c6-a71e-2e7df4ed0bf7" providerId="AD" clId="Web-{B2F82E51-A986-C962-5502-1CB421E67740}" dt="2022-06-19T18:24:29.411" v="171"/>
          <ac:picMkLst>
            <pc:docMk/>
            <pc:sldMk cId="2737419821" sldId="298"/>
            <ac:picMk id="6" creationId="{27C92840-2A4E-F1D6-B8F1-B842D61AAF69}"/>
          </ac:picMkLst>
        </pc:picChg>
        <pc:picChg chg="add mod">
          <ac:chgData name="Maria Tavares" userId="S::eduardaaires@ua.pt::2513ac6b-6e34-45c6-a71e-2e7df4ed0bf7" providerId="AD" clId="Web-{B2F82E51-A986-C962-5502-1CB421E67740}" dt="2022-06-19T18:24:42.959" v="176" actId="1076"/>
          <ac:picMkLst>
            <pc:docMk/>
            <pc:sldMk cId="2737419821" sldId="298"/>
            <ac:picMk id="7" creationId="{E2583F8A-38C0-D7C8-3087-CBF5BA68EC85}"/>
          </ac:picMkLst>
        </pc:picChg>
      </pc:sldChg>
      <pc:sldChg chg="addSp modSp">
        <pc:chgData name="Maria Tavares" userId="S::eduardaaires@ua.pt::2513ac6b-6e34-45c6-a71e-2e7df4ed0bf7" providerId="AD" clId="Web-{B2F82E51-A986-C962-5502-1CB421E67740}" dt="2022-06-19T18:20:05.443" v="109" actId="1076"/>
        <pc:sldMkLst>
          <pc:docMk/>
          <pc:sldMk cId="447770656" sldId="300"/>
        </pc:sldMkLst>
        <pc:spChg chg="add mod">
          <ac:chgData name="Maria Tavares" userId="S::eduardaaires@ua.pt::2513ac6b-6e34-45c6-a71e-2e7df4ed0bf7" providerId="AD" clId="Web-{B2F82E51-A986-C962-5502-1CB421E67740}" dt="2022-06-19T18:02:44.818" v="51" actId="1076"/>
          <ac:spMkLst>
            <pc:docMk/>
            <pc:sldMk cId="447770656" sldId="300"/>
            <ac:spMk id="2" creationId="{A6CDFE22-FF1B-7BC9-8195-D889F21C688E}"/>
          </ac:spMkLst>
        </pc:spChg>
        <pc:spChg chg="add mod">
          <ac:chgData name="Maria Tavares" userId="S::eduardaaires@ua.pt::2513ac6b-6e34-45c6-a71e-2e7df4ed0bf7" providerId="AD" clId="Web-{B2F82E51-A986-C962-5502-1CB421E67740}" dt="2022-06-19T18:19:17.330" v="94" actId="1076"/>
          <ac:spMkLst>
            <pc:docMk/>
            <pc:sldMk cId="447770656" sldId="300"/>
            <ac:spMk id="3" creationId="{778D4954-CDCB-834F-B87F-1B7AEAEEA1AD}"/>
          </ac:spMkLst>
        </pc:spChg>
        <pc:spChg chg="mod">
          <ac:chgData name="Maria Tavares" userId="S::eduardaaires@ua.pt::2513ac6b-6e34-45c6-a71e-2e7df4ed0bf7" providerId="AD" clId="Web-{B2F82E51-A986-C962-5502-1CB421E67740}" dt="2022-06-19T18:02:08.128" v="20" actId="1076"/>
          <ac:spMkLst>
            <pc:docMk/>
            <pc:sldMk cId="447770656" sldId="300"/>
            <ac:spMk id="4" creationId="{574A5D7C-F90E-E9B0-B6A0-3545E378E8BD}"/>
          </ac:spMkLst>
        </pc:spChg>
        <pc:spChg chg="mod">
          <ac:chgData name="Maria Tavares" userId="S::eduardaaires@ua.pt::2513ac6b-6e34-45c6-a71e-2e7df4ed0bf7" providerId="AD" clId="Web-{B2F82E51-A986-C962-5502-1CB421E67740}" dt="2022-06-19T18:02:08.144" v="21" actId="1076"/>
          <ac:spMkLst>
            <pc:docMk/>
            <pc:sldMk cId="447770656" sldId="300"/>
            <ac:spMk id="9" creationId="{55859511-A89A-4624-C86C-6F5A0ACFE918}"/>
          </ac:spMkLst>
        </pc:spChg>
        <pc:spChg chg="mod">
          <ac:chgData name="Maria Tavares" userId="S::eduardaaires@ua.pt::2513ac6b-6e34-45c6-a71e-2e7df4ed0bf7" providerId="AD" clId="Web-{B2F82E51-A986-C962-5502-1CB421E67740}" dt="2022-06-19T18:03:19.351" v="58" actId="1076"/>
          <ac:spMkLst>
            <pc:docMk/>
            <pc:sldMk cId="447770656" sldId="300"/>
            <ac:spMk id="12" creationId="{32A8BA4F-A98C-0D29-5965-EEE86411C363}"/>
          </ac:spMkLst>
        </pc:spChg>
        <pc:spChg chg="mod">
          <ac:chgData name="Maria Tavares" userId="S::eduardaaires@ua.pt::2513ac6b-6e34-45c6-a71e-2e7df4ed0bf7" providerId="AD" clId="Web-{B2F82E51-A986-C962-5502-1CB421E67740}" dt="2022-06-19T18:16:25.508" v="79" actId="1076"/>
          <ac:spMkLst>
            <pc:docMk/>
            <pc:sldMk cId="447770656" sldId="300"/>
            <ac:spMk id="14" creationId="{7AC04607-9493-B2F9-83E0-E5F018B07705}"/>
          </ac:spMkLst>
        </pc:spChg>
        <pc:spChg chg="mod">
          <ac:chgData name="Maria Tavares" userId="S::eduardaaires@ua.pt::2513ac6b-6e34-45c6-a71e-2e7df4ed0bf7" providerId="AD" clId="Web-{B2F82E51-A986-C962-5502-1CB421E67740}" dt="2022-06-19T18:16:39.040" v="81" actId="1076"/>
          <ac:spMkLst>
            <pc:docMk/>
            <pc:sldMk cId="447770656" sldId="300"/>
            <ac:spMk id="23" creationId="{1C8CC002-7E03-4459-FE57-035C65DD82F3}"/>
          </ac:spMkLst>
        </pc:spChg>
        <pc:spChg chg="mod">
          <ac:chgData name="Maria Tavares" userId="S::eduardaaires@ua.pt::2513ac6b-6e34-45c6-a71e-2e7df4ed0bf7" providerId="AD" clId="Web-{B2F82E51-A986-C962-5502-1CB421E67740}" dt="2022-06-19T18:15:24.379" v="68" actId="1076"/>
          <ac:spMkLst>
            <pc:docMk/>
            <pc:sldMk cId="447770656" sldId="300"/>
            <ac:spMk id="25" creationId="{A5460067-5B3C-3844-086F-2F0BE631AB60}"/>
          </ac:spMkLst>
        </pc:spChg>
        <pc:spChg chg="mod">
          <ac:chgData name="Maria Tavares" userId="S::eduardaaires@ua.pt::2513ac6b-6e34-45c6-a71e-2e7df4ed0bf7" providerId="AD" clId="Web-{B2F82E51-A986-C962-5502-1CB421E67740}" dt="2022-06-19T18:02:52.178" v="54" actId="1076"/>
          <ac:spMkLst>
            <pc:docMk/>
            <pc:sldMk cId="447770656" sldId="300"/>
            <ac:spMk id="36" creationId="{54BAA166-949D-934C-AC43-628027B45D85}"/>
          </ac:spMkLst>
        </pc:spChg>
        <pc:picChg chg="add mod">
          <ac:chgData name="Maria Tavares" userId="S::eduardaaires@ua.pt::2513ac6b-6e34-45c6-a71e-2e7df4ed0bf7" providerId="AD" clId="Web-{B2F82E51-A986-C962-5502-1CB421E67740}" dt="2022-06-19T18:19:25.346" v="97" actId="1076"/>
          <ac:picMkLst>
            <pc:docMk/>
            <pc:sldMk cId="447770656" sldId="300"/>
            <ac:picMk id="5" creationId="{751C4669-BBC7-4F5D-4B37-0BAA1D550DA0}"/>
          </ac:picMkLst>
        </pc:picChg>
        <pc:picChg chg="add mod">
          <ac:chgData name="Maria Tavares" userId="S::eduardaaires@ua.pt::2513ac6b-6e34-45c6-a71e-2e7df4ed0bf7" providerId="AD" clId="Web-{B2F82E51-A986-C962-5502-1CB421E67740}" dt="2022-06-19T18:19:35.238" v="102" actId="1076"/>
          <ac:picMkLst>
            <pc:docMk/>
            <pc:sldMk cId="447770656" sldId="300"/>
            <ac:picMk id="6" creationId="{9289C37B-99B0-2D02-0A89-C5A50EEC85B8}"/>
          </ac:picMkLst>
        </pc:picChg>
        <pc:picChg chg="add mod">
          <ac:chgData name="Maria Tavares" userId="S::eduardaaires@ua.pt::2513ac6b-6e34-45c6-a71e-2e7df4ed0bf7" providerId="AD" clId="Web-{B2F82E51-A986-C962-5502-1CB421E67740}" dt="2022-06-19T18:19:42.222" v="104" actId="1076"/>
          <ac:picMkLst>
            <pc:docMk/>
            <pc:sldMk cId="447770656" sldId="300"/>
            <ac:picMk id="7" creationId="{DA412F02-8490-11A4-1718-ED7D442526CC}"/>
          </ac:picMkLst>
        </pc:picChg>
        <pc:picChg chg="add mod">
          <ac:chgData name="Maria Tavares" userId="S::eduardaaires@ua.pt::2513ac6b-6e34-45c6-a71e-2e7df4ed0bf7" providerId="AD" clId="Web-{B2F82E51-A986-C962-5502-1CB421E67740}" dt="2022-06-19T18:20:05.443" v="109" actId="1076"/>
          <ac:picMkLst>
            <pc:docMk/>
            <pc:sldMk cId="447770656" sldId="300"/>
            <ac:picMk id="8" creationId="{F95D8267-FEC3-F846-93E1-A992F796F66B}"/>
          </ac:picMkLst>
        </pc:picChg>
        <pc:picChg chg="mod">
          <ac:chgData name="Maria Tavares" userId="S::eduardaaires@ua.pt::2513ac6b-6e34-45c6-a71e-2e7df4ed0bf7" providerId="AD" clId="Web-{B2F82E51-A986-C962-5502-1CB421E67740}" dt="2022-06-19T18:16:27.320" v="80" actId="1076"/>
          <ac:picMkLst>
            <pc:docMk/>
            <pc:sldMk cId="447770656" sldId="300"/>
            <ac:picMk id="17" creationId="{D41C0616-B066-E2A9-8921-640B2908700C}"/>
          </ac:picMkLst>
        </pc:picChg>
        <pc:picChg chg="mod">
          <ac:chgData name="Maria Tavares" userId="S::eduardaaires@ua.pt::2513ac6b-6e34-45c6-a71e-2e7df4ed0bf7" providerId="AD" clId="Web-{B2F82E51-A986-C962-5502-1CB421E67740}" dt="2022-06-19T18:16:48.493" v="82" actId="1076"/>
          <ac:picMkLst>
            <pc:docMk/>
            <pc:sldMk cId="447770656" sldId="300"/>
            <ac:picMk id="27" creationId="{0A6EB117-F090-2713-6EEA-FA625EC1B52F}"/>
          </ac:picMkLst>
        </pc:picChg>
        <pc:picChg chg="mod">
          <ac:chgData name="Maria Tavares" userId="S::eduardaaires@ua.pt::2513ac6b-6e34-45c6-a71e-2e7df4ed0bf7" providerId="AD" clId="Web-{B2F82E51-A986-C962-5502-1CB421E67740}" dt="2022-06-19T18:15:27.692" v="69" actId="1076"/>
          <ac:picMkLst>
            <pc:docMk/>
            <pc:sldMk cId="447770656" sldId="300"/>
            <ac:picMk id="29" creationId="{67D85444-75AD-2D5D-18B8-53AF31DD151A}"/>
          </ac:picMkLst>
        </pc:picChg>
        <pc:picChg chg="mod">
          <ac:chgData name="Maria Tavares" userId="S::eduardaaires@ua.pt::2513ac6b-6e34-45c6-a71e-2e7df4ed0bf7" providerId="AD" clId="Web-{B2F82E51-A986-C962-5502-1CB421E67740}" dt="2022-06-19T18:03:23.164" v="59" actId="1076"/>
          <ac:picMkLst>
            <pc:docMk/>
            <pc:sldMk cId="447770656" sldId="300"/>
            <ac:picMk id="31" creationId="{15185399-8F7D-F93B-F39C-2FA5739487C5}"/>
          </ac:picMkLst>
        </pc:picChg>
        <pc:picChg chg="mod">
          <ac:chgData name="Maria Tavares" userId="S::eduardaaires@ua.pt::2513ac6b-6e34-45c6-a71e-2e7df4ed0bf7" providerId="AD" clId="Web-{B2F82E51-A986-C962-5502-1CB421E67740}" dt="2022-06-19T18:15:48.131" v="71" actId="1076"/>
          <ac:picMkLst>
            <pc:docMk/>
            <pc:sldMk cId="447770656" sldId="300"/>
            <ac:picMk id="33" creationId="{DDCA165C-E68B-2602-B78A-753C0EB9BEA4}"/>
          </ac:picMkLst>
        </pc:picChg>
      </pc:sldChg>
      <pc:sldChg chg="addSp delSp modSp del">
        <pc:chgData name="Maria Tavares" userId="S::eduardaaires@ua.pt::2513ac6b-6e34-45c6-a71e-2e7df4ed0bf7" providerId="AD" clId="Web-{B2F82E51-A986-C962-5502-1CB421E67740}" dt="2022-06-19T18:25:17.586" v="179"/>
        <pc:sldMkLst>
          <pc:docMk/>
          <pc:sldMk cId="2168339138" sldId="301"/>
        </pc:sldMkLst>
        <pc:spChg chg="mod">
          <ac:chgData name="Maria Tavares" userId="S::eduardaaires@ua.pt::2513ac6b-6e34-45c6-a71e-2e7df4ed0bf7" providerId="AD" clId="Web-{B2F82E51-A986-C962-5502-1CB421E67740}" dt="2022-06-19T18:22:07.903" v="144" actId="20577"/>
          <ac:spMkLst>
            <pc:docMk/>
            <pc:sldMk cId="2168339138" sldId="301"/>
            <ac:spMk id="2" creationId="{A08CFC23-9FD1-B7F6-4ED7-18BFF1F1E407}"/>
          </ac:spMkLst>
        </pc:spChg>
        <pc:spChg chg="mod">
          <ac:chgData name="Maria Tavares" userId="S::eduardaaires@ua.pt::2513ac6b-6e34-45c6-a71e-2e7df4ed0bf7" providerId="AD" clId="Web-{B2F82E51-A986-C962-5502-1CB421E67740}" dt="2022-06-19T18:20:13.209" v="113" actId="20577"/>
          <ac:spMkLst>
            <pc:docMk/>
            <pc:sldMk cId="2168339138" sldId="301"/>
            <ac:spMk id="3" creationId="{45C01DC5-FD55-6831-8C90-FF414D6DB2E2}"/>
          </ac:spMkLst>
        </pc:spChg>
        <pc:spChg chg="mod">
          <ac:chgData name="Maria Tavares" userId="S::eduardaaires@ua.pt::2513ac6b-6e34-45c6-a71e-2e7df4ed0bf7" providerId="AD" clId="Web-{B2F82E51-A986-C962-5502-1CB421E67740}" dt="2022-06-19T18:22:40.170" v="151" actId="1076"/>
          <ac:spMkLst>
            <pc:docMk/>
            <pc:sldMk cId="2168339138" sldId="301"/>
            <ac:spMk id="22" creationId="{0EE18607-ADE4-48F4-581E-C1B394F809B0}"/>
          </ac:spMkLst>
        </pc:spChg>
        <pc:picChg chg="add del mod">
          <ac:chgData name="Maria Tavares" userId="S::eduardaaires@ua.pt::2513ac6b-6e34-45c6-a71e-2e7df4ed0bf7" providerId="AD" clId="Web-{B2F82E51-A986-C962-5502-1CB421E67740}" dt="2022-06-19T18:21:22.666" v="131"/>
          <ac:picMkLst>
            <pc:docMk/>
            <pc:sldMk cId="2168339138" sldId="301"/>
            <ac:picMk id="4" creationId="{37B1819A-D3F2-C360-ACE5-D9D58C0DE583}"/>
          </ac:picMkLst>
        </pc:picChg>
        <pc:picChg chg="add mod">
          <ac:chgData name="Maria Tavares" userId="S::eduardaaires@ua.pt::2513ac6b-6e34-45c6-a71e-2e7df4ed0bf7" providerId="AD" clId="Web-{B2F82E51-A986-C962-5502-1CB421E67740}" dt="2022-06-19T18:22:44.358" v="153" actId="1076"/>
          <ac:picMkLst>
            <pc:docMk/>
            <pc:sldMk cId="2168339138" sldId="301"/>
            <ac:picMk id="5" creationId="{0C8C74EE-D75A-3DE2-6D1C-6F3149F67FD0}"/>
          </ac:picMkLst>
        </pc:picChg>
      </pc:sldChg>
      <pc:sldChg chg="addSp delSp modSp add del replId">
        <pc:chgData name="Maria Tavares" userId="S::eduardaaires@ua.pt::2513ac6b-6e34-45c6-a71e-2e7df4ed0bf7" providerId="AD" clId="Web-{B2F82E51-A986-C962-5502-1CB421E67740}" dt="2022-06-19T18:23:53.143" v="158"/>
        <pc:sldMkLst>
          <pc:docMk/>
          <pc:sldMk cId="600212598" sldId="302"/>
        </pc:sldMkLst>
        <pc:picChg chg="add del mod">
          <ac:chgData name="Maria Tavares" userId="S::eduardaaires@ua.pt::2513ac6b-6e34-45c6-a71e-2e7df4ed0bf7" providerId="AD" clId="Web-{B2F82E51-A986-C962-5502-1CB421E67740}" dt="2022-06-19T18:23:34.189" v="157"/>
          <ac:picMkLst>
            <pc:docMk/>
            <pc:sldMk cId="600212598" sldId="302"/>
            <ac:picMk id="4" creationId="{447D0961-BD74-CBAE-2C84-08CCAE8E6309}"/>
          </ac:picMkLst>
        </pc:picChg>
        <pc:picChg chg="del">
          <ac:chgData name="Maria Tavares" userId="S::eduardaaires@ua.pt::2513ac6b-6e34-45c6-a71e-2e7df4ed0bf7" providerId="AD" clId="Web-{B2F82E51-A986-C962-5502-1CB421E67740}" dt="2022-06-19T18:23:31.158" v="155"/>
          <ac:picMkLst>
            <pc:docMk/>
            <pc:sldMk cId="600212598" sldId="302"/>
            <ac:picMk id="5" creationId="{0C8C74EE-D75A-3DE2-6D1C-6F3149F67FD0}"/>
          </ac:picMkLst>
        </pc:picChg>
      </pc:sldChg>
      <pc:sldChg chg="add replId">
        <pc:chgData name="Maria Tavares" userId="S::eduardaaires@ua.pt::2513ac6b-6e34-45c6-a71e-2e7df4ed0bf7" providerId="AD" clId="Web-{B2F82E51-A986-C962-5502-1CB421E67740}" dt="2022-06-19T18:23:55.206" v="159"/>
        <pc:sldMkLst>
          <pc:docMk/>
          <pc:sldMk cId="2485442301" sldId="302"/>
        </pc:sldMkLst>
      </pc:sldChg>
    </pc:docChg>
  </pc:docChgLst>
  <pc:docChgLst>
    <pc:chgData name="Maria Tavares" userId="S::eduardaaires@ua.pt::2513ac6b-6e34-45c6-a71e-2e7df4ed0bf7" providerId="AD" clId="Web-{0ECBDEDA-DFD7-5C94-2FC0-1C989DED81E9}"/>
    <pc:docChg chg="addSld modSld">
      <pc:chgData name="Maria Tavares" userId="S::eduardaaires@ua.pt::2513ac6b-6e34-45c6-a71e-2e7df4ed0bf7" providerId="AD" clId="Web-{0ECBDEDA-DFD7-5C94-2FC0-1C989DED81E9}" dt="2022-06-08T09:05:40.917" v="83" actId="20577"/>
      <pc:docMkLst>
        <pc:docMk/>
      </pc:docMkLst>
      <pc:sldChg chg="modSp">
        <pc:chgData name="Maria Tavares" userId="S::eduardaaires@ua.pt::2513ac6b-6e34-45c6-a71e-2e7df4ed0bf7" providerId="AD" clId="Web-{0ECBDEDA-DFD7-5C94-2FC0-1C989DED81E9}" dt="2022-06-08T07:25:04.935" v="12" actId="20577"/>
        <pc:sldMkLst>
          <pc:docMk/>
          <pc:sldMk cId="1527386939" sldId="261"/>
        </pc:sldMkLst>
        <pc:spChg chg="mod">
          <ac:chgData name="Maria Tavares" userId="S::eduardaaires@ua.pt::2513ac6b-6e34-45c6-a71e-2e7df4ed0bf7" providerId="AD" clId="Web-{0ECBDEDA-DFD7-5C94-2FC0-1C989DED81E9}" dt="2022-06-08T07:25:04.935" v="12" actId="20577"/>
          <ac:spMkLst>
            <pc:docMk/>
            <pc:sldMk cId="1527386939" sldId="261"/>
            <ac:spMk id="7" creationId="{D87DDFFF-E26C-B947-9A58-D42D298AD434}"/>
          </ac:spMkLst>
        </pc:spChg>
      </pc:sldChg>
      <pc:sldChg chg="modSp">
        <pc:chgData name="Maria Tavares" userId="S::eduardaaires@ua.pt::2513ac6b-6e34-45c6-a71e-2e7df4ed0bf7" providerId="AD" clId="Web-{0ECBDEDA-DFD7-5C94-2FC0-1C989DED81E9}" dt="2022-06-08T09:01:12.846" v="47" actId="20577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0ECBDEDA-DFD7-5C94-2FC0-1C989DED81E9}" dt="2022-06-08T09:01:12.846" v="47" actId="20577"/>
          <ac:spMkLst>
            <pc:docMk/>
            <pc:sldMk cId="2371293676" sldId="278"/>
            <ac:spMk id="2" creationId="{7DC114AB-BB79-0740-6797-436B02573812}"/>
          </ac:spMkLst>
        </pc:spChg>
      </pc:sldChg>
      <pc:sldChg chg="modSp">
        <pc:chgData name="Maria Tavares" userId="S::eduardaaires@ua.pt::2513ac6b-6e34-45c6-a71e-2e7df4ed0bf7" providerId="AD" clId="Web-{0ECBDEDA-DFD7-5C94-2FC0-1C989DED81E9}" dt="2022-06-08T09:05:40.917" v="83" actId="20577"/>
        <pc:sldMkLst>
          <pc:docMk/>
          <pc:sldMk cId="1330899446" sldId="296"/>
        </pc:sldMkLst>
        <pc:spChg chg="mod">
          <ac:chgData name="Maria Tavares" userId="S::eduardaaires@ua.pt::2513ac6b-6e34-45c6-a71e-2e7df4ed0bf7" providerId="AD" clId="Web-{0ECBDEDA-DFD7-5C94-2FC0-1C989DED81E9}" dt="2022-06-08T09:05:40.917" v="83" actId="20577"/>
          <ac:spMkLst>
            <pc:docMk/>
            <pc:sldMk cId="1330899446" sldId="296"/>
            <ac:spMk id="2" creationId="{7DC114AB-BB79-0740-6797-436B02573812}"/>
          </ac:spMkLst>
        </pc:spChg>
      </pc:sldChg>
      <pc:sldChg chg="addSp delSp modSp add replId">
        <pc:chgData name="Maria Tavares" userId="S::eduardaaires@ua.pt::2513ac6b-6e34-45c6-a71e-2e7df4ed0bf7" providerId="AD" clId="Web-{0ECBDEDA-DFD7-5C94-2FC0-1C989DED81E9}" dt="2022-06-08T07:22:03.539" v="10" actId="1076"/>
        <pc:sldMkLst>
          <pc:docMk/>
          <pc:sldMk cId="2737419821" sldId="298"/>
        </pc:sldMkLst>
        <pc:spChg chg="mod">
          <ac:chgData name="Maria Tavares" userId="S::eduardaaires@ua.pt::2513ac6b-6e34-45c6-a71e-2e7df4ed0bf7" providerId="AD" clId="Web-{0ECBDEDA-DFD7-5C94-2FC0-1C989DED81E9}" dt="2022-06-08T07:19:09.050" v="3" actId="20577"/>
          <ac:spMkLst>
            <pc:docMk/>
            <pc:sldMk cId="2737419821" sldId="298"/>
            <ac:spMk id="4" creationId="{68B96780-7727-6D3D-5AB6-B9D69941F0FA}"/>
          </ac:spMkLst>
        </pc:spChg>
        <pc:picChg chg="add mod">
          <ac:chgData name="Maria Tavares" userId="S::eduardaaires@ua.pt::2513ac6b-6e34-45c6-a71e-2e7df4ed0bf7" providerId="AD" clId="Web-{0ECBDEDA-DFD7-5C94-2FC0-1C989DED81E9}" dt="2022-06-08T07:22:03.539" v="10" actId="1076"/>
          <ac:picMkLst>
            <pc:docMk/>
            <pc:sldMk cId="2737419821" sldId="298"/>
            <ac:picMk id="5" creationId="{5E2713AD-8204-C0AC-BB88-F43EC71EA236}"/>
          </ac:picMkLst>
        </pc:picChg>
        <pc:picChg chg="del">
          <ac:chgData name="Maria Tavares" userId="S::eduardaaires@ua.pt::2513ac6b-6e34-45c6-a71e-2e7df4ed0bf7" providerId="AD" clId="Web-{0ECBDEDA-DFD7-5C94-2FC0-1C989DED81E9}" dt="2022-06-08T07:19:05.113" v="1"/>
          <ac:picMkLst>
            <pc:docMk/>
            <pc:sldMk cId="2737419821" sldId="298"/>
            <ac:picMk id="17" creationId="{AD4D6C3C-A358-D3AF-0AD8-D546C7D64E4C}"/>
          </ac:picMkLst>
        </pc:picChg>
      </pc:sldChg>
    </pc:docChg>
  </pc:docChgLst>
  <pc:docChgLst>
    <pc:chgData name="Maria Tavares" userId="S::eduardaaires@ua.pt::2513ac6b-6e34-45c6-a71e-2e7df4ed0bf7" providerId="AD" clId="Web-{EDC3990C-BEB8-24DD-5BC0-BD80638F0D12}"/>
    <pc:docChg chg="addSld delSld">
      <pc:chgData name="Maria Tavares" userId="S::eduardaaires@ua.pt::2513ac6b-6e34-45c6-a71e-2e7df4ed0bf7" providerId="AD" clId="Web-{EDC3990C-BEB8-24DD-5BC0-BD80638F0D12}" dt="2022-06-19T20:38:42.328" v="4"/>
      <pc:docMkLst>
        <pc:docMk/>
      </pc:docMkLst>
      <pc:sldChg chg="del">
        <pc:chgData name="Maria Tavares" userId="S::eduardaaires@ua.pt::2513ac6b-6e34-45c6-a71e-2e7df4ed0bf7" providerId="AD" clId="Web-{EDC3990C-BEB8-24DD-5BC0-BD80638F0D12}" dt="2022-06-19T20:38:25.765" v="0"/>
        <pc:sldMkLst>
          <pc:docMk/>
          <pc:sldMk cId="675137161" sldId="281"/>
        </pc:sldMkLst>
      </pc:sldChg>
      <pc:sldChg chg="add">
        <pc:chgData name="Maria Tavares" userId="S::eduardaaires@ua.pt::2513ac6b-6e34-45c6-a71e-2e7df4ed0bf7" providerId="AD" clId="Web-{EDC3990C-BEB8-24DD-5BC0-BD80638F0D12}" dt="2022-06-19T20:38:29.500" v="1"/>
        <pc:sldMkLst>
          <pc:docMk/>
          <pc:sldMk cId="252291289" sldId="303"/>
        </pc:sldMkLst>
      </pc:sldChg>
      <pc:sldChg chg="add">
        <pc:chgData name="Maria Tavares" userId="S::eduardaaires@ua.pt::2513ac6b-6e34-45c6-a71e-2e7df4ed0bf7" providerId="AD" clId="Web-{EDC3990C-BEB8-24DD-5BC0-BD80638F0D12}" dt="2022-06-19T20:38:34.484" v="2"/>
        <pc:sldMkLst>
          <pc:docMk/>
          <pc:sldMk cId="938238365" sldId="304"/>
        </pc:sldMkLst>
      </pc:sldChg>
      <pc:sldChg chg="add">
        <pc:chgData name="Maria Tavares" userId="S::eduardaaires@ua.pt::2513ac6b-6e34-45c6-a71e-2e7df4ed0bf7" providerId="AD" clId="Web-{EDC3990C-BEB8-24DD-5BC0-BD80638F0D12}" dt="2022-06-19T20:38:38.984" v="3"/>
        <pc:sldMkLst>
          <pc:docMk/>
          <pc:sldMk cId="2217693473" sldId="305"/>
        </pc:sldMkLst>
      </pc:sldChg>
      <pc:sldChg chg="add">
        <pc:chgData name="Maria Tavares" userId="S::eduardaaires@ua.pt::2513ac6b-6e34-45c6-a71e-2e7df4ed0bf7" providerId="AD" clId="Web-{EDC3990C-BEB8-24DD-5BC0-BD80638F0D12}" dt="2022-06-19T20:38:42.328" v="4"/>
        <pc:sldMkLst>
          <pc:docMk/>
          <pc:sldMk cId="1256947278" sldId="306"/>
        </pc:sldMkLst>
      </pc:sldChg>
    </pc:docChg>
  </pc:docChgLst>
  <pc:docChgLst>
    <pc:chgData name="Nicole Rakov" userId="5b496792-fcc2-4c91-aceb-1e6bedfd5cd8" providerId="ADAL" clId="{7104C47D-77CC-487E-BF3E-448E203DA5E8}"/>
    <pc:docChg chg="undo custSel addSld delSld modSld">
      <pc:chgData name="Nicole Rakov" userId="5b496792-fcc2-4c91-aceb-1e6bedfd5cd8" providerId="ADAL" clId="{7104C47D-77CC-487E-BF3E-448E203DA5E8}" dt="2022-06-22T08:30:05.807" v="19" actId="47"/>
      <pc:docMkLst>
        <pc:docMk/>
      </pc:docMkLst>
      <pc:sldChg chg="del">
        <pc:chgData name="Nicole Rakov" userId="5b496792-fcc2-4c91-aceb-1e6bedfd5cd8" providerId="ADAL" clId="{7104C47D-77CC-487E-BF3E-448E203DA5E8}" dt="2022-06-22T08:29:29.205" v="11" actId="2696"/>
        <pc:sldMkLst>
          <pc:docMk/>
          <pc:sldMk cId="2737419821" sldId="298"/>
        </pc:sldMkLst>
      </pc:sldChg>
      <pc:sldChg chg="del">
        <pc:chgData name="Nicole Rakov" userId="5b496792-fcc2-4c91-aceb-1e6bedfd5cd8" providerId="ADAL" clId="{7104C47D-77CC-487E-BF3E-448E203DA5E8}" dt="2022-06-22T08:30:05.807" v="19" actId="47"/>
        <pc:sldMkLst>
          <pc:docMk/>
          <pc:sldMk cId="2485442301" sldId="302"/>
        </pc:sldMkLst>
      </pc:sldChg>
      <pc:sldChg chg="addSp delSp modSp add mod">
        <pc:chgData name="Nicole Rakov" userId="5b496792-fcc2-4c91-aceb-1e6bedfd5cd8" providerId="ADAL" clId="{7104C47D-77CC-487E-BF3E-448E203DA5E8}" dt="2022-06-22T08:29:24.166" v="10"/>
        <pc:sldMkLst>
          <pc:docMk/>
          <pc:sldMk cId="2511556650" sldId="307"/>
        </pc:sldMkLst>
        <pc:spChg chg="add del">
          <ac:chgData name="Nicole Rakov" userId="5b496792-fcc2-4c91-aceb-1e6bedfd5cd8" providerId="ADAL" clId="{7104C47D-77CC-487E-BF3E-448E203DA5E8}" dt="2022-06-22T08:28:59.593" v="3" actId="478"/>
          <ac:spMkLst>
            <pc:docMk/>
            <pc:sldMk cId="2511556650" sldId="307"/>
            <ac:spMk id="2" creationId="{A6CDFE22-FF1B-7BC9-8195-D889F21C688E}"/>
          </ac:spMkLst>
        </pc:spChg>
        <pc:spChg chg="add del">
          <ac:chgData name="Nicole Rakov" userId="5b496792-fcc2-4c91-aceb-1e6bedfd5cd8" providerId="ADAL" clId="{7104C47D-77CC-487E-BF3E-448E203DA5E8}" dt="2022-06-22T08:28:59.593" v="3" actId="478"/>
          <ac:spMkLst>
            <pc:docMk/>
            <pc:sldMk cId="2511556650" sldId="307"/>
            <ac:spMk id="3" creationId="{778D4954-CDCB-834F-B87F-1B7AEAEEA1AD}"/>
          </ac:spMkLst>
        </pc:spChg>
        <pc:spChg chg="add del">
          <ac:chgData name="Nicole Rakov" userId="5b496792-fcc2-4c91-aceb-1e6bedfd5cd8" providerId="ADAL" clId="{7104C47D-77CC-487E-BF3E-448E203DA5E8}" dt="2022-06-22T08:29:09.812" v="7" actId="478"/>
          <ac:spMkLst>
            <pc:docMk/>
            <pc:sldMk cId="2511556650" sldId="307"/>
            <ac:spMk id="4" creationId="{574A5D7C-F90E-E9B0-B6A0-3545E378E8BD}"/>
          </ac:spMkLst>
        </pc:spChg>
        <pc:spChg chg="add del">
          <ac:chgData name="Nicole Rakov" userId="5b496792-fcc2-4c91-aceb-1e6bedfd5cd8" providerId="ADAL" clId="{7104C47D-77CC-487E-BF3E-448E203DA5E8}" dt="2022-06-22T08:29:05.541" v="6" actId="478"/>
          <ac:spMkLst>
            <pc:docMk/>
            <pc:sldMk cId="2511556650" sldId="307"/>
            <ac:spMk id="9" creationId="{55859511-A89A-4624-C86C-6F5A0ACFE918}"/>
          </ac:spMkLst>
        </pc:spChg>
        <pc:spChg chg="add del mod">
          <ac:chgData name="Nicole Rakov" userId="5b496792-fcc2-4c91-aceb-1e6bedfd5cd8" providerId="ADAL" clId="{7104C47D-77CC-487E-BF3E-448E203DA5E8}" dt="2022-06-22T08:28:55.773" v="2" actId="478"/>
          <ac:spMkLst>
            <pc:docMk/>
            <pc:sldMk cId="2511556650" sldId="307"/>
            <ac:spMk id="11" creationId="{313D5BEE-1E6B-E437-25E9-48E7CE0539B3}"/>
          </ac:spMkLst>
        </pc:spChg>
        <pc:spChg chg="add del">
          <ac:chgData name="Nicole Rakov" userId="5b496792-fcc2-4c91-aceb-1e6bedfd5cd8" providerId="ADAL" clId="{7104C47D-77CC-487E-BF3E-448E203DA5E8}" dt="2022-06-22T08:28:59.593" v="3" actId="478"/>
          <ac:spMkLst>
            <pc:docMk/>
            <pc:sldMk cId="2511556650" sldId="307"/>
            <ac:spMk id="12" creationId="{32A8BA4F-A98C-0D29-5965-EEE86411C363}"/>
          </ac:spMkLst>
        </pc:spChg>
        <pc:spChg chg="add del">
          <ac:chgData name="Nicole Rakov" userId="5b496792-fcc2-4c91-aceb-1e6bedfd5cd8" providerId="ADAL" clId="{7104C47D-77CC-487E-BF3E-448E203DA5E8}" dt="2022-06-22T08:28:59.593" v="3" actId="478"/>
          <ac:spMkLst>
            <pc:docMk/>
            <pc:sldMk cId="2511556650" sldId="307"/>
            <ac:spMk id="14" creationId="{7AC04607-9493-B2F9-83E0-E5F018B07705}"/>
          </ac:spMkLst>
        </pc:spChg>
        <pc:spChg chg="add del mod">
          <ac:chgData name="Nicole Rakov" userId="5b496792-fcc2-4c91-aceb-1e6bedfd5cd8" providerId="ADAL" clId="{7104C47D-77CC-487E-BF3E-448E203DA5E8}" dt="2022-06-22T08:29:24.166" v="10"/>
          <ac:spMkLst>
            <pc:docMk/>
            <pc:sldMk cId="2511556650" sldId="307"/>
            <ac:spMk id="22" creationId="{0EE18607-ADE4-48F4-581E-C1B394F809B0}"/>
          </ac:spMkLst>
        </pc:spChg>
        <pc:spChg chg="add del">
          <ac:chgData name="Nicole Rakov" userId="5b496792-fcc2-4c91-aceb-1e6bedfd5cd8" providerId="ADAL" clId="{7104C47D-77CC-487E-BF3E-448E203DA5E8}" dt="2022-06-22T08:28:59.593" v="3" actId="478"/>
          <ac:spMkLst>
            <pc:docMk/>
            <pc:sldMk cId="2511556650" sldId="307"/>
            <ac:spMk id="23" creationId="{1C8CC002-7E03-4459-FE57-035C65DD82F3}"/>
          </ac:spMkLst>
        </pc:spChg>
        <pc:spChg chg="add del">
          <ac:chgData name="Nicole Rakov" userId="5b496792-fcc2-4c91-aceb-1e6bedfd5cd8" providerId="ADAL" clId="{7104C47D-77CC-487E-BF3E-448E203DA5E8}" dt="2022-06-22T08:28:59.593" v="3" actId="478"/>
          <ac:spMkLst>
            <pc:docMk/>
            <pc:sldMk cId="2511556650" sldId="307"/>
            <ac:spMk id="25" creationId="{A5460067-5B3C-3844-086F-2F0BE631AB60}"/>
          </ac:spMkLst>
        </pc:spChg>
        <pc:spChg chg="add del mod">
          <ac:chgData name="Nicole Rakov" userId="5b496792-fcc2-4c91-aceb-1e6bedfd5cd8" providerId="ADAL" clId="{7104C47D-77CC-487E-BF3E-448E203DA5E8}" dt="2022-06-22T08:29:03.038" v="5" actId="478"/>
          <ac:spMkLst>
            <pc:docMk/>
            <pc:sldMk cId="2511556650" sldId="307"/>
            <ac:spMk id="36" creationId="{54BAA166-949D-934C-AC43-628027B45D85}"/>
          </ac:spMkLst>
        </pc:sp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5" creationId="{751C4669-BBC7-4F5D-4B37-0BAA1D550DA0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6" creationId="{9289C37B-99B0-2D02-0A89-C5A50EEC85B8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7" creationId="{DA412F02-8490-11A4-1718-ED7D442526CC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8" creationId="{F95D8267-FEC3-F846-93E1-A992F796F66B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17" creationId="{D41C0616-B066-E2A9-8921-640B2908700C}"/>
          </ac:picMkLst>
        </pc:picChg>
        <pc:picChg chg="add mod">
          <ac:chgData name="Nicole Rakov" userId="5b496792-fcc2-4c91-aceb-1e6bedfd5cd8" providerId="ADAL" clId="{7104C47D-77CC-487E-BF3E-448E203DA5E8}" dt="2022-06-22T08:29:16.801" v="9" actId="1076"/>
          <ac:picMkLst>
            <pc:docMk/>
            <pc:sldMk cId="2511556650" sldId="307"/>
            <ac:picMk id="24" creationId="{2CB870BA-AA66-C218-EE0B-FFC38013A4F9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27" creationId="{0A6EB117-F090-2713-6EEA-FA625EC1B52F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29" creationId="{67D85444-75AD-2D5D-18B8-53AF31DD151A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31" creationId="{15185399-8F7D-F93B-F39C-2FA5739487C5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33" creationId="{DDCA165C-E68B-2602-B78A-753C0EB9BEA4}"/>
          </ac:picMkLst>
        </pc:picChg>
      </pc:sldChg>
      <pc:sldChg chg="addSp delSp modSp add mod">
        <pc:chgData name="Nicole Rakov" userId="5b496792-fcc2-4c91-aceb-1e6bedfd5cd8" providerId="ADAL" clId="{7104C47D-77CC-487E-BF3E-448E203DA5E8}" dt="2022-06-22T08:30:03.400" v="18"/>
        <pc:sldMkLst>
          <pc:docMk/>
          <pc:sldMk cId="1011031181" sldId="308"/>
        </pc:sldMkLst>
        <pc:spChg chg="mod">
          <ac:chgData name="Nicole Rakov" userId="5b496792-fcc2-4c91-aceb-1e6bedfd5cd8" providerId="ADAL" clId="{7104C47D-77CC-487E-BF3E-448E203DA5E8}" dt="2022-06-22T08:30:03.400" v="18"/>
          <ac:spMkLst>
            <pc:docMk/>
            <pc:sldMk cId="1011031181" sldId="308"/>
            <ac:spMk id="22" creationId="{0EE18607-ADE4-48F4-581E-C1B394F809B0}"/>
          </ac:spMkLst>
        </pc:spChg>
        <pc:picChg chg="add mod">
          <ac:chgData name="Nicole Rakov" userId="5b496792-fcc2-4c91-aceb-1e6bedfd5cd8" providerId="ADAL" clId="{7104C47D-77CC-487E-BF3E-448E203DA5E8}" dt="2022-06-22T08:29:55.322" v="17" actId="1076"/>
          <ac:picMkLst>
            <pc:docMk/>
            <pc:sldMk cId="1011031181" sldId="308"/>
            <ac:picMk id="5" creationId="{8C0107A2-6973-80E4-6288-2D77FA5DB25A}"/>
          </ac:picMkLst>
        </pc:picChg>
        <pc:picChg chg="del">
          <ac:chgData name="Nicole Rakov" userId="5b496792-fcc2-4c91-aceb-1e6bedfd5cd8" providerId="ADAL" clId="{7104C47D-77CC-487E-BF3E-448E203DA5E8}" dt="2022-06-22T08:29:48.081" v="13" actId="478"/>
          <ac:picMkLst>
            <pc:docMk/>
            <pc:sldMk cId="1011031181" sldId="308"/>
            <ac:picMk id="24" creationId="{2CB870BA-AA66-C218-EE0B-FFC38013A4F9}"/>
          </ac:picMkLst>
        </pc:picChg>
      </pc:sldChg>
    </pc:docChg>
  </pc:docChgLst>
  <pc:docChgLst>
    <pc:chgData name="Maria Tavares" userId="S::eduardaaires@ua.pt::2513ac6b-6e34-45c6-a71e-2e7df4ed0bf7" providerId="AD" clId="Web-{3BB667A2-2D69-B2D4-EDB6-86F1DFCD7A44}"/>
    <pc:docChg chg="delSld modSld">
      <pc:chgData name="Maria Tavares" userId="S::eduardaaires@ua.pt::2513ac6b-6e34-45c6-a71e-2e7df4ed0bf7" providerId="AD" clId="Web-{3BB667A2-2D69-B2D4-EDB6-86F1DFCD7A44}" dt="2022-06-07T23:28:42.027" v="224"/>
      <pc:docMkLst>
        <pc:docMk/>
      </pc:docMkLst>
      <pc:sldChg chg="modSp">
        <pc:chgData name="Maria Tavares" userId="S::eduardaaires@ua.pt::2513ac6b-6e34-45c6-a71e-2e7df4ed0bf7" providerId="AD" clId="Web-{3BB667A2-2D69-B2D4-EDB6-86F1DFCD7A44}" dt="2022-06-07T21:45:31.057" v="63" actId="1076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3BB667A2-2D69-B2D4-EDB6-86F1DFCD7A44}" dt="2022-06-07T21:45:31.057" v="63" actId="1076"/>
          <ac:spMkLst>
            <pc:docMk/>
            <pc:sldMk cId="2371293676" sldId="278"/>
            <ac:spMk id="22" creationId="{0EE18607-ADE4-48F4-581E-C1B394F809B0}"/>
          </ac:spMkLst>
        </pc:spChg>
      </pc:sldChg>
      <pc:sldChg chg="del">
        <pc:chgData name="Maria Tavares" userId="S::eduardaaires@ua.pt::2513ac6b-6e34-45c6-a71e-2e7df4ed0bf7" providerId="AD" clId="Web-{3BB667A2-2D69-B2D4-EDB6-86F1DFCD7A44}" dt="2022-06-07T23:17:37.519" v="178"/>
        <pc:sldMkLst>
          <pc:docMk/>
          <pc:sldMk cId="2799968845" sldId="289"/>
        </pc:sldMkLst>
      </pc:sldChg>
      <pc:sldChg chg="addSp delSp modSp">
        <pc:chgData name="Maria Tavares" userId="S::eduardaaires@ua.pt::2513ac6b-6e34-45c6-a71e-2e7df4ed0bf7" providerId="AD" clId="Web-{3BB667A2-2D69-B2D4-EDB6-86F1DFCD7A44}" dt="2022-06-07T23:28:42.027" v="224"/>
        <pc:sldMkLst>
          <pc:docMk/>
          <pc:sldMk cId="4052492075" sldId="293"/>
        </pc:sldMkLst>
        <pc:spChg chg="mod">
          <ac:chgData name="Maria Tavares" userId="S::eduardaaires@ua.pt::2513ac6b-6e34-45c6-a71e-2e7df4ed0bf7" providerId="AD" clId="Web-{3BB667A2-2D69-B2D4-EDB6-86F1DFCD7A44}" dt="2022-06-07T23:27:27.601" v="222" actId="1076"/>
          <ac:spMkLst>
            <pc:docMk/>
            <pc:sldMk cId="4052492075" sldId="293"/>
            <ac:spMk id="4" creationId="{68B96780-7727-6D3D-5AB6-B9D69941F0FA}"/>
          </ac:spMkLst>
        </pc:spChg>
        <pc:spChg chg="mod">
          <ac:chgData name="Maria Tavares" userId="S::eduardaaires@ua.pt::2513ac6b-6e34-45c6-a71e-2e7df4ed0bf7" providerId="AD" clId="Web-{3BB667A2-2D69-B2D4-EDB6-86F1DFCD7A44}" dt="2022-06-07T23:25:20.344" v="212" actId="20577"/>
          <ac:spMkLst>
            <pc:docMk/>
            <pc:sldMk cId="4052492075" sldId="293"/>
            <ac:spMk id="5" creationId="{C90A3536-4B9E-E6D2-9B93-105DF7113CBD}"/>
          </ac:spMkLst>
        </pc:spChg>
        <pc:spChg chg="mod">
          <ac:chgData name="Maria Tavares" userId="S::eduardaaires@ua.pt::2513ac6b-6e34-45c6-a71e-2e7df4ed0bf7" providerId="AD" clId="Web-{3BB667A2-2D69-B2D4-EDB6-86F1DFCD7A44}" dt="2022-06-07T23:25:22.734" v="213" actId="20577"/>
          <ac:spMkLst>
            <pc:docMk/>
            <pc:sldMk cId="4052492075" sldId="293"/>
            <ac:spMk id="7" creationId="{109155DB-4DF3-4780-464B-0477A2BF99CF}"/>
          </ac:spMkLst>
        </pc:spChg>
        <pc:picChg chg="del">
          <ac:chgData name="Maria Tavares" userId="S::eduardaaires@ua.pt::2513ac6b-6e34-45c6-a71e-2e7df4ed0bf7" providerId="AD" clId="Web-{3BB667A2-2D69-B2D4-EDB6-86F1DFCD7A44}" dt="2022-06-07T23:27:09.788" v="219"/>
          <ac:picMkLst>
            <pc:docMk/>
            <pc:sldMk cId="4052492075" sldId="293"/>
            <ac:picMk id="6" creationId="{1828447E-152D-874A-246D-4818FE3F3632}"/>
          </ac:picMkLst>
        </pc:picChg>
        <pc:picChg chg="add mod modCrop">
          <ac:chgData name="Maria Tavares" userId="S::eduardaaires@ua.pt::2513ac6b-6e34-45c6-a71e-2e7df4ed0bf7" providerId="AD" clId="Web-{3BB667A2-2D69-B2D4-EDB6-86F1DFCD7A44}" dt="2022-06-07T23:21:14.392" v="190" actId="1076"/>
          <ac:picMkLst>
            <pc:docMk/>
            <pc:sldMk cId="4052492075" sldId="293"/>
            <ac:picMk id="13" creationId="{8D0E58C0-C880-4917-8C16-2AE17F6FC9B0}"/>
          </ac:picMkLst>
        </pc:picChg>
        <pc:picChg chg="add mod">
          <ac:chgData name="Maria Tavares" userId="S::eduardaaires@ua.pt::2513ac6b-6e34-45c6-a71e-2e7df4ed0bf7" providerId="AD" clId="Web-{3BB667A2-2D69-B2D4-EDB6-86F1DFCD7A44}" dt="2022-06-07T23:21:31.424" v="192" actId="1076"/>
          <ac:picMkLst>
            <pc:docMk/>
            <pc:sldMk cId="4052492075" sldId="293"/>
            <ac:picMk id="14" creationId="{3D87CB71-054D-2D34-9990-337D9C155EA1}"/>
          </ac:picMkLst>
        </pc:picChg>
        <pc:picChg chg="add mod">
          <ac:chgData name="Maria Tavares" userId="S::eduardaaires@ua.pt::2513ac6b-6e34-45c6-a71e-2e7df4ed0bf7" providerId="AD" clId="Web-{3BB667A2-2D69-B2D4-EDB6-86F1DFCD7A44}" dt="2022-06-07T23:23:13.695" v="196" actId="1076"/>
          <ac:picMkLst>
            <pc:docMk/>
            <pc:sldMk cId="4052492075" sldId="293"/>
            <ac:picMk id="15" creationId="{A16F1F7E-1A1A-FAF7-126A-47757A625C98}"/>
          </ac:picMkLst>
        </pc:picChg>
        <pc:picChg chg="add mod">
          <ac:chgData name="Maria Tavares" userId="S::eduardaaires@ua.pt::2513ac6b-6e34-45c6-a71e-2e7df4ed0bf7" providerId="AD" clId="Web-{3BB667A2-2D69-B2D4-EDB6-86F1DFCD7A44}" dt="2022-06-07T23:28:42.027" v="224"/>
          <ac:picMkLst>
            <pc:docMk/>
            <pc:sldMk cId="4052492075" sldId="293"/>
            <ac:picMk id="16" creationId="{ADD60C71-72C6-6382-853F-4A29C64658D2}"/>
          </ac:picMkLst>
        </pc:picChg>
        <pc:picChg chg="add mod">
          <ac:chgData name="Maria Tavares" userId="S::eduardaaires@ua.pt::2513ac6b-6e34-45c6-a71e-2e7df4ed0bf7" providerId="AD" clId="Web-{3BB667A2-2D69-B2D4-EDB6-86F1DFCD7A44}" dt="2022-06-07T23:27:19.944" v="220" actId="1076"/>
          <ac:picMkLst>
            <pc:docMk/>
            <pc:sldMk cId="4052492075" sldId="293"/>
            <ac:picMk id="17" creationId="{54047321-F06D-16D5-B840-8F25A5FAC2C2}"/>
          </ac:picMkLst>
        </pc:picChg>
      </pc:sldChg>
      <pc:sldChg chg="modSp del">
        <pc:chgData name="Maria Tavares" userId="S::eduardaaires@ua.pt::2513ac6b-6e34-45c6-a71e-2e7df4ed0bf7" providerId="AD" clId="Web-{3BB667A2-2D69-B2D4-EDB6-86F1DFCD7A44}" dt="2022-06-07T23:17:26.644" v="177"/>
        <pc:sldMkLst>
          <pc:docMk/>
          <pc:sldMk cId="2678101042" sldId="295"/>
        </pc:sldMkLst>
        <pc:spChg chg="mod">
          <ac:chgData name="Maria Tavares" userId="S::eduardaaires@ua.pt::2513ac6b-6e34-45c6-a71e-2e7df4ed0bf7" providerId="AD" clId="Web-{3BB667A2-2D69-B2D4-EDB6-86F1DFCD7A44}" dt="2022-06-07T22:38:59.825" v="176" actId="20577"/>
          <ac:spMkLst>
            <pc:docMk/>
            <pc:sldMk cId="2678101042" sldId="295"/>
            <ac:spMk id="6" creationId="{28C3E070-E44B-C2F5-E048-27FFBF320D43}"/>
          </ac:spMkLst>
        </pc:spChg>
      </pc:sldChg>
      <pc:sldChg chg="modSp">
        <pc:chgData name="Maria Tavares" userId="S::eduardaaires@ua.pt::2513ac6b-6e34-45c6-a71e-2e7df4ed0bf7" providerId="AD" clId="Web-{3BB667A2-2D69-B2D4-EDB6-86F1DFCD7A44}" dt="2022-06-07T22:35:21.821" v="175" actId="1076"/>
        <pc:sldMkLst>
          <pc:docMk/>
          <pc:sldMk cId="1330899446" sldId="296"/>
        </pc:sldMkLst>
        <pc:spChg chg="mod">
          <ac:chgData name="Maria Tavares" userId="S::eduardaaires@ua.pt::2513ac6b-6e34-45c6-a71e-2e7df4ed0bf7" providerId="AD" clId="Web-{3BB667A2-2D69-B2D4-EDB6-86F1DFCD7A44}" dt="2022-06-07T22:35:21.821" v="175" actId="1076"/>
          <ac:spMkLst>
            <pc:docMk/>
            <pc:sldMk cId="1330899446" sldId="296"/>
            <ac:spMk id="2" creationId="{7DC114AB-BB79-0740-6797-436B02573812}"/>
          </ac:spMkLst>
        </pc:spChg>
        <pc:spChg chg="mod">
          <ac:chgData name="Maria Tavares" userId="S::eduardaaires@ua.pt::2513ac6b-6e34-45c6-a71e-2e7df4ed0bf7" providerId="AD" clId="Web-{3BB667A2-2D69-B2D4-EDB6-86F1DFCD7A44}" dt="2022-06-07T21:46:07.198" v="105" actId="1076"/>
          <ac:spMkLst>
            <pc:docMk/>
            <pc:sldMk cId="1330899446" sldId="296"/>
            <ac:spMk id="22" creationId="{0EE18607-ADE4-48F4-581E-C1B394F809B0}"/>
          </ac:spMkLst>
        </pc:spChg>
      </pc:sldChg>
    </pc:docChg>
  </pc:docChgLst>
  <pc:docChgLst>
    <pc:chgData name="Eduardo Oliveira" userId="S::alberto.oliveira@ua.pt::03c112a9-51c9-4da5-9544-a76d46bccc33" providerId="AD" clId="Web-{0CFDB51E-68E0-B8FB-3FC8-54062275A5CB}"/>
    <pc:docChg chg="addSld delSld modSld sldOrd">
      <pc:chgData name="Eduardo Oliveira" userId="S::alberto.oliveira@ua.pt::03c112a9-51c9-4da5-9544-a76d46bccc33" providerId="AD" clId="Web-{0CFDB51E-68E0-B8FB-3FC8-54062275A5CB}" dt="2022-06-07T23:31:53.531" v="239" actId="1076"/>
      <pc:docMkLst>
        <pc:docMk/>
      </pc:docMkLst>
      <pc:sldChg chg="addSp delSp modSp ord">
        <pc:chgData name="Eduardo Oliveira" userId="S::alberto.oliveira@ua.pt::03c112a9-51c9-4da5-9544-a76d46bccc33" providerId="AD" clId="Web-{0CFDB51E-68E0-B8FB-3FC8-54062275A5CB}" dt="2022-06-07T22:48:26.517" v="89" actId="20577"/>
        <pc:sldMkLst>
          <pc:docMk/>
          <pc:sldMk cId="1527386939" sldId="261"/>
        </pc:sldMkLst>
        <pc:spChg chg="mod">
          <ac:chgData name="Eduardo Oliveira" userId="S::alberto.oliveira@ua.pt::03c112a9-51c9-4da5-9544-a76d46bccc33" providerId="AD" clId="Web-{0CFDB51E-68E0-B8FB-3FC8-54062275A5CB}" dt="2022-06-07T22:48:26.517" v="89" actId="20577"/>
          <ac:spMkLst>
            <pc:docMk/>
            <pc:sldMk cId="1527386939" sldId="261"/>
            <ac:spMk id="7" creationId="{D87DDFFF-E26C-B947-9A58-D42D298AD434}"/>
          </ac:spMkLst>
        </pc:spChg>
        <pc:picChg chg="del">
          <ac:chgData name="Eduardo Oliveira" userId="S::alberto.oliveira@ua.pt::03c112a9-51c9-4da5-9544-a76d46bccc33" providerId="AD" clId="Web-{0CFDB51E-68E0-B8FB-3FC8-54062275A5CB}" dt="2022-06-07T22:34:00.875" v="8"/>
          <ac:picMkLst>
            <pc:docMk/>
            <pc:sldMk cId="1527386939" sldId="261"/>
            <ac:picMk id="2" creationId="{E03AD6CF-637C-9DF2-257E-31FE19DFE2FD}"/>
          </ac:picMkLst>
        </pc:picChg>
        <pc:picChg chg="add mod">
          <ac:chgData name="Eduardo Oliveira" userId="S::alberto.oliveira@ua.pt::03c112a9-51c9-4da5-9544-a76d46bccc33" providerId="AD" clId="Web-{0CFDB51E-68E0-B8FB-3FC8-54062275A5CB}" dt="2022-06-07T22:36:13.679" v="14" actId="1076"/>
          <ac:picMkLst>
            <pc:docMk/>
            <pc:sldMk cId="1527386939" sldId="261"/>
            <ac:picMk id="3" creationId="{2C7CD86D-77AA-2B52-460A-BBC45BF41C47}"/>
          </ac:picMkLst>
        </pc:picChg>
      </pc:sldChg>
      <pc:sldChg chg="addSp modSp ord">
        <pc:chgData name="Eduardo Oliveira" userId="S::alberto.oliveira@ua.pt::03c112a9-51c9-4da5-9544-a76d46bccc33" providerId="AD" clId="Web-{0CFDB51E-68E0-B8FB-3FC8-54062275A5CB}" dt="2022-06-07T23:31:53.531" v="239" actId="1076"/>
        <pc:sldMkLst>
          <pc:docMk/>
          <pc:sldMk cId="4052492075" sldId="293"/>
        </pc:sldMkLst>
        <pc:spChg chg="mod">
          <ac:chgData name="Eduardo Oliveira" userId="S::alberto.oliveira@ua.pt::03c112a9-51c9-4da5-9544-a76d46bccc33" providerId="AD" clId="Web-{0CFDB51E-68E0-B8FB-3FC8-54062275A5CB}" dt="2022-06-07T23:30:10.541" v="204" actId="14100"/>
          <ac:spMkLst>
            <pc:docMk/>
            <pc:sldMk cId="4052492075" sldId="293"/>
            <ac:spMk id="4" creationId="{68B96780-7727-6D3D-5AB6-B9D69941F0FA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0:23.433" v="210" actId="1076"/>
          <ac:spMkLst>
            <pc:docMk/>
            <pc:sldMk cId="4052492075" sldId="293"/>
            <ac:spMk id="5" creationId="{C90A3536-4B9E-E6D2-9B93-105DF7113CBD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1:53.531" v="239" actId="1076"/>
          <ac:spMkLst>
            <pc:docMk/>
            <pc:sldMk cId="4052492075" sldId="293"/>
            <ac:spMk id="7" creationId="{109155DB-4DF3-4780-464B-0477A2BF99CF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0:41.090" v="219" actId="1076"/>
          <ac:spMkLst>
            <pc:docMk/>
            <pc:sldMk cId="4052492075" sldId="293"/>
            <ac:spMk id="8" creationId="{408FD72C-3184-3B0C-8B49-045BEE00E52A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1:51.703" v="238" actId="1076"/>
          <ac:spMkLst>
            <pc:docMk/>
            <pc:sldMk cId="4052492075" sldId="293"/>
            <ac:spMk id="9" creationId="{35E6B13E-BBCC-E0BA-6B2F-599EAEA4C232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1:34.124" v="236" actId="1076"/>
          <ac:spMkLst>
            <pc:docMk/>
            <pc:sldMk cId="4052492075" sldId="293"/>
            <ac:spMk id="11" creationId="{82B8D73E-24ED-DA91-E240-21D7CF847293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1:29.014" v="234" actId="1076"/>
          <ac:spMkLst>
            <pc:docMk/>
            <pc:sldMk cId="4052492075" sldId="293"/>
            <ac:spMk id="12" creationId="{8DC0BB66-5E98-0B14-23FD-B2EF0F07E55B}"/>
          </ac:spMkLst>
        </pc:spChg>
        <pc:picChg chg="add mod">
          <ac:chgData name="Eduardo Oliveira" userId="S::alberto.oliveira@ua.pt::03c112a9-51c9-4da5-9544-a76d46bccc33" providerId="AD" clId="Web-{0CFDB51E-68E0-B8FB-3FC8-54062275A5CB}" dt="2022-06-07T23:30:54.434" v="224" actId="1076"/>
          <ac:picMkLst>
            <pc:docMk/>
            <pc:sldMk cId="4052492075" sldId="293"/>
            <ac:picMk id="10" creationId="{F0006304-88B8-B236-33A1-D1151AACDF19}"/>
          </ac:picMkLst>
        </pc:picChg>
        <pc:picChg chg="mod">
          <ac:chgData name="Eduardo Oliveira" userId="S::alberto.oliveira@ua.pt::03c112a9-51c9-4da5-9544-a76d46bccc33" providerId="AD" clId="Web-{0CFDB51E-68E0-B8FB-3FC8-54062275A5CB}" dt="2022-06-07T23:31:40.202" v="237" actId="1076"/>
          <ac:picMkLst>
            <pc:docMk/>
            <pc:sldMk cId="4052492075" sldId="293"/>
            <ac:picMk id="13" creationId="{8D0E58C0-C880-4917-8C16-2AE17F6FC9B0}"/>
          </ac:picMkLst>
        </pc:picChg>
        <pc:picChg chg="mod">
          <ac:chgData name="Eduardo Oliveira" userId="S::alberto.oliveira@ua.pt::03c112a9-51c9-4da5-9544-a76d46bccc33" providerId="AD" clId="Web-{0CFDB51E-68E0-B8FB-3FC8-54062275A5CB}" dt="2022-06-07T23:31:31.030" v="235" actId="1076"/>
          <ac:picMkLst>
            <pc:docMk/>
            <pc:sldMk cId="4052492075" sldId="293"/>
            <ac:picMk id="14" creationId="{3D87CB71-054D-2D34-9990-337D9C155EA1}"/>
          </ac:picMkLst>
        </pc:picChg>
        <pc:picChg chg="mod">
          <ac:chgData name="Eduardo Oliveira" userId="S::alberto.oliveira@ua.pt::03c112a9-51c9-4da5-9544-a76d46bccc33" providerId="AD" clId="Web-{0CFDB51E-68E0-B8FB-3FC8-54062275A5CB}" dt="2022-06-07T23:30:43.355" v="220" actId="1076"/>
          <ac:picMkLst>
            <pc:docMk/>
            <pc:sldMk cId="4052492075" sldId="293"/>
            <ac:picMk id="15" creationId="{A16F1F7E-1A1A-FAF7-126A-47757A625C98}"/>
          </ac:picMkLst>
        </pc:picChg>
        <pc:picChg chg="mod">
          <ac:chgData name="Eduardo Oliveira" userId="S::alberto.oliveira@ua.pt::03c112a9-51c9-4da5-9544-a76d46bccc33" providerId="AD" clId="Web-{0CFDB51E-68E0-B8FB-3FC8-54062275A5CB}" dt="2022-06-07T23:29:55.134" v="198" actId="1076"/>
          <ac:picMkLst>
            <pc:docMk/>
            <pc:sldMk cId="4052492075" sldId="293"/>
            <ac:picMk id="17" creationId="{54047321-F06D-16D5-B840-8F25A5FAC2C2}"/>
          </ac:picMkLst>
        </pc:picChg>
      </pc:sldChg>
      <pc:sldChg chg="addSp delSp modSp new del">
        <pc:chgData name="Eduardo Oliveira" userId="S::alberto.oliveira@ua.pt::03c112a9-51c9-4da5-9544-a76d46bccc33" providerId="AD" clId="Web-{0CFDB51E-68E0-B8FB-3FC8-54062275A5CB}" dt="2022-06-07T22:33:56.593" v="5"/>
        <pc:sldMkLst>
          <pc:docMk/>
          <pc:sldMk cId="3475807632" sldId="297"/>
        </pc:sldMkLst>
        <pc:spChg chg="del">
          <ac:chgData name="Eduardo Oliveira" userId="S::alberto.oliveira@ua.pt::03c112a9-51c9-4da5-9544-a76d46bccc33" providerId="AD" clId="Web-{0CFDB51E-68E0-B8FB-3FC8-54062275A5CB}" dt="2022-06-07T22:33:02.840" v="1"/>
          <ac:spMkLst>
            <pc:docMk/>
            <pc:sldMk cId="3475807632" sldId="297"/>
            <ac:spMk id="2" creationId="{CFBFB570-8F17-1146-AC6F-6EE99ED12853}"/>
          </ac:spMkLst>
        </pc:spChg>
        <pc:spChg chg="del">
          <ac:chgData name="Eduardo Oliveira" userId="S::alberto.oliveira@ua.pt::03c112a9-51c9-4da5-9544-a76d46bccc33" providerId="AD" clId="Web-{0CFDB51E-68E0-B8FB-3FC8-54062275A5CB}" dt="2022-06-07T22:33:54.234" v="4"/>
          <ac:spMkLst>
            <pc:docMk/>
            <pc:sldMk cId="3475807632" sldId="297"/>
            <ac:spMk id="6" creationId="{F09BE429-F92C-95D1-0319-FE485ABC7DED}"/>
          </ac:spMkLst>
        </pc:spChg>
        <pc:spChg chg="del">
          <ac:chgData name="Eduardo Oliveira" userId="S::alberto.oliveira@ua.pt::03c112a9-51c9-4da5-9544-a76d46bccc33" providerId="AD" clId="Web-{0CFDB51E-68E0-B8FB-3FC8-54062275A5CB}" dt="2022-06-07T22:33:52.890" v="3"/>
          <ac:spMkLst>
            <pc:docMk/>
            <pc:sldMk cId="3475807632" sldId="297"/>
            <ac:spMk id="9" creationId="{42EB8513-E94D-F7FC-7037-D2587B5BF22C}"/>
          </ac:spMkLst>
        </pc:spChg>
        <pc:picChg chg="add mod ord modCrop">
          <ac:chgData name="Eduardo Oliveira" userId="S::alberto.oliveira@ua.pt::03c112a9-51c9-4da5-9544-a76d46bccc33" providerId="AD" clId="Web-{0CFDB51E-68E0-B8FB-3FC8-54062275A5CB}" dt="2022-06-07T22:33:04.809" v="2" actId="1076"/>
          <ac:picMkLst>
            <pc:docMk/>
            <pc:sldMk cId="3475807632" sldId="297"/>
            <ac:picMk id="10" creationId="{FBAE55AD-22C6-7C7C-62C3-FBCA6310FE54}"/>
          </ac:picMkLst>
        </pc:picChg>
      </pc:sldChg>
    </pc:docChg>
  </pc:docChgLst>
  <pc:docChgLst>
    <pc:chgData name="Maria Tavares" userId="S::eduardaaires@ua.pt::2513ac6b-6e34-45c6-a71e-2e7df4ed0bf7" providerId="AD" clId="Web-{D6D60361-F675-1524-39DA-7A5983EC4731}"/>
    <pc:docChg chg="addSld delSld modSld sldOrd">
      <pc:chgData name="Maria Tavares" userId="S::eduardaaires@ua.pt::2513ac6b-6e34-45c6-a71e-2e7df4ed0bf7" providerId="AD" clId="Web-{D6D60361-F675-1524-39DA-7A5983EC4731}" dt="2022-05-25T09:12:54.220" v="863" actId="20577"/>
      <pc:docMkLst>
        <pc:docMk/>
      </pc:docMkLst>
      <pc:sldChg chg="modSp">
        <pc:chgData name="Maria Tavares" userId="S::eduardaaires@ua.pt::2513ac6b-6e34-45c6-a71e-2e7df4ed0bf7" providerId="AD" clId="Web-{D6D60361-F675-1524-39DA-7A5983EC4731}" dt="2022-05-25T08:32:24.438" v="804" actId="1076"/>
        <pc:sldMkLst>
          <pc:docMk/>
          <pc:sldMk cId="2259308896" sldId="256"/>
        </pc:sldMkLst>
        <pc:spChg chg="mod">
          <ac:chgData name="Maria Tavares" userId="S::eduardaaires@ua.pt::2513ac6b-6e34-45c6-a71e-2e7df4ed0bf7" providerId="AD" clId="Web-{D6D60361-F675-1524-39DA-7A5983EC4731}" dt="2022-05-25T08:32:24.438" v="804" actId="1076"/>
          <ac:spMkLst>
            <pc:docMk/>
            <pc:sldMk cId="2259308896" sldId="256"/>
            <ac:spMk id="10" creationId="{797C5C5C-EBB5-DBBB-3E3E-C45D6DB2F4B8}"/>
          </ac:spMkLst>
        </pc:spChg>
      </pc:sldChg>
      <pc:sldChg chg="addSp modSp">
        <pc:chgData name="Maria Tavares" userId="S::eduardaaires@ua.pt::2513ac6b-6e34-45c6-a71e-2e7df4ed0bf7" providerId="AD" clId="Web-{D6D60361-F675-1524-39DA-7A5983EC4731}" dt="2022-05-25T09:12:54.220" v="863" actId="20577"/>
        <pc:sldMkLst>
          <pc:docMk/>
          <pc:sldMk cId="1527386939" sldId="261"/>
        </pc:sldMkLst>
        <pc:spChg chg="mod">
          <ac:chgData name="Maria Tavares" userId="S::eduardaaires@ua.pt::2513ac6b-6e34-45c6-a71e-2e7df4ed0bf7" providerId="AD" clId="Web-{D6D60361-F675-1524-39DA-7A5983EC4731}" dt="2022-05-25T09:12:54.220" v="863" actId="20577"/>
          <ac:spMkLst>
            <pc:docMk/>
            <pc:sldMk cId="1527386939" sldId="261"/>
            <ac:spMk id="7" creationId="{D87DDFFF-E26C-B947-9A58-D42D298AD434}"/>
          </ac:spMkLst>
        </pc:spChg>
        <pc:picChg chg="add mod">
          <ac:chgData name="Maria Tavares" userId="S::eduardaaires@ua.pt::2513ac6b-6e34-45c6-a71e-2e7df4ed0bf7" providerId="AD" clId="Web-{D6D60361-F675-1524-39DA-7A5983EC4731}" dt="2022-05-25T08:14:29.583" v="801" actId="1076"/>
          <ac:picMkLst>
            <pc:docMk/>
            <pc:sldMk cId="1527386939" sldId="261"/>
            <ac:picMk id="2" creationId="{E03AD6CF-637C-9DF2-257E-31FE19DFE2FD}"/>
          </ac:picMkLst>
        </pc:picChg>
      </pc:sldChg>
      <pc:sldChg chg="modSp mod modShow">
        <pc:chgData name="Maria Tavares" userId="S::eduardaaires@ua.pt::2513ac6b-6e34-45c6-a71e-2e7df4ed0bf7" providerId="AD" clId="Web-{D6D60361-F675-1524-39DA-7A5983EC4731}" dt="2022-05-25T07:59:42.575" v="650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D6D60361-F675-1524-39DA-7A5983EC4731}" dt="2022-05-25T07:55:51.366" v="610" actId="20577"/>
          <ac:spMkLst>
            <pc:docMk/>
            <pc:sldMk cId="2371293676" sldId="278"/>
            <ac:spMk id="2" creationId="{7DC114AB-BB79-0740-6797-436B02573812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10.728" v="633" actId="20577"/>
        <pc:sldMkLst>
          <pc:docMk/>
          <pc:sldMk cId="2799968845" sldId="289"/>
        </pc:sldMkLst>
        <pc:spChg chg="mod">
          <ac:chgData name="Maria Tavares" userId="S::eduardaaires@ua.pt::2513ac6b-6e34-45c6-a71e-2e7df4ed0bf7" providerId="AD" clId="Web-{D6D60361-F675-1524-39DA-7A5983EC4731}" dt="2022-05-25T07:57:10.728" v="633" actId="20577"/>
          <ac:spMkLst>
            <pc:docMk/>
            <pc:sldMk cId="2799968845" sldId="289"/>
            <ac:spMk id="2" creationId="{BAAA0358-055D-484E-834A-29CDB306AA76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22.041" v="638" actId="20577"/>
        <pc:sldMkLst>
          <pc:docMk/>
          <pc:sldMk cId="988005383" sldId="290"/>
        </pc:sldMkLst>
        <pc:spChg chg="mod">
          <ac:chgData name="Maria Tavares" userId="S::eduardaaires@ua.pt::2513ac6b-6e34-45c6-a71e-2e7df4ed0bf7" providerId="AD" clId="Web-{D6D60361-F675-1524-39DA-7A5983EC4731}" dt="2022-05-25T07:57:22.041" v="638" actId="20577"/>
          <ac:spMkLst>
            <pc:docMk/>
            <pc:sldMk cId="988005383" sldId="290"/>
            <ac:spMk id="2" creationId="{A3D38188-0B88-495D-F258-C45F4F9AC494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34.291" v="649" actId="20577"/>
        <pc:sldMkLst>
          <pc:docMk/>
          <pc:sldMk cId="2103904258" sldId="291"/>
        </pc:sldMkLst>
        <pc:spChg chg="mod">
          <ac:chgData name="Maria Tavares" userId="S::eduardaaires@ua.pt::2513ac6b-6e34-45c6-a71e-2e7df4ed0bf7" providerId="AD" clId="Web-{D6D60361-F675-1524-39DA-7A5983EC4731}" dt="2022-05-25T07:57:34.291" v="649" actId="20577"/>
          <ac:spMkLst>
            <pc:docMk/>
            <pc:sldMk cId="2103904258" sldId="291"/>
            <ac:spMk id="2" creationId="{B5955A5B-6B48-2B4A-0849-0FC0108E7D59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27.009" v="643" actId="20577"/>
        <pc:sldMkLst>
          <pc:docMk/>
          <pc:sldMk cId="4121072753" sldId="292"/>
        </pc:sldMkLst>
        <pc:spChg chg="mod">
          <ac:chgData name="Maria Tavares" userId="S::eduardaaires@ua.pt::2513ac6b-6e34-45c6-a71e-2e7df4ed0bf7" providerId="AD" clId="Web-{D6D60361-F675-1524-39DA-7A5983EC4731}" dt="2022-05-25T07:57:27.009" v="643" actId="20577"/>
          <ac:spMkLst>
            <pc:docMk/>
            <pc:sldMk cId="4121072753" sldId="292"/>
            <ac:spMk id="2" creationId="{B538638B-7BBD-2A9B-7923-B44CAF1004F9}"/>
          </ac:spMkLst>
        </pc:spChg>
      </pc:sldChg>
      <pc:sldChg chg="addSp delSp modSp">
        <pc:chgData name="Maria Tavares" userId="S::eduardaaires@ua.pt::2513ac6b-6e34-45c6-a71e-2e7df4ed0bf7" providerId="AD" clId="Web-{D6D60361-F675-1524-39DA-7A5983EC4731}" dt="2022-05-25T09:08:45.995" v="860" actId="20577"/>
        <pc:sldMkLst>
          <pc:docMk/>
          <pc:sldMk cId="4052492075" sldId="293"/>
        </pc:sldMkLst>
        <pc:spChg chg="mod">
          <ac:chgData name="Maria Tavares" userId="S::eduardaaires@ua.pt::2513ac6b-6e34-45c6-a71e-2e7df4ed0bf7" providerId="AD" clId="Web-{D6D60361-F675-1524-39DA-7A5983EC4731}" dt="2022-05-25T09:08:45.995" v="860" actId="20577"/>
          <ac:spMkLst>
            <pc:docMk/>
            <pc:sldMk cId="4052492075" sldId="293"/>
            <ac:spMk id="4" creationId="{68B96780-7727-6D3D-5AB6-B9D69941F0FA}"/>
          </ac:spMkLst>
        </pc:spChg>
        <pc:picChg chg="add del mod">
          <ac:chgData name="Maria Tavares" userId="S::eduardaaires@ua.pt::2513ac6b-6e34-45c6-a71e-2e7df4ed0bf7" providerId="AD" clId="Web-{D6D60361-F675-1524-39DA-7A5983EC4731}" dt="2022-05-25T07:30:33.625" v="110"/>
          <ac:picMkLst>
            <pc:docMk/>
            <pc:sldMk cId="4052492075" sldId="293"/>
            <ac:picMk id="5" creationId="{2931E7C0-82C0-77CA-1357-969956633939}"/>
          </ac:picMkLst>
        </pc:picChg>
        <pc:picChg chg="add mod">
          <ac:chgData name="Maria Tavares" userId="S::eduardaaires@ua.pt::2513ac6b-6e34-45c6-a71e-2e7df4ed0bf7" providerId="AD" clId="Web-{D6D60361-F675-1524-39DA-7A5983EC4731}" dt="2022-05-25T07:31:15.532" v="114" actId="1076"/>
          <ac:picMkLst>
            <pc:docMk/>
            <pc:sldMk cId="4052492075" sldId="293"/>
            <ac:picMk id="6" creationId="{1828447E-152D-874A-246D-4818FE3F3632}"/>
          </ac:picMkLst>
        </pc:picChg>
      </pc:sldChg>
      <pc:sldChg chg="new del">
        <pc:chgData name="Maria Tavares" userId="S::eduardaaires@ua.pt::2513ac6b-6e34-45c6-a71e-2e7df4ed0bf7" providerId="AD" clId="Web-{D6D60361-F675-1524-39DA-7A5983EC4731}" dt="2022-05-25T07:33:09.222" v="117"/>
        <pc:sldMkLst>
          <pc:docMk/>
          <pc:sldMk cId="1640841446" sldId="294"/>
        </pc:sldMkLst>
      </pc:sldChg>
      <pc:sldChg chg="addSp delSp modSp new del ord">
        <pc:chgData name="Maria Tavares" userId="S::eduardaaires@ua.pt::2513ac6b-6e34-45c6-a71e-2e7df4ed0bf7" providerId="AD" clId="Web-{D6D60361-F675-1524-39DA-7A5983EC4731}" dt="2022-05-25T07:55:53.195" v="611"/>
        <pc:sldMkLst>
          <pc:docMk/>
          <pc:sldMk cId="3661827496" sldId="294"/>
        </pc:sldMkLst>
        <pc:spChg chg="mod">
          <ac:chgData name="Maria Tavares" userId="S::eduardaaires@ua.pt::2513ac6b-6e34-45c6-a71e-2e7df4ed0bf7" providerId="AD" clId="Web-{D6D60361-F675-1524-39DA-7A5983EC4731}" dt="2022-05-25T07:33:29.035" v="120" actId="1076"/>
          <ac:spMkLst>
            <pc:docMk/>
            <pc:sldMk cId="3661827496" sldId="294"/>
            <ac:spMk id="4" creationId="{D0ACB01D-0066-4A65-B03D-C372C1C46786}"/>
          </ac:spMkLst>
        </pc:spChg>
        <pc:spChg chg="mod">
          <ac:chgData name="Maria Tavares" userId="S::eduardaaires@ua.pt::2513ac6b-6e34-45c6-a71e-2e7df4ed0bf7" providerId="AD" clId="Web-{D6D60361-F675-1524-39DA-7A5983EC4731}" dt="2022-05-25T07:33:35.395" v="121" actId="1076"/>
          <ac:spMkLst>
            <pc:docMk/>
            <pc:sldMk cId="3661827496" sldId="294"/>
            <ac:spMk id="5" creationId="{A3B07910-0C75-2520-B046-B963B1704F9B}"/>
          </ac:spMkLst>
        </pc:spChg>
        <pc:spChg chg="add del mod">
          <ac:chgData name="Maria Tavares" userId="S::eduardaaires@ua.pt::2513ac6b-6e34-45c6-a71e-2e7df4ed0bf7" providerId="AD" clId="Web-{D6D60361-F675-1524-39DA-7A5983EC4731}" dt="2022-05-25T07:34:12.224" v="127" actId="1076"/>
          <ac:spMkLst>
            <pc:docMk/>
            <pc:sldMk cId="3661827496" sldId="294"/>
            <ac:spMk id="6" creationId="{A653F0B3-D0E6-D028-A6B7-DFD196E42A4E}"/>
          </ac:spMkLst>
        </pc:spChg>
      </pc:sldChg>
      <pc:sldChg chg="addSp delSp modSp new">
        <pc:chgData name="Maria Tavares" userId="S::eduardaaires@ua.pt::2513ac6b-6e34-45c6-a71e-2e7df4ed0bf7" providerId="AD" clId="Web-{D6D60361-F675-1524-39DA-7A5983EC4731}" dt="2022-05-25T08:09:49.341" v="734" actId="20577"/>
        <pc:sldMkLst>
          <pc:docMk/>
          <pc:sldMk cId="2678101042" sldId="295"/>
        </pc:sldMkLst>
        <pc:spChg chg="add del mod">
          <ac:chgData name="Maria Tavares" userId="S::eduardaaires@ua.pt::2513ac6b-6e34-45c6-a71e-2e7df4ed0bf7" providerId="AD" clId="Web-{D6D60361-F675-1524-39DA-7A5983EC4731}" dt="2022-05-25T07:47:51.385" v="546"/>
          <ac:spMkLst>
            <pc:docMk/>
            <pc:sldMk cId="2678101042" sldId="295"/>
            <ac:spMk id="2" creationId="{392BE32B-10AC-BB07-8C5A-B295EF06729C}"/>
          </ac:spMkLst>
        </pc:spChg>
        <pc:spChg chg="del">
          <ac:chgData name="Maria Tavares" userId="S::eduardaaires@ua.pt::2513ac6b-6e34-45c6-a71e-2e7df4ed0bf7" providerId="AD" clId="Web-{D6D60361-F675-1524-39DA-7A5983EC4731}" dt="2022-05-25T07:35:16.632" v="137"/>
          <ac:spMkLst>
            <pc:docMk/>
            <pc:sldMk cId="2678101042" sldId="295"/>
            <ac:spMk id="3" creationId="{C92FB601-D94C-5F10-036D-A0BA2469B658}"/>
          </ac:spMkLst>
        </pc:spChg>
        <pc:spChg chg="del">
          <ac:chgData name="Maria Tavares" userId="S::eduardaaires@ua.pt::2513ac6b-6e34-45c6-a71e-2e7df4ed0bf7" providerId="AD" clId="Web-{D6D60361-F675-1524-39DA-7A5983EC4731}" dt="2022-05-25T07:35:12.413" v="136"/>
          <ac:spMkLst>
            <pc:docMk/>
            <pc:sldMk cId="2678101042" sldId="295"/>
            <ac:spMk id="4" creationId="{A44F9679-47E1-06D6-F682-066CDB3BD6AD}"/>
          </ac:spMkLst>
        </pc:spChg>
        <pc:spChg chg="mod">
          <ac:chgData name="Maria Tavares" userId="S::eduardaaires@ua.pt::2513ac6b-6e34-45c6-a71e-2e7df4ed0bf7" providerId="AD" clId="Web-{D6D60361-F675-1524-39DA-7A5983EC4731}" dt="2022-05-25T07:35:05.132" v="135" actId="1076"/>
          <ac:spMkLst>
            <pc:docMk/>
            <pc:sldMk cId="2678101042" sldId="295"/>
            <ac:spMk id="5" creationId="{DD6B04D9-2E92-86BE-AF11-B50843D11F0F}"/>
          </ac:spMkLst>
        </pc:spChg>
        <pc:spChg chg="mod">
          <ac:chgData name="Maria Tavares" userId="S::eduardaaires@ua.pt::2513ac6b-6e34-45c6-a71e-2e7df4ed0bf7" providerId="AD" clId="Web-{D6D60361-F675-1524-39DA-7A5983EC4731}" dt="2022-05-25T08:09:49.341" v="734" actId="20577"/>
          <ac:spMkLst>
            <pc:docMk/>
            <pc:sldMk cId="2678101042" sldId="295"/>
            <ac:spMk id="6" creationId="{28C3E070-E44B-C2F5-E048-27FFBF320D43}"/>
          </ac:spMkLst>
        </pc:spChg>
        <pc:spChg chg="mod">
          <ac:chgData name="Maria Tavares" userId="S::eduardaaires@ua.pt::2513ac6b-6e34-45c6-a71e-2e7df4ed0bf7" providerId="AD" clId="Web-{D6D60361-F675-1524-39DA-7A5983EC4731}" dt="2022-05-25T07:36:19.290" v="152" actId="1076"/>
          <ac:spMkLst>
            <pc:docMk/>
            <pc:sldMk cId="2678101042" sldId="295"/>
            <ac:spMk id="9" creationId="{3039D3E4-1659-0D38-87CE-16EC0E7F1DDE}"/>
          </ac:spMkLst>
        </pc:spChg>
        <pc:picChg chg="add del mod ord modCrop">
          <ac:chgData name="Maria Tavares" userId="S::eduardaaires@ua.pt::2513ac6b-6e34-45c6-a71e-2e7df4ed0bf7" providerId="AD" clId="Web-{D6D60361-F675-1524-39DA-7A5983EC4731}" dt="2022-05-25T07:46:48.571" v="545"/>
          <ac:picMkLst>
            <pc:docMk/>
            <pc:sldMk cId="2678101042" sldId="295"/>
            <ac:picMk id="10" creationId="{A1C0085E-7ED4-4F76-147C-CBA83FB4C4B2}"/>
          </ac:picMkLst>
        </pc:picChg>
        <pc:picChg chg="add mod ord modCrop">
          <ac:chgData name="Maria Tavares" userId="S::eduardaaires@ua.pt::2513ac6b-6e34-45c6-a71e-2e7df4ed0bf7" providerId="AD" clId="Web-{D6D60361-F675-1524-39DA-7A5983EC4731}" dt="2022-05-25T07:48:02.917" v="549" actId="1076"/>
          <ac:picMkLst>
            <pc:docMk/>
            <pc:sldMk cId="2678101042" sldId="295"/>
            <ac:picMk id="11" creationId="{7FF41738-1897-4378-CDCA-F123CEF810B2}"/>
          </ac:picMkLst>
        </pc:picChg>
        <pc:picChg chg="add del mod">
          <ac:chgData name="Maria Tavares" userId="S::eduardaaires@ua.pt::2513ac6b-6e34-45c6-a71e-2e7df4ed0bf7" providerId="AD" clId="Web-{D6D60361-F675-1524-39DA-7A5983EC4731}" dt="2022-05-25T07:48:32.480" v="553"/>
          <ac:picMkLst>
            <pc:docMk/>
            <pc:sldMk cId="2678101042" sldId="295"/>
            <ac:picMk id="12" creationId="{E70BD580-D542-58B4-C719-09D56DB6ECFE}"/>
          </ac:picMkLst>
        </pc:picChg>
      </pc:sldChg>
    </pc:docChg>
  </pc:docChgLst>
  <pc:docChgLst>
    <pc:chgData name="Maria Tavares" userId="S::eduardaaires@ua.pt::2513ac6b-6e34-45c6-a71e-2e7df4ed0bf7" providerId="AD" clId="Web-{7E7E13D5-D9F8-9C9C-65C1-3C04AC8DBB35}"/>
    <pc:docChg chg="sldOrd">
      <pc:chgData name="Maria Tavares" userId="S::eduardaaires@ua.pt::2513ac6b-6e34-45c6-a71e-2e7df4ed0bf7" providerId="AD" clId="Web-{7E7E13D5-D9F8-9C9C-65C1-3C04AC8DBB35}" dt="2022-06-21T14:31:24.946" v="2"/>
      <pc:docMkLst>
        <pc:docMk/>
      </pc:docMkLst>
      <pc:sldChg chg="ord">
        <pc:chgData name="Maria Tavares" userId="S::eduardaaires@ua.pt::2513ac6b-6e34-45c6-a71e-2e7df4ed0bf7" providerId="AD" clId="Web-{7E7E13D5-D9F8-9C9C-65C1-3C04AC8DBB35}" dt="2022-06-21T14:31:23.899" v="1"/>
        <pc:sldMkLst>
          <pc:docMk/>
          <pc:sldMk cId="252291289" sldId="303"/>
        </pc:sldMkLst>
      </pc:sldChg>
      <pc:sldChg chg="ord">
        <pc:chgData name="Maria Tavares" userId="S::eduardaaires@ua.pt::2513ac6b-6e34-45c6-a71e-2e7df4ed0bf7" providerId="AD" clId="Web-{7E7E13D5-D9F8-9C9C-65C1-3C04AC8DBB35}" dt="2022-06-21T14:31:24.946" v="2"/>
        <pc:sldMkLst>
          <pc:docMk/>
          <pc:sldMk cId="938238365" sldId="304"/>
        </pc:sldMkLst>
      </pc:sldChg>
      <pc:sldChg chg="ord">
        <pc:chgData name="Maria Tavares" userId="S::eduardaaires@ua.pt::2513ac6b-6e34-45c6-a71e-2e7df4ed0bf7" providerId="AD" clId="Web-{7E7E13D5-D9F8-9C9C-65C1-3C04AC8DBB35}" dt="2022-06-21T14:25:35.373" v="0"/>
        <pc:sldMkLst>
          <pc:docMk/>
          <pc:sldMk cId="2217693473" sldId="305"/>
        </pc:sldMkLst>
      </pc:sldChg>
    </pc:docChg>
  </pc:docChgLst>
  <pc:docChgLst>
    <pc:chgData name="Nicole Rakov" userId="S::nicolemrakov@ua.pt::5b496792-fcc2-4c91-aceb-1e6bedfd5cd8" providerId="AD" clId="Web-{9A187EBB-2D14-2974-A6CE-B8B7EBC984D8}"/>
    <pc:docChg chg="modSld">
      <pc:chgData name="Nicole Rakov" userId="S::nicolemrakov@ua.pt::5b496792-fcc2-4c91-aceb-1e6bedfd5cd8" providerId="AD" clId="Web-{9A187EBB-2D14-2974-A6CE-B8B7EBC984D8}" dt="2022-05-25T09:10:18.487" v="109" actId="20577"/>
      <pc:docMkLst>
        <pc:docMk/>
      </pc:docMkLst>
      <pc:sldChg chg="addSp modSp">
        <pc:chgData name="Nicole Rakov" userId="S::nicolemrakov@ua.pt::5b496792-fcc2-4c91-aceb-1e6bedfd5cd8" providerId="AD" clId="Web-{9A187EBB-2D14-2974-A6CE-B8B7EBC984D8}" dt="2022-05-25T08:32:34.796" v="51" actId="1076"/>
        <pc:sldMkLst>
          <pc:docMk/>
          <pc:sldMk cId="2259308896" sldId="256"/>
        </pc:sldMkLst>
        <pc:picChg chg="add mod">
          <ac:chgData name="Nicole Rakov" userId="S::nicolemrakov@ua.pt::5b496792-fcc2-4c91-aceb-1e6bedfd5cd8" providerId="AD" clId="Web-{9A187EBB-2D14-2974-A6CE-B8B7EBC984D8}" dt="2022-05-25T08:32:34.796" v="51" actId="1076"/>
          <ac:picMkLst>
            <pc:docMk/>
            <pc:sldMk cId="2259308896" sldId="256"/>
            <ac:picMk id="14" creationId="{FF2C75CD-6498-CB8D-B088-CCF2C7AA9A66}"/>
          </ac:picMkLst>
        </pc:picChg>
      </pc:sldChg>
      <pc:sldChg chg="modSp">
        <pc:chgData name="Nicole Rakov" userId="S::nicolemrakov@ua.pt::5b496792-fcc2-4c91-aceb-1e6bedfd5cd8" providerId="AD" clId="Web-{9A187EBB-2D14-2974-A6CE-B8B7EBC984D8}" dt="2022-05-25T09:10:18.487" v="109" actId="20577"/>
        <pc:sldMkLst>
          <pc:docMk/>
          <pc:sldMk cId="2799968845" sldId="289"/>
        </pc:sldMkLst>
        <pc:spChg chg="mod">
          <ac:chgData name="Nicole Rakov" userId="S::nicolemrakov@ua.pt::5b496792-fcc2-4c91-aceb-1e6bedfd5cd8" providerId="AD" clId="Web-{9A187EBB-2D14-2974-A6CE-B8B7EBC984D8}" dt="2022-05-25T09:10:18.487" v="109" actId="20577"/>
          <ac:spMkLst>
            <pc:docMk/>
            <pc:sldMk cId="2799968845" sldId="289"/>
            <ac:spMk id="2" creationId="{BAAA0358-055D-484E-834A-29CDB306AA76}"/>
          </ac:spMkLst>
        </pc:spChg>
      </pc:sldChg>
      <pc:sldChg chg="modSp">
        <pc:chgData name="Nicole Rakov" userId="S::nicolemrakov@ua.pt::5b496792-fcc2-4c91-aceb-1e6bedfd5cd8" providerId="AD" clId="Web-{9A187EBB-2D14-2974-A6CE-B8B7EBC984D8}" dt="2022-05-25T09:08:11.530" v="88" actId="20577"/>
        <pc:sldMkLst>
          <pc:docMk/>
          <pc:sldMk cId="988005383" sldId="290"/>
        </pc:sldMkLst>
        <pc:spChg chg="mod">
          <ac:chgData name="Nicole Rakov" userId="S::nicolemrakov@ua.pt::5b496792-fcc2-4c91-aceb-1e6bedfd5cd8" providerId="AD" clId="Web-{9A187EBB-2D14-2974-A6CE-B8B7EBC984D8}" dt="2022-05-25T09:08:11.530" v="88" actId="20577"/>
          <ac:spMkLst>
            <pc:docMk/>
            <pc:sldMk cId="988005383" sldId="290"/>
            <ac:spMk id="2" creationId="{A3D38188-0B88-495D-F258-C45F4F9AC494}"/>
          </ac:spMkLst>
        </pc:spChg>
      </pc:sldChg>
      <pc:sldChg chg="addSp modSp">
        <pc:chgData name="Nicole Rakov" userId="S::nicolemrakov@ua.pt::5b496792-fcc2-4c91-aceb-1e6bedfd5cd8" providerId="AD" clId="Web-{9A187EBB-2D14-2974-A6CE-B8B7EBC984D8}" dt="2022-05-25T08:26:32.694" v="49"/>
        <pc:sldMkLst>
          <pc:docMk/>
          <pc:sldMk cId="4121072753" sldId="292"/>
        </pc:sldMkLst>
        <pc:spChg chg="mod">
          <ac:chgData name="Nicole Rakov" userId="S::nicolemrakov@ua.pt::5b496792-fcc2-4c91-aceb-1e6bedfd5cd8" providerId="AD" clId="Web-{9A187EBB-2D14-2974-A6CE-B8B7EBC984D8}" dt="2022-05-25T08:26:32.147" v="48" actId="20577"/>
          <ac:spMkLst>
            <pc:docMk/>
            <pc:sldMk cId="4121072753" sldId="292"/>
            <ac:spMk id="2" creationId="{B538638B-7BBD-2A9B-7923-B44CAF1004F9}"/>
          </ac:spMkLst>
        </pc:spChg>
        <pc:spChg chg="add">
          <ac:chgData name="Nicole Rakov" userId="S::nicolemrakov@ua.pt::5b496792-fcc2-4c91-aceb-1e6bedfd5cd8" providerId="AD" clId="Web-{9A187EBB-2D14-2974-A6CE-B8B7EBC984D8}" dt="2022-05-25T08:26:32.694" v="49"/>
          <ac:spMkLst>
            <pc:docMk/>
            <pc:sldMk cId="4121072753" sldId="292"/>
            <ac:spMk id="3" creationId="{96ACBE4F-BEF8-7F14-EE10-4EB452C5F447}"/>
          </ac:spMkLst>
        </pc:spChg>
      </pc:sldChg>
    </pc:docChg>
  </pc:docChgLst>
  <pc:docChgLst>
    <pc:chgData name="Nicole Rakov" userId="5b496792-fcc2-4c91-aceb-1e6bedfd5cd8" providerId="ADAL" clId="{4FA2EFA3-34A6-44AE-970C-C0A0C8CA1F0B}"/>
    <pc:docChg chg="undo custSel addSld delSld modSld sldOrd">
      <pc:chgData name="Nicole Rakov" userId="5b496792-fcc2-4c91-aceb-1e6bedfd5cd8" providerId="ADAL" clId="{4FA2EFA3-34A6-44AE-970C-C0A0C8CA1F0B}" dt="2022-06-08T08:58:05.378" v="64" actId="14100"/>
      <pc:docMkLst>
        <pc:docMk/>
      </pc:docMkLst>
      <pc:sldChg chg="addSp delSp modSp del mod">
        <pc:chgData name="Nicole Rakov" userId="5b496792-fcc2-4c91-aceb-1e6bedfd5cd8" providerId="ADAL" clId="{4FA2EFA3-34A6-44AE-970C-C0A0C8CA1F0B}" dt="2022-06-07T23:25:49.546" v="53" actId="2696"/>
        <pc:sldMkLst>
          <pc:docMk/>
          <pc:sldMk cId="988005383" sldId="290"/>
        </pc:sldMkLst>
        <pc:spChg chg="del">
          <ac:chgData name="Nicole Rakov" userId="5b496792-fcc2-4c91-aceb-1e6bedfd5cd8" providerId="ADAL" clId="{4FA2EFA3-34A6-44AE-970C-C0A0C8CA1F0B}" dt="2022-06-07T23:24:05.763" v="23" actId="478"/>
          <ac:spMkLst>
            <pc:docMk/>
            <pc:sldMk cId="988005383" sldId="290"/>
            <ac:spMk id="2" creationId="{A3D38188-0B88-495D-F258-C45F4F9AC494}"/>
          </ac:spMkLst>
        </pc:spChg>
        <pc:spChg chg="mod">
          <ac:chgData name="Nicole Rakov" userId="5b496792-fcc2-4c91-aceb-1e6bedfd5cd8" providerId="ADAL" clId="{4FA2EFA3-34A6-44AE-970C-C0A0C8CA1F0B}" dt="2022-06-07T23:23:59.859" v="22" actId="20577"/>
          <ac:spMkLst>
            <pc:docMk/>
            <pc:sldMk cId="988005383" sldId="290"/>
            <ac:spMk id="22" creationId="{0EE18607-ADE4-48F4-581E-C1B394F809B0}"/>
          </ac:spMkLst>
        </pc:spChg>
        <pc:picChg chg="add mod">
          <ac:chgData name="Nicole Rakov" userId="5b496792-fcc2-4c91-aceb-1e6bedfd5cd8" providerId="ADAL" clId="{4FA2EFA3-34A6-44AE-970C-C0A0C8CA1F0B}" dt="2022-06-07T23:24:42.804" v="27" actId="1076"/>
          <ac:picMkLst>
            <pc:docMk/>
            <pc:sldMk cId="988005383" sldId="290"/>
            <ac:picMk id="6" creationId="{991D28C1-909A-EB7B-AF43-24E7D3707015}"/>
          </ac:picMkLst>
        </pc:picChg>
      </pc:sldChg>
      <pc:sldChg chg="addSp delSp modSp add mod ord">
        <pc:chgData name="Nicole Rakov" userId="5b496792-fcc2-4c91-aceb-1e6bedfd5cd8" providerId="ADAL" clId="{4FA2EFA3-34A6-44AE-970C-C0A0C8CA1F0B}" dt="2022-06-08T08:58:05.378" v="64" actId="14100"/>
        <pc:sldMkLst>
          <pc:docMk/>
          <pc:sldMk cId="1245110737" sldId="297"/>
        </pc:sldMkLst>
        <pc:spChg chg="mod">
          <ac:chgData name="Nicole Rakov" userId="5b496792-fcc2-4c91-aceb-1e6bedfd5cd8" providerId="ADAL" clId="{4FA2EFA3-34A6-44AE-970C-C0A0C8CA1F0B}" dt="2022-06-07T23:25:41.392" v="50" actId="1076"/>
          <ac:spMkLst>
            <pc:docMk/>
            <pc:sldMk cId="1245110737" sldId="297"/>
            <ac:spMk id="4" creationId="{68B96780-7727-6D3D-5AB6-B9D69941F0FA}"/>
          </ac:spMkLst>
        </pc:spChg>
        <pc:spChg chg="del">
          <ac:chgData name="Nicole Rakov" userId="5b496792-fcc2-4c91-aceb-1e6bedfd5cd8" providerId="ADAL" clId="{4FA2EFA3-34A6-44AE-970C-C0A0C8CA1F0B}" dt="2022-06-07T23:25:04.149" v="33" actId="478"/>
          <ac:spMkLst>
            <pc:docMk/>
            <pc:sldMk cId="1245110737" sldId="297"/>
            <ac:spMk id="5" creationId="{C90A3536-4B9E-E6D2-9B93-105DF7113CBD}"/>
          </ac:spMkLst>
        </pc:spChg>
        <pc:spChg chg="del">
          <ac:chgData name="Nicole Rakov" userId="5b496792-fcc2-4c91-aceb-1e6bedfd5cd8" providerId="ADAL" clId="{4FA2EFA3-34A6-44AE-970C-C0A0C8CA1F0B}" dt="2022-06-07T23:25:12.979" v="41" actId="478"/>
          <ac:spMkLst>
            <pc:docMk/>
            <pc:sldMk cId="1245110737" sldId="297"/>
            <ac:spMk id="7" creationId="{109155DB-4DF3-4780-464B-0477A2BF99CF}"/>
          </ac:spMkLst>
        </pc:spChg>
        <pc:spChg chg="del mod">
          <ac:chgData name="Nicole Rakov" userId="5b496792-fcc2-4c91-aceb-1e6bedfd5cd8" providerId="ADAL" clId="{4FA2EFA3-34A6-44AE-970C-C0A0C8CA1F0B}" dt="2022-06-07T23:25:06.124" v="35" actId="478"/>
          <ac:spMkLst>
            <pc:docMk/>
            <pc:sldMk cId="1245110737" sldId="297"/>
            <ac:spMk id="8" creationId="{408FD72C-3184-3B0C-8B49-045BEE00E52A}"/>
          </ac:spMkLst>
        </pc:spChg>
        <pc:spChg chg="del">
          <ac:chgData name="Nicole Rakov" userId="5b496792-fcc2-4c91-aceb-1e6bedfd5cd8" providerId="ADAL" clId="{4FA2EFA3-34A6-44AE-970C-C0A0C8CA1F0B}" dt="2022-06-07T23:25:09.828" v="39" actId="478"/>
          <ac:spMkLst>
            <pc:docMk/>
            <pc:sldMk cId="1245110737" sldId="297"/>
            <ac:spMk id="9" creationId="{35E6B13E-BBCC-E0BA-6B2F-599EAEA4C232}"/>
          </ac:spMkLst>
        </pc:spChg>
        <pc:spChg chg="del">
          <ac:chgData name="Nicole Rakov" userId="5b496792-fcc2-4c91-aceb-1e6bedfd5cd8" providerId="ADAL" clId="{4FA2EFA3-34A6-44AE-970C-C0A0C8CA1F0B}" dt="2022-06-07T23:25:09.828" v="39" actId="478"/>
          <ac:spMkLst>
            <pc:docMk/>
            <pc:sldMk cId="1245110737" sldId="297"/>
            <ac:spMk id="11" creationId="{82B8D73E-24ED-DA91-E240-21D7CF847293}"/>
          </ac:spMkLst>
        </pc:spChg>
        <pc:spChg chg="del">
          <ac:chgData name="Nicole Rakov" userId="5b496792-fcc2-4c91-aceb-1e6bedfd5cd8" providerId="ADAL" clId="{4FA2EFA3-34A6-44AE-970C-C0A0C8CA1F0B}" dt="2022-06-07T23:25:07.172" v="36" actId="478"/>
          <ac:spMkLst>
            <pc:docMk/>
            <pc:sldMk cId="1245110737" sldId="297"/>
            <ac:spMk id="12" creationId="{8DC0BB66-5E98-0B14-23FD-B2EF0F07E55B}"/>
          </ac:spMkLst>
        </pc:spChg>
        <pc:picChg chg="del mod">
          <ac:chgData name="Nicole Rakov" userId="5b496792-fcc2-4c91-aceb-1e6bedfd5cd8" providerId="ADAL" clId="{4FA2EFA3-34A6-44AE-970C-C0A0C8CA1F0B}" dt="2022-06-07T23:25:10.614" v="40" actId="478"/>
          <ac:picMkLst>
            <pc:docMk/>
            <pc:sldMk cId="1245110737" sldId="297"/>
            <ac:picMk id="6" creationId="{1828447E-152D-874A-246D-4818FE3F3632}"/>
          </ac:picMkLst>
        </pc:picChg>
        <pc:picChg chg="add mod">
          <ac:chgData name="Nicole Rakov" userId="5b496792-fcc2-4c91-aceb-1e6bedfd5cd8" providerId="ADAL" clId="{4FA2EFA3-34A6-44AE-970C-C0A0C8CA1F0B}" dt="2022-06-08T08:58:05.378" v="64" actId="14100"/>
          <ac:picMkLst>
            <pc:docMk/>
            <pc:sldMk cId="1245110737" sldId="297"/>
            <ac:picMk id="6" creationId="{5837C9CE-2EA0-FC58-9DBC-D5A9942B9576}"/>
          </ac:picMkLst>
        </pc:picChg>
        <pc:picChg chg="del">
          <ac:chgData name="Nicole Rakov" userId="5b496792-fcc2-4c91-aceb-1e6bedfd5cd8" providerId="ADAL" clId="{4FA2EFA3-34A6-44AE-970C-C0A0C8CA1F0B}" dt="2022-06-07T23:25:09.828" v="39" actId="478"/>
          <ac:picMkLst>
            <pc:docMk/>
            <pc:sldMk cId="1245110737" sldId="297"/>
            <ac:picMk id="10" creationId="{F0006304-88B8-B236-33A1-D1151AACDF19}"/>
          </ac:picMkLst>
        </pc:picChg>
        <pc:picChg chg="del">
          <ac:chgData name="Nicole Rakov" userId="5b496792-fcc2-4c91-aceb-1e6bedfd5cd8" providerId="ADAL" clId="{4FA2EFA3-34A6-44AE-970C-C0A0C8CA1F0B}" dt="2022-06-07T23:25:09.828" v="39" actId="478"/>
          <ac:picMkLst>
            <pc:docMk/>
            <pc:sldMk cId="1245110737" sldId="297"/>
            <ac:picMk id="13" creationId="{8D0E58C0-C880-4917-8C16-2AE17F6FC9B0}"/>
          </ac:picMkLst>
        </pc:picChg>
        <pc:picChg chg="del">
          <ac:chgData name="Nicole Rakov" userId="5b496792-fcc2-4c91-aceb-1e6bedfd5cd8" providerId="ADAL" clId="{4FA2EFA3-34A6-44AE-970C-C0A0C8CA1F0B}" dt="2022-06-07T23:25:07.903" v="37" actId="478"/>
          <ac:picMkLst>
            <pc:docMk/>
            <pc:sldMk cId="1245110737" sldId="297"/>
            <ac:picMk id="14" creationId="{3D87CB71-054D-2D34-9990-337D9C155EA1}"/>
          </ac:picMkLst>
        </pc:picChg>
        <pc:picChg chg="del">
          <ac:chgData name="Nicole Rakov" userId="5b496792-fcc2-4c91-aceb-1e6bedfd5cd8" providerId="ADAL" clId="{4FA2EFA3-34A6-44AE-970C-C0A0C8CA1F0B}" dt="2022-06-07T23:25:08.447" v="38" actId="478"/>
          <ac:picMkLst>
            <pc:docMk/>
            <pc:sldMk cId="1245110737" sldId="297"/>
            <ac:picMk id="15" creationId="{A16F1F7E-1A1A-FAF7-126A-47757A625C98}"/>
          </ac:picMkLst>
        </pc:picChg>
        <pc:picChg chg="del">
          <ac:chgData name="Nicole Rakov" userId="5b496792-fcc2-4c91-aceb-1e6bedfd5cd8" providerId="ADAL" clId="{4FA2EFA3-34A6-44AE-970C-C0A0C8CA1F0B}" dt="2022-06-07T23:25:18.763" v="42" actId="478"/>
          <ac:picMkLst>
            <pc:docMk/>
            <pc:sldMk cId="1245110737" sldId="297"/>
            <ac:picMk id="16" creationId="{ADD60C71-72C6-6382-853F-4A29C64658D2}"/>
          </ac:picMkLst>
        </pc:picChg>
        <pc:picChg chg="add del mod">
          <ac:chgData name="Nicole Rakov" userId="5b496792-fcc2-4c91-aceb-1e6bedfd5cd8" providerId="ADAL" clId="{4FA2EFA3-34A6-44AE-970C-C0A0C8CA1F0B}" dt="2022-06-08T08:57:18.587" v="58" actId="478"/>
          <ac:picMkLst>
            <pc:docMk/>
            <pc:sldMk cId="1245110737" sldId="297"/>
            <ac:picMk id="17" creationId="{AD4D6C3C-A358-D3AF-0AD8-D546C7D64E4C}"/>
          </ac:picMkLst>
        </pc:picChg>
      </pc:sldChg>
    </pc:docChg>
  </pc:docChgLst>
  <pc:docChgLst>
    <pc:chgData name="Eduardo Oliveira" userId="S::alberto.oliveira@ua.pt::03c112a9-51c9-4da5-9544-a76d46bccc33" providerId="AD" clId="Web-{71E20D33-F2A3-ADE6-68D0-C1B0B4866554}"/>
    <pc:docChg chg="addSld modSld sldOrd">
      <pc:chgData name="Eduardo Oliveira" userId="S::alberto.oliveira@ua.pt::03c112a9-51c9-4da5-9544-a76d46bccc33" providerId="AD" clId="Web-{71E20D33-F2A3-ADE6-68D0-C1B0B4866554}" dt="2022-05-25T08:49:19.364" v="366" actId="20577"/>
      <pc:docMkLst>
        <pc:docMk/>
      </pc:docMkLst>
      <pc:sldChg chg="addSp delSp modSp">
        <pc:chgData name="Eduardo Oliveira" userId="S::alberto.oliveira@ua.pt::03c112a9-51c9-4da5-9544-a76d46bccc33" providerId="AD" clId="Web-{71E20D33-F2A3-ADE6-68D0-C1B0B4866554}" dt="2022-05-25T08:35:06.509" v="350" actId="1076"/>
        <pc:sldMkLst>
          <pc:docMk/>
          <pc:sldMk cId="2259308896" sldId="256"/>
        </pc:sldMkLst>
        <pc:spChg chg="add">
          <ac:chgData name="Eduardo Oliveira" userId="S::alberto.oliveira@ua.pt::03c112a9-51c9-4da5-9544-a76d46bccc33" providerId="AD" clId="Web-{71E20D33-F2A3-ADE6-68D0-C1B0B4866554}" dt="2022-05-25T08:29:44.159" v="316"/>
          <ac:spMkLst>
            <pc:docMk/>
            <pc:sldMk cId="2259308896" sldId="256"/>
            <ac:spMk id="2" creationId="{1763A2A0-75F1-73CE-BFD6-0E4FB7015B24}"/>
          </ac:spMkLst>
        </pc:spChg>
        <pc:spChg chg="add del mod">
          <ac:chgData name="Eduardo Oliveira" userId="S::alberto.oliveira@ua.pt::03c112a9-51c9-4da5-9544-a76d46bccc33" providerId="AD" clId="Web-{71E20D33-F2A3-ADE6-68D0-C1B0B4866554}" dt="2022-05-25T08:30:34.741" v="326"/>
          <ac:spMkLst>
            <pc:docMk/>
            <pc:sldMk cId="2259308896" sldId="256"/>
            <ac:spMk id="7" creationId="{FC48FC85-3FC3-80CF-7194-29ABEEDB7CA2}"/>
          </ac:spMkLst>
        </pc:spChg>
        <pc:spChg chg="add mod">
          <ac:chgData name="Eduardo Oliveira" userId="S::alberto.oliveira@ua.pt::03c112a9-51c9-4da5-9544-a76d46bccc33" providerId="AD" clId="Web-{71E20D33-F2A3-ADE6-68D0-C1B0B4866554}" dt="2022-05-25T08:32:33.968" v="348"/>
          <ac:spMkLst>
            <pc:docMk/>
            <pc:sldMk cId="2259308896" sldId="256"/>
            <ac:spMk id="10" creationId="{797C5C5C-EBB5-DBBB-3E3E-C45D6DB2F4B8}"/>
          </ac:spMkLst>
        </pc:spChg>
        <pc:picChg chg="mod">
          <ac:chgData name="Eduardo Oliveira" userId="S::alberto.oliveira@ua.pt::03c112a9-51c9-4da5-9544-a76d46bccc33" providerId="AD" clId="Web-{71E20D33-F2A3-ADE6-68D0-C1B0B4866554}" dt="2022-05-25T08:35:06.509" v="350" actId="1076"/>
          <ac:picMkLst>
            <pc:docMk/>
            <pc:sldMk cId="2259308896" sldId="256"/>
            <ac:picMk id="14" creationId="{FF2C75CD-6498-CB8D-B088-CCF2C7AA9A66}"/>
          </ac:picMkLst>
        </pc:picChg>
        <pc:cxnChg chg="add del mod">
          <ac:chgData name="Eduardo Oliveira" userId="S::alberto.oliveira@ua.pt::03c112a9-51c9-4da5-9544-a76d46bccc33" providerId="AD" clId="Web-{71E20D33-F2A3-ADE6-68D0-C1B0B4866554}" dt="2022-05-25T08:30:18.474" v="321"/>
          <ac:cxnSpMkLst>
            <pc:docMk/>
            <pc:sldMk cId="2259308896" sldId="256"/>
            <ac:cxnSpMk id="5" creationId="{4EB240A6-2DFE-97CB-9B63-DB953F575713}"/>
          </ac:cxnSpMkLst>
        </pc:cxnChg>
        <pc:cxnChg chg="add del mod">
          <ac:chgData name="Eduardo Oliveira" userId="S::alberto.oliveira@ua.pt::03c112a9-51c9-4da5-9544-a76d46bccc33" providerId="AD" clId="Web-{71E20D33-F2A3-ADE6-68D0-C1B0B4866554}" dt="2022-05-25T08:31:28.010" v="336"/>
          <ac:cxnSpMkLst>
            <pc:docMk/>
            <pc:sldMk cId="2259308896" sldId="256"/>
            <ac:cxnSpMk id="8" creationId="{337804AF-389D-DE25-50AD-AFBCDEB3E8F7}"/>
          </ac:cxnSpMkLst>
        </pc:cxnChg>
      </pc:sldChg>
      <pc:sldChg chg="modSp ord">
        <pc:chgData name="Eduardo Oliveira" userId="S::alberto.oliveira@ua.pt::03c112a9-51c9-4da5-9544-a76d46bccc33" providerId="AD" clId="Web-{71E20D33-F2A3-ADE6-68D0-C1B0B4866554}" dt="2022-05-25T06:45:51.418" v="315" actId="1076"/>
        <pc:sldMkLst>
          <pc:docMk/>
          <pc:sldMk cId="1527386939" sldId="261"/>
        </pc:sldMkLst>
        <pc:spChg chg="mod">
          <ac:chgData name="Eduardo Oliveira" userId="S::alberto.oliveira@ua.pt::03c112a9-51c9-4da5-9544-a76d46bccc33" providerId="AD" clId="Web-{71E20D33-F2A3-ADE6-68D0-C1B0B4866554}" dt="2022-05-25T06:45:51.418" v="315" actId="1076"/>
          <ac:spMkLst>
            <pc:docMk/>
            <pc:sldMk cId="1527386939" sldId="261"/>
            <ac:spMk id="7" creationId="{D87DDFFF-E26C-B947-9A58-D42D298AD434}"/>
          </ac:spMkLst>
        </pc:spChg>
      </pc:sldChg>
      <pc:sldChg chg="modSp">
        <pc:chgData name="Eduardo Oliveira" userId="S::alberto.oliveira@ua.pt::03c112a9-51c9-4da5-9544-a76d46bccc33" providerId="AD" clId="Web-{71E20D33-F2A3-ADE6-68D0-C1B0B4866554}" dt="2022-05-25T06:30:16.891" v="4" actId="20577"/>
        <pc:sldMkLst>
          <pc:docMk/>
          <pc:sldMk cId="2371293676" sldId="278"/>
        </pc:sldMkLst>
        <pc:spChg chg="mod">
          <ac:chgData name="Eduardo Oliveira" userId="S::alberto.oliveira@ua.pt::03c112a9-51c9-4da5-9544-a76d46bccc33" providerId="AD" clId="Web-{71E20D33-F2A3-ADE6-68D0-C1B0B4866554}" dt="2022-05-25T06:30:16.891" v="4" actId="20577"/>
          <ac:spMkLst>
            <pc:docMk/>
            <pc:sldMk cId="2371293676" sldId="278"/>
            <ac:spMk id="2" creationId="{7DC114AB-BB79-0740-6797-436B02573812}"/>
          </ac:spMkLst>
        </pc:spChg>
      </pc:sldChg>
      <pc:sldChg chg="ord">
        <pc:chgData name="Eduardo Oliveira" userId="S::alberto.oliveira@ua.pt::03c112a9-51c9-4da5-9544-a76d46bccc33" providerId="AD" clId="Web-{71E20D33-F2A3-ADE6-68D0-C1B0B4866554}" dt="2022-05-25T06:33:56.398" v="9"/>
        <pc:sldMkLst>
          <pc:docMk/>
          <pc:sldMk cId="675137161" sldId="281"/>
        </pc:sldMkLst>
      </pc:sldChg>
      <pc:sldChg chg="modSp">
        <pc:chgData name="Eduardo Oliveira" userId="S::alberto.oliveira@ua.pt::03c112a9-51c9-4da5-9544-a76d46bccc33" providerId="AD" clId="Web-{71E20D33-F2A3-ADE6-68D0-C1B0B4866554}" dt="2022-05-25T06:31:33.347" v="7" actId="20577"/>
        <pc:sldMkLst>
          <pc:docMk/>
          <pc:sldMk cId="2799968845" sldId="289"/>
        </pc:sldMkLst>
        <pc:spChg chg="mod">
          <ac:chgData name="Eduardo Oliveira" userId="S::alberto.oliveira@ua.pt::03c112a9-51c9-4da5-9544-a76d46bccc33" providerId="AD" clId="Web-{71E20D33-F2A3-ADE6-68D0-C1B0B4866554}" dt="2022-05-25T06:31:33.347" v="7" actId="20577"/>
          <ac:spMkLst>
            <pc:docMk/>
            <pc:sldMk cId="2799968845" sldId="289"/>
            <ac:spMk id="2" creationId="{BAAA0358-055D-484E-834A-29CDB306AA76}"/>
          </ac:spMkLst>
        </pc:spChg>
      </pc:sldChg>
      <pc:sldChg chg="addSp modSp new">
        <pc:chgData name="Eduardo Oliveira" userId="S::alberto.oliveira@ua.pt::03c112a9-51c9-4da5-9544-a76d46bccc33" providerId="AD" clId="Web-{71E20D33-F2A3-ADE6-68D0-C1B0B4866554}" dt="2022-05-25T08:49:19.364" v="366" actId="20577"/>
        <pc:sldMkLst>
          <pc:docMk/>
          <pc:sldMk cId="4052492075" sldId="293"/>
        </pc:sldMkLst>
        <pc:spChg chg="add mod">
          <ac:chgData name="Eduardo Oliveira" userId="S::alberto.oliveira@ua.pt::03c112a9-51c9-4da5-9544-a76d46bccc33" providerId="AD" clId="Web-{71E20D33-F2A3-ADE6-68D0-C1B0B4866554}" dt="2022-05-25T08:49:19.364" v="366" actId="20577"/>
          <ac:spMkLst>
            <pc:docMk/>
            <pc:sldMk cId="4052492075" sldId="293"/>
            <ac:spMk id="4" creationId="{68B96780-7727-6D3D-5AB6-B9D69941F0FA}"/>
          </ac:spMkLst>
        </pc:spChg>
      </pc:sldChg>
    </pc:docChg>
  </pc:docChgLst>
  <pc:docChgLst>
    <pc:chgData name="Eduardo Oliveira" userId="S::alberto.oliveira@ua.pt::03c112a9-51c9-4da5-9544-a76d46bccc33" providerId="AD" clId="Web-{E5466290-BEF5-9A4F-8FA0-3295521A2DCA}"/>
    <pc:docChg chg="modSld">
      <pc:chgData name="Eduardo Oliveira" userId="S::alberto.oliveira@ua.pt::03c112a9-51c9-4da5-9544-a76d46bccc33" providerId="AD" clId="Web-{E5466290-BEF5-9A4F-8FA0-3295521A2DCA}" dt="2022-05-24T20:19:46.204" v="20" actId="20577"/>
      <pc:docMkLst>
        <pc:docMk/>
      </pc:docMkLst>
      <pc:sldChg chg="addSp modSp">
        <pc:chgData name="Eduardo Oliveira" userId="S::alberto.oliveira@ua.pt::03c112a9-51c9-4da5-9544-a76d46bccc33" providerId="AD" clId="Web-{E5466290-BEF5-9A4F-8FA0-3295521A2DCA}" dt="2022-05-24T20:19:46.204" v="20" actId="20577"/>
        <pc:sldMkLst>
          <pc:docMk/>
          <pc:sldMk cId="2371293676" sldId="278"/>
        </pc:sldMkLst>
        <pc:spChg chg="add mod">
          <ac:chgData name="Eduardo Oliveira" userId="S::alberto.oliveira@ua.pt::03c112a9-51c9-4da5-9544-a76d46bccc33" providerId="AD" clId="Web-{E5466290-BEF5-9A4F-8FA0-3295521A2DCA}" dt="2022-05-24T20:19:46.204" v="20" actId="20577"/>
          <ac:spMkLst>
            <pc:docMk/>
            <pc:sldMk cId="2371293676" sldId="278"/>
            <ac:spMk id="2" creationId="{7DC114AB-BB79-0740-6797-436B02573812}"/>
          </ac:spMkLst>
        </pc:spChg>
      </pc:sldChg>
    </pc:docChg>
  </pc:docChgLst>
  <pc:docChgLst>
    <pc:chgData name="Lara Matos" userId="67d3d73a-66e9-4b2e-ac76-80333630473b" providerId="ADAL" clId="{15A50298-21F6-4987-A539-982610AFD179}"/>
    <pc:docChg chg="undo custSel modSld">
      <pc:chgData name="Lara Matos" userId="67d3d73a-66e9-4b2e-ac76-80333630473b" providerId="ADAL" clId="{15A50298-21F6-4987-A539-982610AFD179}" dt="2022-06-08T08:58:47.163" v="54" actId="1076"/>
      <pc:docMkLst>
        <pc:docMk/>
      </pc:docMkLst>
      <pc:sldChg chg="modSp mod modShow">
        <pc:chgData name="Lara Matos" userId="67d3d73a-66e9-4b2e-ac76-80333630473b" providerId="ADAL" clId="{15A50298-21F6-4987-A539-982610AFD179}" dt="2022-06-07T20:11:21.487" v="52" actId="14100"/>
        <pc:sldMkLst>
          <pc:docMk/>
          <pc:sldMk cId="2371293676" sldId="278"/>
        </pc:sldMkLst>
        <pc:spChg chg="mod">
          <ac:chgData name="Lara Matos" userId="67d3d73a-66e9-4b2e-ac76-80333630473b" providerId="ADAL" clId="{15A50298-21F6-4987-A539-982610AFD179}" dt="2022-06-07T10:49:09.419" v="48" actId="20577"/>
          <ac:spMkLst>
            <pc:docMk/>
            <pc:sldMk cId="2371293676" sldId="278"/>
            <ac:spMk id="2" creationId="{7DC114AB-BB79-0740-6797-436B02573812}"/>
          </ac:spMkLst>
        </pc:spChg>
        <pc:spChg chg="mod">
          <ac:chgData name="Lara Matos" userId="67d3d73a-66e9-4b2e-ac76-80333630473b" providerId="ADAL" clId="{15A50298-21F6-4987-A539-982610AFD179}" dt="2022-06-07T10:48:59.267" v="24" actId="20577"/>
          <ac:spMkLst>
            <pc:docMk/>
            <pc:sldMk cId="2371293676" sldId="278"/>
            <ac:spMk id="22" creationId="{0EE18607-ADE4-48F4-581E-C1B394F809B0}"/>
          </ac:spMkLst>
        </pc:spChg>
        <pc:picChg chg="mod">
          <ac:chgData name="Lara Matos" userId="67d3d73a-66e9-4b2e-ac76-80333630473b" providerId="ADAL" clId="{15A50298-21F6-4987-A539-982610AFD179}" dt="2022-06-07T20:11:21.487" v="52" actId="14100"/>
          <ac:picMkLst>
            <pc:docMk/>
            <pc:sldMk cId="2371293676" sldId="278"/>
            <ac:picMk id="4" creationId="{6D9F96A4-F3D0-9BF2-B584-4803EDD7475E}"/>
          </ac:picMkLst>
        </pc:picChg>
      </pc:sldChg>
      <pc:sldChg chg="modSp mod">
        <pc:chgData name="Lara Matos" userId="67d3d73a-66e9-4b2e-ac76-80333630473b" providerId="ADAL" clId="{15A50298-21F6-4987-A539-982610AFD179}" dt="2022-06-07T22:14:41.755" v="53" actId="6549"/>
        <pc:sldMkLst>
          <pc:docMk/>
          <pc:sldMk cId="675137161" sldId="281"/>
        </pc:sldMkLst>
        <pc:spChg chg="mod">
          <ac:chgData name="Lara Matos" userId="67d3d73a-66e9-4b2e-ac76-80333630473b" providerId="ADAL" clId="{15A50298-21F6-4987-A539-982610AFD179}" dt="2022-06-07T22:14:41.755" v="53" actId="6549"/>
          <ac:spMkLst>
            <pc:docMk/>
            <pc:sldMk cId="675137161" sldId="281"/>
            <ac:spMk id="3" creationId="{594C1777-B62D-468E-BE34-64A07CED098F}"/>
          </ac:spMkLst>
        </pc:spChg>
      </pc:sldChg>
      <pc:sldChg chg="modSp mod">
        <pc:chgData name="Lara Matos" userId="67d3d73a-66e9-4b2e-ac76-80333630473b" providerId="ADAL" clId="{15A50298-21F6-4987-A539-982610AFD179}" dt="2022-06-08T08:58:47.163" v="54" actId="1076"/>
        <pc:sldMkLst>
          <pc:docMk/>
          <pc:sldMk cId="1245110737" sldId="297"/>
        </pc:sldMkLst>
        <pc:picChg chg="mod">
          <ac:chgData name="Lara Matos" userId="67d3d73a-66e9-4b2e-ac76-80333630473b" providerId="ADAL" clId="{15A50298-21F6-4987-A539-982610AFD179}" dt="2022-06-08T08:58:47.163" v="54" actId="1076"/>
          <ac:picMkLst>
            <pc:docMk/>
            <pc:sldMk cId="1245110737" sldId="297"/>
            <ac:picMk id="6" creationId="{5837C9CE-2EA0-FC58-9DBC-D5A9942B9576}"/>
          </ac:picMkLst>
        </pc:picChg>
      </pc:sldChg>
    </pc:docChg>
  </pc:docChgLst>
  <pc:docChgLst>
    <pc:chgData name="Nicole Rakov" userId="S::nicolemrakov@ua.pt::5b496792-fcc2-4c91-aceb-1e6bedfd5cd8" providerId="AD" clId="Web-{F3E1D7C0-2D48-17BB-CEB3-730F95362270}"/>
    <pc:docChg chg="modSld">
      <pc:chgData name="Nicole Rakov" userId="S::nicolemrakov@ua.pt::5b496792-fcc2-4c91-aceb-1e6bedfd5cd8" providerId="AD" clId="Web-{F3E1D7C0-2D48-17BB-CEB3-730F95362270}" dt="2022-05-25T01:45:08.350" v="96" actId="20577"/>
      <pc:docMkLst>
        <pc:docMk/>
      </pc:docMkLst>
      <pc:sldChg chg="modSp">
        <pc:chgData name="Nicole Rakov" userId="S::nicolemrakov@ua.pt::5b496792-fcc2-4c91-aceb-1e6bedfd5cd8" providerId="AD" clId="Web-{F3E1D7C0-2D48-17BB-CEB3-730F95362270}" dt="2022-05-25T01:43:10.113" v="83" actId="20577"/>
        <pc:sldMkLst>
          <pc:docMk/>
          <pc:sldMk cId="2371293676" sldId="278"/>
        </pc:sldMkLst>
        <pc:spChg chg="mod">
          <ac:chgData name="Nicole Rakov" userId="S::nicolemrakov@ua.pt::5b496792-fcc2-4c91-aceb-1e6bedfd5cd8" providerId="AD" clId="Web-{F3E1D7C0-2D48-17BB-CEB3-730F95362270}" dt="2022-05-25T01:43:10.113" v="83" actId="20577"/>
          <ac:spMkLst>
            <pc:docMk/>
            <pc:sldMk cId="2371293676" sldId="278"/>
            <ac:spMk id="22" creationId="{0EE18607-ADE4-48F4-581E-C1B394F809B0}"/>
          </ac:spMkLst>
        </pc:spChg>
      </pc:sldChg>
      <pc:sldChg chg="addSp modSp">
        <pc:chgData name="Nicole Rakov" userId="S::nicolemrakov@ua.pt::5b496792-fcc2-4c91-aceb-1e6bedfd5cd8" providerId="AD" clId="Web-{F3E1D7C0-2D48-17BB-CEB3-730F95362270}" dt="2022-05-25T01:42:52.909" v="82" actId="20577"/>
        <pc:sldMkLst>
          <pc:docMk/>
          <pc:sldMk cId="2799968845" sldId="289"/>
        </pc:sldMkLst>
        <pc:spChg chg="add mod">
          <ac:chgData name="Nicole Rakov" userId="S::nicolemrakov@ua.pt::5b496792-fcc2-4c91-aceb-1e6bedfd5cd8" providerId="AD" clId="Web-{F3E1D7C0-2D48-17BB-CEB3-730F95362270}" dt="2022-05-25T01:37:43.728" v="46" actId="14100"/>
          <ac:spMkLst>
            <pc:docMk/>
            <pc:sldMk cId="2799968845" sldId="289"/>
            <ac:spMk id="2" creationId="{BAAA0358-055D-484E-834A-29CDB306AA76}"/>
          </ac:spMkLst>
        </pc:spChg>
        <pc:spChg chg="mod">
          <ac:chgData name="Nicole Rakov" userId="S::nicolemrakov@ua.pt::5b496792-fcc2-4c91-aceb-1e6bedfd5cd8" providerId="AD" clId="Web-{F3E1D7C0-2D48-17BB-CEB3-730F95362270}" dt="2022-05-25T01:42:52.909" v="82" actId="20577"/>
          <ac:spMkLst>
            <pc:docMk/>
            <pc:sldMk cId="2799968845" sldId="289"/>
            <ac:spMk id="22" creationId="{0EE18607-ADE4-48F4-581E-C1B394F809B0}"/>
          </ac:spMkLst>
        </pc:spChg>
      </pc:sldChg>
      <pc:sldChg chg="addSp modSp">
        <pc:chgData name="Nicole Rakov" userId="S::nicolemrakov@ua.pt::5b496792-fcc2-4c91-aceb-1e6bedfd5cd8" providerId="AD" clId="Web-{F3E1D7C0-2D48-17BB-CEB3-730F95362270}" dt="2022-05-25T01:42:45.675" v="81" actId="20577"/>
        <pc:sldMkLst>
          <pc:docMk/>
          <pc:sldMk cId="988005383" sldId="290"/>
        </pc:sldMkLst>
        <pc:spChg chg="add mod">
          <ac:chgData name="Nicole Rakov" userId="S::nicolemrakov@ua.pt::5b496792-fcc2-4c91-aceb-1e6bedfd5cd8" providerId="AD" clId="Web-{F3E1D7C0-2D48-17BB-CEB3-730F95362270}" dt="2022-05-25T01:37:51.510" v="47" actId="14100"/>
          <ac:spMkLst>
            <pc:docMk/>
            <pc:sldMk cId="988005383" sldId="290"/>
            <ac:spMk id="2" creationId="{A3D38188-0B88-495D-F258-C45F4F9AC494}"/>
          </ac:spMkLst>
        </pc:spChg>
        <pc:spChg chg="mod">
          <ac:chgData name="Nicole Rakov" userId="S::nicolemrakov@ua.pt::5b496792-fcc2-4c91-aceb-1e6bedfd5cd8" providerId="AD" clId="Web-{F3E1D7C0-2D48-17BB-CEB3-730F95362270}" dt="2022-05-25T01:42:45.675" v="81" actId="20577"/>
          <ac:spMkLst>
            <pc:docMk/>
            <pc:sldMk cId="988005383" sldId="290"/>
            <ac:spMk id="22" creationId="{0EE18607-ADE4-48F4-581E-C1B394F809B0}"/>
          </ac:spMkLst>
        </pc:spChg>
      </pc:sldChg>
      <pc:sldChg chg="addSp modSp">
        <pc:chgData name="Nicole Rakov" userId="S::nicolemrakov@ua.pt::5b496792-fcc2-4c91-aceb-1e6bedfd5cd8" providerId="AD" clId="Web-{F3E1D7C0-2D48-17BB-CEB3-730F95362270}" dt="2022-05-25T01:43:31.004" v="84" actId="20577"/>
        <pc:sldMkLst>
          <pc:docMk/>
          <pc:sldMk cId="2103904258" sldId="291"/>
        </pc:sldMkLst>
        <pc:spChg chg="add mod">
          <ac:chgData name="Nicole Rakov" userId="S::nicolemrakov@ua.pt::5b496792-fcc2-4c91-aceb-1e6bedfd5cd8" providerId="AD" clId="Web-{F3E1D7C0-2D48-17BB-CEB3-730F95362270}" dt="2022-05-25T01:38:36.824" v="60" actId="20577"/>
          <ac:spMkLst>
            <pc:docMk/>
            <pc:sldMk cId="2103904258" sldId="291"/>
            <ac:spMk id="2" creationId="{B5955A5B-6B48-2B4A-0849-0FC0108E7D59}"/>
          </ac:spMkLst>
        </pc:spChg>
        <pc:spChg chg="mod">
          <ac:chgData name="Nicole Rakov" userId="S::nicolemrakov@ua.pt::5b496792-fcc2-4c91-aceb-1e6bedfd5cd8" providerId="AD" clId="Web-{F3E1D7C0-2D48-17BB-CEB3-730F95362270}" dt="2022-05-25T01:43:31.004" v="84" actId="20577"/>
          <ac:spMkLst>
            <pc:docMk/>
            <pc:sldMk cId="2103904258" sldId="291"/>
            <ac:spMk id="22" creationId="{0EE18607-ADE4-48F4-581E-C1B394F809B0}"/>
          </ac:spMkLst>
        </pc:spChg>
      </pc:sldChg>
      <pc:sldChg chg="addSp delSp modSp">
        <pc:chgData name="Nicole Rakov" userId="S::nicolemrakov@ua.pt::5b496792-fcc2-4c91-aceb-1e6bedfd5cd8" providerId="AD" clId="Web-{F3E1D7C0-2D48-17BB-CEB3-730F95362270}" dt="2022-05-25T01:45:08.350" v="96" actId="20577"/>
        <pc:sldMkLst>
          <pc:docMk/>
          <pc:sldMk cId="4121072753" sldId="292"/>
        </pc:sldMkLst>
        <pc:spChg chg="add mod">
          <ac:chgData name="Nicole Rakov" userId="S::nicolemrakov@ua.pt::5b496792-fcc2-4c91-aceb-1e6bedfd5cd8" providerId="AD" clId="Web-{F3E1D7C0-2D48-17BB-CEB3-730F95362270}" dt="2022-05-25T01:45:08.350" v="96" actId="20577"/>
          <ac:spMkLst>
            <pc:docMk/>
            <pc:sldMk cId="4121072753" sldId="292"/>
            <ac:spMk id="2" creationId="{B538638B-7BBD-2A9B-7923-B44CAF1004F9}"/>
          </ac:spMkLst>
        </pc:spChg>
        <pc:spChg chg="mod">
          <ac:chgData name="Nicole Rakov" userId="S::nicolemrakov@ua.pt::5b496792-fcc2-4c91-aceb-1e6bedfd5cd8" providerId="AD" clId="Web-{F3E1D7C0-2D48-17BB-CEB3-730F95362270}" dt="2022-05-25T01:43:37.160" v="85" actId="20577"/>
          <ac:spMkLst>
            <pc:docMk/>
            <pc:sldMk cId="4121072753" sldId="292"/>
            <ac:spMk id="22" creationId="{0EE18607-ADE4-48F4-581E-C1B394F809B0}"/>
          </ac:spMkLst>
        </pc:spChg>
        <pc:graphicFrameChg chg="add del mod">
          <ac:chgData name="Nicole Rakov" userId="S::nicolemrakov@ua.pt::5b496792-fcc2-4c91-aceb-1e6bedfd5cd8" providerId="AD" clId="Web-{F3E1D7C0-2D48-17BB-CEB3-730F95362270}" dt="2022-05-25T01:39:23.434" v="74"/>
          <ac:graphicFrameMkLst>
            <pc:docMk/>
            <pc:sldMk cId="4121072753" sldId="292"/>
            <ac:graphicFrameMk id="6" creationId="{93D08739-8E7B-28BD-5507-FFF44805D2AF}"/>
          </ac:graphicFrameMkLst>
        </pc:graphicFrameChg>
      </pc:sldChg>
    </pc:docChg>
  </pc:docChgLst>
  <pc:docChgLst>
    <pc:chgData name="Maria Tavares" userId="S::eduardaaires@ua.pt::2513ac6b-6e34-45c6-a71e-2e7df4ed0bf7" providerId="AD" clId="Web-{A8B1EC94-73AC-C79D-732F-D677EE15EC62}"/>
    <pc:docChg chg="addSld delSld modSld">
      <pc:chgData name="Maria Tavares" userId="S::eduardaaires@ua.pt::2513ac6b-6e34-45c6-a71e-2e7df4ed0bf7" providerId="AD" clId="Web-{A8B1EC94-73AC-C79D-732F-D677EE15EC62}" dt="2022-06-15T09:51:31.089" v="1421" actId="20577"/>
      <pc:docMkLst>
        <pc:docMk/>
      </pc:docMkLst>
      <pc:sldChg chg="addSp delSp modSp">
        <pc:chgData name="Maria Tavares" userId="S::eduardaaires@ua.pt::2513ac6b-6e34-45c6-a71e-2e7df4ed0bf7" providerId="AD" clId="Web-{A8B1EC94-73AC-C79D-732F-D677EE15EC62}" dt="2022-06-15T08:50:18.053" v="456" actId="20577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A8B1EC94-73AC-C79D-732F-D677EE15EC62}" dt="2022-06-15T08:49:29.379" v="443" actId="20577"/>
          <ac:spMkLst>
            <pc:docMk/>
            <pc:sldMk cId="2371293676" sldId="278"/>
            <ac:spMk id="2" creationId="{7DC114AB-BB79-0740-6797-436B02573812}"/>
          </ac:spMkLst>
        </pc:spChg>
        <pc:spChg chg="mod">
          <ac:chgData name="Maria Tavares" userId="S::eduardaaires@ua.pt::2513ac6b-6e34-45c6-a71e-2e7df4ed0bf7" providerId="AD" clId="Web-{A8B1EC94-73AC-C79D-732F-D677EE15EC62}" dt="2022-06-15T08:50:18.053" v="456" actId="20577"/>
          <ac:spMkLst>
            <pc:docMk/>
            <pc:sldMk cId="2371293676" sldId="278"/>
            <ac:spMk id="22" creationId="{0EE18607-ADE4-48F4-581E-C1B394F809B0}"/>
          </ac:spMkLst>
        </pc:spChg>
        <pc:picChg chg="add mod">
          <ac:chgData name="Maria Tavares" userId="S::eduardaaires@ua.pt::2513ac6b-6e34-45c6-a71e-2e7df4ed0bf7" providerId="AD" clId="Web-{A8B1EC94-73AC-C79D-732F-D677EE15EC62}" dt="2022-06-15T08:46:30.547" v="412" actId="1076"/>
          <ac:picMkLst>
            <pc:docMk/>
            <pc:sldMk cId="2371293676" sldId="278"/>
            <ac:picMk id="3" creationId="{CB7F6972-E2EC-B2B7-A758-9E3AD8538BE9}"/>
          </ac:picMkLst>
        </pc:picChg>
        <pc:picChg chg="del mod">
          <ac:chgData name="Maria Tavares" userId="S::eduardaaires@ua.pt::2513ac6b-6e34-45c6-a71e-2e7df4ed0bf7" providerId="AD" clId="Web-{A8B1EC94-73AC-C79D-732F-D677EE15EC62}" dt="2022-06-15T08:43:27.807" v="377"/>
          <ac:picMkLst>
            <pc:docMk/>
            <pc:sldMk cId="2371293676" sldId="278"/>
            <ac:picMk id="4" creationId="{6D9F96A4-F3D0-9BF2-B584-4803EDD7475E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7:29.767" v="425" actId="1076"/>
          <ac:picMkLst>
            <pc:docMk/>
            <pc:sldMk cId="2371293676" sldId="278"/>
            <ac:picMk id="5" creationId="{AA5ADD5A-15A0-348C-C8EC-4D85620668C5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8:45:30.811" v="399"/>
          <ac:picMkLst>
            <pc:docMk/>
            <pc:sldMk cId="2371293676" sldId="278"/>
            <ac:picMk id="6" creationId="{8B19A79A-2059-DD09-7FB3-7ECF43C7F88F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5:54.342" v="404" actId="1076"/>
          <ac:picMkLst>
            <pc:docMk/>
            <pc:sldMk cId="2371293676" sldId="278"/>
            <ac:picMk id="7" creationId="{1099B23B-F04D-4FCC-1ECA-40D66080019A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6:02.593" v="406" actId="1076"/>
          <ac:picMkLst>
            <pc:docMk/>
            <pc:sldMk cId="2371293676" sldId="278"/>
            <ac:picMk id="8" creationId="{C0C323ED-D8B2-276B-A3C7-2C240AE6DDFE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7:36.501" v="427" actId="1076"/>
          <ac:picMkLst>
            <pc:docMk/>
            <pc:sldMk cId="2371293676" sldId="278"/>
            <ac:picMk id="9" creationId="{402F9713-D01C-2256-8A6E-9B0F62F51B6A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7:38.064" v="428" actId="1076"/>
          <ac:picMkLst>
            <pc:docMk/>
            <pc:sldMk cId="2371293676" sldId="278"/>
            <ac:picMk id="10" creationId="{D25AA278-9460-03AD-A881-AD205F7322DA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8:47:06.969" v="422"/>
          <ac:picMkLst>
            <pc:docMk/>
            <pc:sldMk cId="2371293676" sldId="278"/>
            <ac:picMk id="11" creationId="{D2D51909-3FC4-25A9-8847-8723818AB254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7:31.814" v="426" actId="1076"/>
          <ac:picMkLst>
            <pc:docMk/>
            <pc:sldMk cId="2371293676" sldId="278"/>
            <ac:picMk id="12" creationId="{1DE96417-70C7-61D0-1C2B-B7D7D2269F64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7:50.252" v="430" actId="1076"/>
          <ac:picMkLst>
            <pc:docMk/>
            <pc:sldMk cId="2371293676" sldId="278"/>
            <ac:picMk id="13" creationId="{381CF213-B9EE-8052-3890-5E870F4CE355}"/>
          </ac:picMkLst>
        </pc:picChg>
        <pc:picChg chg="del">
          <ac:chgData name="Maria Tavares" userId="S::eduardaaires@ua.pt::2513ac6b-6e34-45c6-a71e-2e7df4ed0bf7" providerId="AD" clId="Web-{A8B1EC94-73AC-C79D-732F-D677EE15EC62}" dt="2022-06-15T08:43:57.277" v="381"/>
          <ac:picMkLst>
            <pc:docMk/>
            <pc:sldMk cId="2371293676" sldId="278"/>
            <ac:picMk id="17" creationId="{448557F5-0D0C-1F0A-292F-E2285300ACAD}"/>
          </ac:picMkLst>
        </pc:picChg>
      </pc:sldChg>
      <pc:sldChg chg="del">
        <pc:chgData name="Maria Tavares" userId="S::eduardaaires@ua.pt::2513ac6b-6e34-45c6-a71e-2e7df4ed0bf7" providerId="AD" clId="Web-{A8B1EC94-73AC-C79D-732F-D677EE15EC62}" dt="2022-06-15T09:44:31.358" v="1243"/>
        <pc:sldMkLst>
          <pc:docMk/>
          <pc:sldMk cId="4052492075" sldId="293"/>
        </pc:sldMkLst>
      </pc:sldChg>
      <pc:sldChg chg="addSp delSp modSp">
        <pc:chgData name="Maria Tavares" userId="S::eduardaaires@ua.pt::2513ac6b-6e34-45c6-a71e-2e7df4ed0bf7" providerId="AD" clId="Web-{A8B1EC94-73AC-C79D-732F-D677EE15EC62}" dt="2022-06-15T09:46:10.517" v="1294" actId="20577"/>
        <pc:sldMkLst>
          <pc:docMk/>
          <pc:sldMk cId="1330899446" sldId="296"/>
        </pc:sldMkLst>
        <pc:spChg chg="mod">
          <ac:chgData name="Maria Tavares" userId="S::eduardaaires@ua.pt::2513ac6b-6e34-45c6-a71e-2e7df4ed0bf7" providerId="AD" clId="Web-{A8B1EC94-73AC-C79D-732F-D677EE15EC62}" dt="2022-06-15T08:58:38.660" v="737" actId="1076"/>
          <ac:spMkLst>
            <pc:docMk/>
            <pc:sldMk cId="1330899446" sldId="296"/>
            <ac:spMk id="2" creationId="{7DC114AB-BB79-0740-6797-436B02573812}"/>
          </ac:spMkLst>
        </pc:spChg>
        <pc:spChg chg="mod">
          <ac:chgData name="Maria Tavares" userId="S::eduardaaires@ua.pt::2513ac6b-6e34-45c6-a71e-2e7df4ed0bf7" providerId="AD" clId="Web-{A8B1EC94-73AC-C79D-732F-D677EE15EC62}" dt="2022-06-15T09:46:10.517" v="1294" actId="20577"/>
          <ac:spMkLst>
            <pc:docMk/>
            <pc:sldMk cId="1330899446" sldId="296"/>
            <ac:spMk id="22" creationId="{0EE18607-ADE4-48F4-581E-C1B394F809B0}"/>
          </ac:spMkLst>
        </pc:spChg>
        <pc:spChg chg="mod">
          <ac:chgData name="Maria Tavares" userId="S::eduardaaires@ua.pt::2513ac6b-6e34-45c6-a71e-2e7df4ed0bf7" providerId="AD" clId="Web-{A8B1EC94-73AC-C79D-732F-D677EE15EC62}" dt="2022-06-15T08:54:13.340" v="573" actId="1076"/>
          <ac:spMkLst>
            <pc:docMk/>
            <pc:sldMk cId="1330899446" sldId="296"/>
            <ac:spMk id="35" creationId="{5789CCB9-138D-4D90-8AFB-AC5C73612512}"/>
          </ac:spMkLst>
        </pc:spChg>
        <pc:picChg chg="add del mod">
          <ac:chgData name="Maria Tavares" userId="S::eduardaaires@ua.pt::2513ac6b-6e34-45c6-a71e-2e7df4ed0bf7" providerId="AD" clId="Web-{A8B1EC94-73AC-C79D-732F-D677EE15EC62}" dt="2022-06-15T09:00:29.475" v="761"/>
          <ac:picMkLst>
            <pc:docMk/>
            <pc:sldMk cId="1330899446" sldId="296"/>
            <ac:picMk id="3" creationId="{A1917BE3-6108-3B8E-A23C-95996E07030B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02:37.681" v="788" actId="1076"/>
          <ac:picMkLst>
            <pc:docMk/>
            <pc:sldMk cId="1330899446" sldId="296"/>
            <ac:picMk id="4" creationId="{4307FEEE-5CDF-795A-D1BE-D848097058D0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00:17.803" v="757"/>
          <ac:picMkLst>
            <pc:docMk/>
            <pc:sldMk cId="1330899446" sldId="296"/>
            <ac:picMk id="5" creationId="{7A7F9B60-7922-938A-5320-1CA31E2CC7A1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02:37.697" v="789" actId="1076"/>
          <ac:picMkLst>
            <pc:docMk/>
            <pc:sldMk cId="1330899446" sldId="296"/>
            <ac:picMk id="6" creationId="{8757D87C-5BE9-7669-60FC-4EECD1462A32}"/>
          </ac:picMkLst>
        </pc:picChg>
        <pc:picChg chg="del mod">
          <ac:chgData name="Maria Tavares" userId="S::eduardaaires@ua.pt::2513ac6b-6e34-45c6-a71e-2e7df4ed0bf7" providerId="AD" clId="Web-{A8B1EC94-73AC-C79D-732F-D677EE15EC62}" dt="2022-06-15T08:58:14.456" v="731"/>
          <ac:picMkLst>
            <pc:docMk/>
            <pc:sldMk cId="1330899446" sldId="296"/>
            <ac:picMk id="7" creationId="{BD41A572-21B7-7F7B-9696-BD34E6E8C2AF}"/>
          </ac:picMkLst>
        </pc:picChg>
        <pc:picChg chg="del mod">
          <ac:chgData name="Maria Tavares" userId="S::eduardaaires@ua.pt::2513ac6b-6e34-45c6-a71e-2e7df4ed0bf7" providerId="AD" clId="Web-{A8B1EC94-73AC-C79D-732F-D677EE15EC62}" dt="2022-06-15T08:58:20.768" v="733"/>
          <ac:picMkLst>
            <pc:docMk/>
            <pc:sldMk cId="1330899446" sldId="296"/>
            <ac:picMk id="8" creationId="{DEBCF5C7-BEED-D15D-FFEC-CC852FED9D56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01:36.195" v="783"/>
          <ac:picMkLst>
            <pc:docMk/>
            <pc:sldMk cId="1330899446" sldId="296"/>
            <ac:picMk id="9" creationId="{FCAA3D13-44C8-45D6-1EB2-E6EA7CB2E7E9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01:38.664" v="784"/>
          <ac:picMkLst>
            <pc:docMk/>
            <pc:sldMk cId="1330899446" sldId="296"/>
            <ac:picMk id="10" creationId="{69A77433-B51B-27ED-4E88-C9BEB7C687E3}"/>
          </ac:picMkLst>
        </pc:picChg>
        <pc:picChg chg="del mod">
          <ac:chgData name="Maria Tavares" userId="S::eduardaaires@ua.pt::2513ac6b-6e34-45c6-a71e-2e7df4ed0bf7" providerId="AD" clId="Web-{A8B1EC94-73AC-C79D-732F-D677EE15EC62}" dt="2022-06-15T08:58:27.534" v="736"/>
          <ac:picMkLst>
            <pc:docMk/>
            <pc:sldMk cId="1330899446" sldId="296"/>
            <ac:picMk id="11" creationId="{6D2BCB88-CD40-D33C-075F-930D78AFDAC5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02:43.963" v="792" actId="1076"/>
          <ac:picMkLst>
            <pc:docMk/>
            <pc:sldMk cId="1330899446" sldId="296"/>
            <ac:picMk id="12" creationId="{4290916B-B523-56D5-A2CB-8340467C7428}"/>
          </ac:picMkLst>
        </pc:picChg>
        <pc:picChg chg="del mod">
          <ac:chgData name="Maria Tavares" userId="S::eduardaaires@ua.pt::2513ac6b-6e34-45c6-a71e-2e7df4ed0bf7" providerId="AD" clId="Web-{A8B1EC94-73AC-C79D-732F-D677EE15EC62}" dt="2022-06-15T08:58:25.612" v="735"/>
          <ac:picMkLst>
            <pc:docMk/>
            <pc:sldMk cId="1330899446" sldId="296"/>
            <ac:picMk id="13" creationId="{807A625D-DFB1-C2A7-BEDB-C96F6732D475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03:07.714" v="796" actId="1076"/>
          <ac:picMkLst>
            <pc:docMk/>
            <pc:sldMk cId="1330899446" sldId="296"/>
            <ac:picMk id="14" creationId="{8CAB4A1F-360F-8331-8665-156D01BB68EC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03:49.824" v="809"/>
          <ac:picMkLst>
            <pc:docMk/>
            <pc:sldMk cId="1330899446" sldId="296"/>
            <ac:picMk id="15" creationId="{D0A95203-C693-C80A-2AA5-E2CA473A7914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03:48.105" v="808"/>
          <ac:picMkLst>
            <pc:docMk/>
            <pc:sldMk cId="1330899446" sldId="296"/>
            <ac:picMk id="16" creationId="{5D656DE5-59BA-989F-81E1-6AE9AD85C6CD}"/>
          </ac:picMkLst>
        </pc:picChg>
      </pc:sldChg>
      <pc:sldChg chg="del">
        <pc:chgData name="Maria Tavares" userId="S::eduardaaires@ua.pt::2513ac6b-6e34-45c6-a71e-2e7df4ed0bf7" providerId="AD" clId="Web-{A8B1EC94-73AC-C79D-732F-D677EE15EC62}" dt="2022-06-15T09:34:51.764" v="1115"/>
        <pc:sldMkLst>
          <pc:docMk/>
          <pc:sldMk cId="1245110737" sldId="297"/>
        </pc:sldMkLst>
      </pc:sldChg>
      <pc:sldChg chg="addSp delSp modSp add replId">
        <pc:chgData name="Maria Tavares" userId="S::eduardaaires@ua.pt::2513ac6b-6e34-45c6-a71e-2e7df4ed0bf7" providerId="AD" clId="Web-{A8B1EC94-73AC-C79D-732F-D677EE15EC62}" dt="2022-06-15T09:46:18.783" v="1295" actId="20577"/>
        <pc:sldMkLst>
          <pc:docMk/>
          <pc:sldMk cId="3443509601" sldId="299"/>
        </pc:sldMkLst>
        <pc:spChg chg="mod">
          <ac:chgData name="Maria Tavares" userId="S::eduardaaires@ua.pt::2513ac6b-6e34-45c6-a71e-2e7df4ed0bf7" providerId="AD" clId="Web-{A8B1EC94-73AC-C79D-732F-D677EE15EC62}" dt="2022-06-15T09:36:03.861" v="1193" actId="20577"/>
          <ac:spMkLst>
            <pc:docMk/>
            <pc:sldMk cId="3443509601" sldId="299"/>
            <ac:spMk id="2" creationId="{7DC114AB-BB79-0740-6797-436B02573812}"/>
          </ac:spMkLst>
        </pc:spChg>
        <pc:spChg chg="mod">
          <ac:chgData name="Maria Tavares" userId="S::eduardaaires@ua.pt::2513ac6b-6e34-45c6-a71e-2e7df4ed0bf7" providerId="AD" clId="Web-{A8B1EC94-73AC-C79D-732F-D677EE15EC62}" dt="2022-06-15T09:46:18.783" v="1295" actId="20577"/>
          <ac:spMkLst>
            <pc:docMk/>
            <pc:sldMk cId="3443509601" sldId="299"/>
            <ac:spMk id="22" creationId="{0EE18607-ADE4-48F4-581E-C1B394F809B0}"/>
          </ac:spMkLst>
        </pc:spChg>
        <pc:picChg chg="add del mod">
          <ac:chgData name="Maria Tavares" userId="S::eduardaaires@ua.pt::2513ac6b-6e34-45c6-a71e-2e7df4ed0bf7" providerId="AD" clId="Web-{A8B1EC94-73AC-C79D-732F-D677EE15EC62}" dt="2022-06-15T09:11:41.461" v="1032"/>
          <ac:picMkLst>
            <pc:docMk/>
            <pc:sldMk cId="3443509601" sldId="299"/>
            <ac:picMk id="3" creationId="{6BE07F75-493A-9C74-AC14-C550B5B08257}"/>
          </ac:picMkLst>
        </pc:picChg>
        <pc:picChg chg="del">
          <ac:chgData name="Maria Tavares" userId="S::eduardaaires@ua.pt::2513ac6b-6e34-45c6-a71e-2e7df4ed0bf7" providerId="AD" clId="Web-{A8B1EC94-73AC-C79D-732F-D677EE15EC62}" dt="2022-06-15T09:09:43.568" v="1020"/>
          <ac:picMkLst>
            <pc:docMk/>
            <pc:sldMk cId="3443509601" sldId="299"/>
            <ac:picMk id="4" creationId="{4307FEEE-5CDF-795A-D1BE-D848097058D0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11:24.914" v="1031" actId="1076"/>
          <ac:picMkLst>
            <pc:docMk/>
            <pc:sldMk cId="3443509601" sldId="299"/>
            <ac:picMk id="5" creationId="{5ED9C38A-DB99-4AA5-34A5-4A854C0D1263}"/>
          </ac:picMkLst>
        </pc:picChg>
        <pc:picChg chg="del mod">
          <ac:chgData name="Maria Tavares" userId="S::eduardaaires@ua.pt::2513ac6b-6e34-45c6-a71e-2e7df4ed0bf7" providerId="AD" clId="Web-{A8B1EC94-73AC-C79D-732F-D677EE15EC62}" dt="2022-06-15T09:09:42.052" v="1019"/>
          <ac:picMkLst>
            <pc:docMk/>
            <pc:sldMk cId="3443509601" sldId="299"/>
            <ac:picMk id="6" creationId="{8757D87C-5BE9-7669-60FC-4EECD1462A32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28:17.801" v="1070" actId="1076"/>
          <ac:picMkLst>
            <pc:docMk/>
            <pc:sldMk cId="3443509601" sldId="299"/>
            <ac:picMk id="7" creationId="{65CDC541-A0AD-0531-0B18-7F4D12B1ABC1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29:06.505" v="1078" actId="688"/>
          <ac:picMkLst>
            <pc:docMk/>
            <pc:sldMk cId="3443509601" sldId="299"/>
            <ac:picMk id="8" creationId="{F337B983-CAFC-1095-9253-6A323A5F101B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28:02.128" v="1065"/>
          <ac:picMkLst>
            <pc:docMk/>
            <pc:sldMk cId="3443509601" sldId="299"/>
            <ac:picMk id="9" creationId="{2948381F-2CDE-4E61-11E5-27381F38F449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27:39.378" v="1061"/>
          <ac:picMkLst>
            <pc:docMk/>
            <pc:sldMk cId="3443509601" sldId="299"/>
            <ac:picMk id="10" creationId="{D7CC7DC8-FCB5-AD89-4ECD-DA73DCB7FB44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28:53.567" v="1075" actId="1076"/>
          <ac:picMkLst>
            <pc:docMk/>
            <pc:sldMk cId="3443509601" sldId="299"/>
            <ac:picMk id="11" creationId="{CBB50D41-D8F8-0E7B-86B7-2B906D48BD66}"/>
          </ac:picMkLst>
        </pc:picChg>
        <pc:picChg chg="del">
          <ac:chgData name="Maria Tavares" userId="S::eduardaaires@ua.pt::2513ac6b-6e34-45c6-a71e-2e7df4ed0bf7" providerId="AD" clId="Web-{A8B1EC94-73AC-C79D-732F-D677EE15EC62}" dt="2022-06-15T09:09:45.208" v="1021"/>
          <ac:picMkLst>
            <pc:docMk/>
            <pc:sldMk cId="3443509601" sldId="299"/>
            <ac:picMk id="12" creationId="{4290916B-B523-56D5-A2CB-8340467C7428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30:44.273" v="1086"/>
          <ac:picMkLst>
            <pc:docMk/>
            <pc:sldMk cId="3443509601" sldId="299"/>
            <ac:picMk id="13" creationId="{47FC3C40-5BE2-9B2D-AA47-2378531FAA49}"/>
          </ac:picMkLst>
        </pc:picChg>
        <pc:picChg chg="del">
          <ac:chgData name="Maria Tavares" userId="S::eduardaaires@ua.pt::2513ac6b-6e34-45c6-a71e-2e7df4ed0bf7" providerId="AD" clId="Web-{A8B1EC94-73AC-C79D-732F-D677EE15EC62}" dt="2022-06-15T09:09:46.802" v="1022"/>
          <ac:picMkLst>
            <pc:docMk/>
            <pc:sldMk cId="3443509601" sldId="299"/>
            <ac:picMk id="14" creationId="{8CAB4A1F-360F-8331-8665-156D01BB68EC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30:41.836" v="1085"/>
          <ac:picMkLst>
            <pc:docMk/>
            <pc:sldMk cId="3443509601" sldId="299"/>
            <ac:picMk id="15" creationId="{26FDB814-0546-13C3-F4B6-1DCEBCC05543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34:21.639" v="1114" actId="1076"/>
          <ac:picMkLst>
            <pc:docMk/>
            <pc:sldMk cId="3443509601" sldId="299"/>
            <ac:picMk id="16" creationId="{FEE75E1C-B014-4052-CD5F-C93781F197A4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33:52.216" v="1113"/>
          <ac:picMkLst>
            <pc:docMk/>
            <pc:sldMk cId="3443509601" sldId="299"/>
            <ac:picMk id="24" creationId="{AB2AE82E-C4DA-D9A4-1377-6A3ED2A9A7F0}"/>
          </ac:picMkLst>
        </pc:picChg>
        <pc:inkChg chg="add del">
          <ac:chgData name="Maria Tavares" userId="S::eduardaaires@ua.pt::2513ac6b-6e34-45c6-a71e-2e7df4ed0bf7" providerId="AD" clId="Web-{A8B1EC94-73AC-C79D-732F-D677EE15EC62}" dt="2022-06-15T09:31:40.947" v="1093"/>
          <ac:inkMkLst>
            <pc:docMk/>
            <pc:sldMk cId="3443509601" sldId="299"/>
            <ac:inkMk id="17" creationId="{B9173E4B-BAD5-4384-B15F-3544C728D6F3}"/>
          </ac:inkMkLst>
        </pc:inkChg>
        <pc:inkChg chg="add del">
          <ac:chgData name="Maria Tavares" userId="S::eduardaaires@ua.pt::2513ac6b-6e34-45c6-a71e-2e7df4ed0bf7" providerId="AD" clId="Web-{A8B1EC94-73AC-C79D-732F-D677EE15EC62}" dt="2022-06-15T09:32:08.963" v="1095"/>
          <ac:inkMkLst>
            <pc:docMk/>
            <pc:sldMk cId="3443509601" sldId="299"/>
            <ac:inkMk id="18" creationId="{A8087551-D699-0C08-1B81-2B192CAC24BD}"/>
          </ac:inkMkLst>
        </pc:inkChg>
        <pc:inkChg chg="add">
          <ac:chgData name="Maria Tavares" userId="S::eduardaaires@ua.pt::2513ac6b-6e34-45c6-a71e-2e7df4ed0bf7" providerId="AD" clId="Web-{A8B1EC94-73AC-C79D-732F-D677EE15EC62}" dt="2022-06-15T09:32:17.541" v="1098"/>
          <ac:inkMkLst>
            <pc:docMk/>
            <pc:sldMk cId="3443509601" sldId="299"/>
            <ac:inkMk id="19" creationId="{683A2999-A4F1-63EB-E36F-D4D62887413D}"/>
          </ac:inkMkLst>
        </pc:inkChg>
        <pc:inkChg chg="add">
          <ac:chgData name="Maria Tavares" userId="S::eduardaaires@ua.pt::2513ac6b-6e34-45c6-a71e-2e7df4ed0bf7" providerId="AD" clId="Web-{A8B1EC94-73AC-C79D-732F-D677EE15EC62}" dt="2022-06-15T09:32:43.480" v="1099"/>
          <ac:inkMkLst>
            <pc:docMk/>
            <pc:sldMk cId="3443509601" sldId="299"/>
            <ac:inkMk id="20" creationId="{1DC3F7A1-32F0-7018-68D7-8A188A7AD765}"/>
          </ac:inkMkLst>
        </pc:inkChg>
        <pc:inkChg chg="add">
          <ac:chgData name="Maria Tavares" userId="S::eduardaaires@ua.pt::2513ac6b-6e34-45c6-a71e-2e7df4ed0bf7" providerId="AD" clId="Web-{A8B1EC94-73AC-C79D-732F-D677EE15EC62}" dt="2022-06-15T09:32:45.574" v="1100"/>
          <ac:inkMkLst>
            <pc:docMk/>
            <pc:sldMk cId="3443509601" sldId="299"/>
            <ac:inkMk id="21" creationId="{78F98AB2-021E-9580-57C2-5B486BDC25E3}"/>
          </ac:inkMkLst>
        </pc:inkChg>
        <pc:inkChg chg="add del">
          <ac:chgData name="Maria Tavares" userId="S::eduardaaires@ua.pt::2513ac6b-6e34-45c6-a71e-2e7df4ed0bf7" providerId="AD" clId="Web-{A8B1EC94-73AC-C79D-732F-D677EE15EC62}" dt="2022-06-15T09:32:50.048" v="1102"/>
          <ac:inkMkLst>
            <pc:docMk/>
            <pc:sldMk cId="3443509601" sldId="299"/>
            <ac:inkMk id="23" creationId="{8003317F-16D9-7392-E7BB-CA64BADB51DC}"/>
          </ac:inkMkLst>
        </pc:inkChg>
        <pc:inkChg chg="add del">
          <ac:chgData name="Maria Tavares" userId="S::eduardaaires@ua.pt::2513ac6b-6e34-45c6-a71e-2e7df4ed0bf7" providerId="AD" clId="Web-{A8B1EC94-73AC-C79D-732F-D677EE15EC62}" dt="2022-06-15T09:33:25.340" v="1105"/>
          <ac:inkMkLst>
            <pc:docMk/>
            <pc:sldMk cId="3443509601" sldId="299"/>
            <ac:inkMk id="25" creationId="{CD02A3CB-C15E-3A09-40A3-06FBEAC8F7C1}"/>
          </ac:inkMkLst>
        </pc:inkChg>
      </pc:sldChg>
      <pc:sldChg chg="addSp delSp modSp add replId">
        <pc:chgData name="Maria Tavares" userId="S::eduardaaires@ua.pt::2513ac6b-6e34-45c6-a71e-2e7df4ed0bf7" providerId="AD" clId="Web-{A8B1EC94-73AC-C79D-732F-D677EE15EC62}" dt="2022-06-15T09:46:23.955" v="1296" actId="20577"/>
        <pc:sldMkLst>
          <pc:docMk/>
          <pc:sldMk cId="447770656" sldId="300"/>
        </pc:sldMkLst>
        <pc:spChg chg="del mod">
          <ac:chgData name="Maria Tavares" userId="S::eduardaaires@ua.pt::2513ac6b-6e34-45c6-a71e-2e7df4ed0bf7" providerId="AD" clId="Web-{A8B1EC94-73AC-C79D-732F-D677EE15EC62}" dt="2022-06-15T09:43:18.700" v="1230"/>
          <ac:spMkLst>
            <pc:docMk/>
            <pc:sldMk cId="447770656" sldId="300"/>
            <ac:spMk id="2" creationId="{7DC114AB-BB79-0740-6797-436B02573812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2.329" v="1282" actId="1076"/>
          <ac:spMkLst>
            <pc:docMk/>
            <pc:sldMk cId="447770656" sldId="300"/>
            <ac:spMk id="4" creationId="{574A5D7C-F90E-E9B0-B6A0-3545E378E8BD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2.329" v="1283" actId="1076"/>
          <ac:spMkLst>
            <pc:docMk/>
            <pc:sldMk cId="447770656" sldId="300"/>
            <ac:spMk id="9" creationId="{55859511-A89A-4624-C86C-6F5A0ACFE918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2.345" v="1284" actId="1076"/>
          <ac:spMkLst>
            <pc:docMk/>
            <pc:sldMk cId="447770656" sldId="300"/>
            <ac:spMk id="12" creationId="{32A8BA4F-A98C-0D29-5965-EEE86411C363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2.345" v="1285" actId="1076"/>
          <ac:spMkLst>
            <pc:docMk/>
            <pc:sldMk cId="447770656" sldId="300"/>
            <ac:spMk id="14" creationId="{7AC04607-9493-B2F9-83E0-E5F018B07705}"/>
          </ac:spMkLst>
        </pc:spChg>
        <pc:spChg chg="mod">
          <ac:chgData name="Maria Tavares" userId="S::eduardaaires@ua.pt::2513ac6b-6e34-45c6-a71e-2e7df4ed0bf7" providerId="AD" clId="Web-{A8B1EC94-73AC-C79D-732F-D677EE15EC62}" dt="2022-06-15T09:46:23.955" v="1296" actId="20577"/>
          <ac:spMkLst>
            <pc:docMk/>
            <pc:sldMk cId="447770656" sldId="300"/>
            <ac:spMk id="22" creationId="{0EE18607-ADE4-48F4-581E-C1B394F809B0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2.361" v="1287" actId="1076"/>
          <ac:spMkLst>
            <pc:docMk/>
            <pc:sldMk cId="447770656" sldId="300"/>
            <ac:spMk id="23" creationId="{1C8CC002-7E03-4459-FE57-035C65DD82F3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2.361" v="1288" actId="1076"/>
          <ac:spMkLst>
            <pc:docMk/>
            <pc:sldMk cId="447770656" sldId="300"/>
            <ac:spMk id="25" creationId="{A5460067-5B3C-3844-086F-2F0BE631AB60}"/>
          </ac:spMkLst>
        </pc:spChg>
        <pc:spChg chg="add del">
          <ac:chgData name="Maria Tavares" userId="S::eduardaaires@ua.pt::2513ac6b-6e34-45c6-a71e-2e7df4ed0bf7" providerId="AD" clId="Web-{A8B1EC94-73AC-C79D-732F-D677EE15EC62}" dt="2022-06-15T09:43:08.044" v="1227"/>
          <ac:spMkLst>
            <pc:docMk/>
            <pc:sldMk cId="447770656" sldId="300"/>
            <ac:spMk id="34" creationId="{A2A9F9B9-56E1-34F1-C7E0-431F818313AE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7.487" v="1293" actId="1076"/>
          <ac:spMkLst>
            <pc:docMk/>
            <pc:sldMk cId="447770656" sldId="300"/>
            <ac:spMk id="36" creationId="{54BAA166-949D-934C-AC43-628027B45D85}"/>
          </ac:spMkLst>
        </pc:spChg>
        <pc:picChg chg="del">
          <ac:chgData name="Maria Tavares" userId="S::eduardaaires@ua.pt::2513ac6b-6e34-45c6-a71e-2e7df4ed0bf7" providerId="AD" clId="Web-{A8B1EC94-73AC-C79D-732F-D677EE15EC62}" dt="2022-06-15T09:41:06.243" v="1205"/>
          <ac:picMkLst>
            <pc:docMk/>
            <pc:sldMk cId="447770656" sldId="300"/>
            <ac:picMk id="5" creationId="{5ED9C38A-DB99-4AA5-34A5-4A854C0D1263}"/>
          </ac:picMkLst>
        </pc:picChg>
        <pc:picChg chg="del">
          <ac:chgData name="Maria Tavares" userId="S::eduardaaires@ua.pt::2513ac6b-6e34-45c6-a71e-2e7df4ed0bf7" providerId="AD" clId="Web-{A8B1EC94-73AC-C79D-732F-D677EE15EC62}" dt="2022-06-15T09:41:09.806" v="1212"/>
          <ac:picMkLst>
            <pc:docMk/>
            <pc:sldMk cId="447770656" sldId="300"/>
            <ac:picMk id="7" creationId="{65CDC541-A0AD-0531-0B18-7F4D12B1ABC1}"/>
          </ac:picMkLst>
        </pc:picChg>
        <pc:picChg chg="del">
          <ac:chgData name="Maria Tavares" userId="S::eduardaaires@ua.pt::2513ac6b-6e34-45c6-a71e-2e7df4ed0bf7" providerId="AD" clId="Web-{A8B1EC94-73AC-C79D-732F-D677EE15EC62}" dt="2022-06-15T09:41:09.806" v="1211"/>
          <ac:picMkLst>
            <pc:docMk/>
            <pc:sldMk cId="447770656" sldId="300"/>
            <ac:picMk id="8" creationId="{F337B983-CAFC-1095-9253-6A323A5F101B}"/>
          </ac:picMkLst>
        </pc:picChg>
        <pc:picChg chg="del">
          <ac:chgData name="Maria Tavares" userId="S::eduardaaires@ua.pt::2513ac6b-6e34-45c6-a71e-2e7df4ed0bf7" providerId="AD" clId="Web-{A8B1EC94-73AC-C79D-732F-D677EE15EC62}" dt="2022-06-15T09:41:09.806" v="1210"/>
          <ac:picMkLst>
            <pc:docMk/>
            <pc:sldMk cId="447770656" sldId="300"/>
            <ac:picMk id="11" creationId="{CBB50D41-D8F8-0E7B-86B7-2B906D48BD66}"/>
          </ac:picMkLst>
        </pc:picChg>
        <pc:picChg chg="del">
          <ac:chgData name="Maria Tavares" userId="S::eduardaaires@ua.pt::2513ac6b-6e34-45c6-a71e-2e7df4ed0bf7" providerId="AD" clId="Web-{A8B1EC94-73AC-C79D-732F-D677EE15EC62}" dt="2022-06-15T09:41:09.806" v="1209"/>
          <ac:picMkLst>
            <pc:docMk/>
            <pc:sldMk cId="447770656" sldId="300"/>
            <ac:picMk id="16" creationId="{FEE75E1C-B014-4052-CD5F-C93781F197A4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45:52.361" v="1286" actId="1076"/>
          <ac:picMkLst>
            <pc:docMk/>
            <pc:sldMk cId="447770656" sldId="300"/>
            <ac:picMk id="17" creationId="{D41C0616-B066-E2A9-8921-640B2908700C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45:52.376" v="1289" actId="1076"/>
          <ac:picMkLst>
            <pc:docMk/>
            <pc:sldMk cId="447770656" sldId="300"/>
            <ac:picMk id="27" creationId="{0A6EB117-F090-2713-6EEA-FA625EC1B52F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45:52.376" v="1290" actId="1076"/>
          <ac:picMkLst>
            <pc:docMk/>
            <pc:sldMk cId="447770656" sldId="300"/>
            <ac:picMk id="29" creationId="{67D85444-75AD-2D5D-18B8-53AF31DD151A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45:52.392" v="1291" actId="1076"/>
          <ac:picMkLst>
            <pc:docMk/>
            <pc:sldMk cId="447770656" sldId="300"/>
            <ac:picMk id="31" creationId="{15185399-8F7D-F93B-F39C-2FA5739487C5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45:52.392" v="1292" actId="1076"/>
          <ac:picMkLst>
            <pc:docMk/>
            <pc:sldMk cId="447770656" sldId="300"/>
            <ac:picMk id="33" creationId="{DDCA165C-E68B-2602-B78A-753C0EB9BEA4}"/>
          </ac:picMkLst>
        </pc:picChg>
        <pc:inkChg chg="del">
          <ac:chgData name="Maria Tavares" userId="S::eduardaaires@ua.pt::2513ac6b-6e34-45c6-a71e-2e7df4ed0bf7" providerId="AD" clId="Web-{A8B1EC94-73AC-C79D-732F-D677EE15EC62}" dt="2022-06-15T09:41:09.806" v="1208"/>
          <ac:inkMkLst>
            <pc:docMk/>
            <pc:sldMk cId="447770656" sldId="300"/>
            <ac:inkMk id="19" creationId="{683A2999-A4F1-63EB-E36F-D4D62887413D}"/>
          </ac:inkMkLst>
        </pc:inkChg>
        <pc:inkChg chg="del">
          <ac:chgData name="Maria Tavares" userId="S::eduardaaires@ua.pt::2513ac6b-6e34-45c6-a71e-2e7df4ed0bf7" providerId="AD" clId="Web-{A8B1EC94-73AC-C79D-732F-D677EE15EC62}" dt="2022-06-15T09:41:09.806" v="1207"/>
          <ac:inkMkLst>
            <pc:docMk/>
            <pc:sldMk cId="447770656" sldId="300"/>
            <ac:inkMk id="20" creationId="{1DC3F7A1-32F0-7018-68D7-8A188A7AD765}"/>
          </ac:inkMkLst>
        </pc:inkChg>
        <pc:inkChg chg="del">
          <ac:chgData name="Maria Tavares" userId="S::eduardaaires@ua.pt::2513ac6b-6e34-45c6-a71e-2e7df4ed0bf7" providerId="AD" clId="Web-{A8B1EC94-73AC-C79D-732F-D677EE15EC62}" dt="2022-06-15T09:41:09.806" v="1206"/>
          <ac:inkMkLst>
            <pc:docMk/>
            <pc:sldMk cId="447770656" sldId="300"/>
            <ac:inkMk id="21" creationId="{78F98AB2-021E-9580-57C2-5B486BDC25E3}"/>
          </ac:inkMkLst>
        </pc:inkChg>
      </pc:sldChg>
      <pc:sldChg chg="addSp delSp modSp add replId">
        <pc:chgData name="Maria Tavares" userId="S::eduardaaires@ua.pt::2513ac6b-6e34-45c6-a71e-2e7df4ed0bf7" providerId="AD" clId="Web-{A8B1EC94-73AC-C79D-732F-D677EE15EC62}" dt="2022-06-15T09:51:31.089" v="1421" actId="20577"/>
        <pc:sldMkLst>
          <pc:docMk/>
          <pc:sldMk cId="2168339138" sldId="301"/>
        </pc:sldMkLst>
        <pc:spChg chg="add mod">
          <ac:chgData name="Maria Tavares" userId="S::eduardaaires@ua.pt::2513ac6b-6e34-45c6-a71e-2e7df4ed0bf7" providerId="AD" clId="Web-{A8B1EC94-73AC-C79D-732F-D677EE15EC62}" dt="2022-06-15T09:49:49.680" v="1355" actId="1076"/>
          <ac:spMkLst>
            <pc:docMk/>
            <pc:sldMk cId="2168339138" sldId="301"/>
            <ac:spMk id="2" creationId="{A08CFC23-9FD1-B7F6-4ED7-18BFF1F1E407}"/>
          </ac:spMkLst>
        </pc:spChg>
        <pc:spChg chg="add mod">
          <ac:chgData name="Maria Tavares" userId="S::eduardaaires@ua.pt::2513ac6b-6e34-45c6-a71e-2e7df4ed0bf7" providerId="AD" clId="Web-{A8B1EC94-73AC-C79D-732F-D677EE15EC62}" dt="2022-06-15T09:51:31.089" v="1421" actId="20577"/>
          <ac:spMkLst>
            <pc:docMk/>
            <pc:sldMk cId="2168339138" sldId="301"/>
            <ac:spMk id="3" creationId="{45C01DC5-FD55-6831-8C90-FF414D6DB2E2}"/>
          </ac:spMkLst>
        </pc:spChg>
        <pc:spChg chg="del">
          <ac:chgData name="Maria Tavares" userId="S::eduardaaires@ua.pt::2513ac6b-6e34-45c6-a71e-2e7df4ed0bf7" providerId="AD" clId="Web-{A8B1EC94-73AC-C79D-732F-D677EE15EC62}" dt="2022-06-15T09:47:44.739" v="1306"/>
          <ac:spMkLst>
            <pc:docMk/>
            <pc:sldMk cId="2168339138" sldId="301"/>
            <ac:spMk id="4" creationId="{574A5D7C-F90E-E9B0-B6A0-3545E378E8BD}"/>
          </ac:spMkLst>
        </pc:spChg>
        <pc:spChg chg="del">
          <ac:chgData name="Maria Tavares" userId="S::eduardaaires@ua.pt::2513ac6b-6e34-45c6-a71e-2e7df4ed0bf7" providerId="AD" clId="Web-{A8B1EC94-73AC-C79D-732F-D677EE15EC62}" dt="2022-06-15T09:47:50.208" v="1308"/>
          <ac:spMkLst>
            <pc:docMk/>
            <pc:sldMk cId="2168339138" sldId="301"/>
            <ac:spMk id="9" creationId="{55859511-A89A-4624-C86C-6F5A0ACFE918}"/>
          </ac:spMkLst>
        </pc:spChg>
        <pc:spChg chg="del">
          <ac:chgData name="Maria Tavares" userId="S::eduardaaires@ua.pt::2513ac6b-6e34-45c6-a71e-2e7df4ed0bf7" providerId="AD" clId="Web-{A8B1EC94-73AC-C79D-732F-D677EE15EC62}" dt="2022-06-15T09:47:44.739" v="1305"/>
          <ac:spMkLst>
            <pc:docMk/>
            <pc:sldMk cId="2168339138" sldId="301"/>
            <ac:spMk id="12" creationId="{32A8BA4F-A98C-0D29-5965-EEE86411C363}"/>
          </ac:spMkLst>
        </pc:spChg>
        <pc:spChg chg="del">
          <ac:chgData name="Maria Tavares" userId="S::eduardaaires@ua.pt::2513ac6b-6e34-45c6-a71e-2e7df4ed0bf7" providerId="AD" clId="Web-{A8B1EC94-73AC-C79D-732F-D677EE15EC62}" dt="2022-06-15T09:47:53.677" v="1310"/>
          <ac:spMkLst>
            <pc:docMk/>
            <pc:sldMk cId="2168339138" sldId="301"/>
            <ac:spMk id="14" creationId="{7AC04607-9493-B2F9-83E0-E5F018B07705}"/>
          </ac:spMkLst>
        </pc:spChg>
        <pc:spChg chg="del">
          <ac:chgData name="Maria Tavares" userId="S::eduardaaires@ua.pt::2513ac6b-6e34-45c6-a71e-2e7df4ed0bf7" providerId="AD" clId="Web-{A8B1EC94-73AC-C79D-732F-D677EE15EC62}" dt="2022-06-15T09:47:52.052" v="1309"/>
          <ac:spMkLst>
            <pc:docMk/>
            <pc:sldMk cId="2168339138" sldId="301"/>
            <ac:spMk id="23" creationId="{1C8CC002-7E03-4459-FE57-035C65DD82F3}"/>
          </ac:spMkLst>
        </pc:spChg>
        <pc:spChg chg="del">
          <ac:chgData name="Maria Tavares" userId="S::eduardaaires@ua.pt::2513ac6b-6e34-45c6-a71e-2e7df4ed0bf7" providerId="AD" clId="Web-{A8B1EC94-73AC-C79D-732F-D677EE15EC62}" dt="2022-06-15T09:47:44.739" v="1303"/>
          <ac:spMkLst>
            <pc:docMk/>
            <pc:sldMk cId="2168339138" sldId="301"/>
            <ac:spMk id="25" creationId="{A5460067-5B3C-3844-086F-2F0BE631AB60}"/>
          </ac:spMkLst>
        </pc:spChg>
        <pc:spChg chg="mod">
          <ac:chgData name="Maria Tavares" userId="S::eduardaaires@ua.pt::2513ac6b-6e34-45c6-a71e-2e7df4ed0bf7" providerId="AD" clId="Web-{A8B1EC94-73AC-C79D-732F-D677EE15EC62}" dt="2022-06-15T09:47:46.942" v="1307" actId="1076"/>
          <ac:spMkLst>
            <pc:docMk/>
            <pc:sldMk cId="2168339138" sldId="301"/>
            <ac:spMk id="36" creationId="{54BAA166-949D-934C-AC43-628027B45D85}"/>
          </ac:spMkLst>
        </pc:spChg>
        <pc:picChg chg="del">
          <ac:chgData name="Maria Tavares" userId="S::eduardaaires@ua.pt::2513ac6b-6e34-45c6-a71e-2e7df4ed0bf7" providerId="AD" clId="Web-{A8B1EC94-73AC-C79D-732F-D677EE15EC62}" dt="2022-06-15T09:47:44.739" v="1304"/>
          <ac:picMkLst>
            <pc:docMk/>
            <pc:sldMk cId="2168339138" sldId="301"/>
            <ac:picMk id="17" creationId="{D41C0616-B066-E2A9-8921-640B2908700C}"/>
          </ac:picMkLst>
        </pc:picChg>
        <pc:picChg chg="del">
          <ac:chgData name="Maria Tavares" userId="S::eduardaaires@ua.pt::2513ac6b-6e34-45c6-a71e-2e7df4ed0bf7" providerId="AD" clId="Web-{A8B1EC94-73AC-C79D-732F-D677EE15EC62}" dt="2022-06-15T09:47:44.739" v="1302"/>
          <ac:picMkLst>
            <pc:docMk/>
            <pc:sldMk cId="2168339138" sldId="301"/>
            <ac:picMk id="27" creationId="{0A6EB117-F090-2713-6EEA-FA625EC1B52F}"/>
          </ac:picMkLst>
        </pc:picChg>
        <pc:picChg chg="del">
          <ac:chgData name="Maria Tavares" userId="S::eduardaaires@ua.pt::2513ac6b-6e34-45c6-a71e-2e7df4ed0bf7" providerId="AD" clId="Web-{A8B1EC94-73AC-C79D-732F-D677EE15EC62}" dt="2022-06-15T09:47:44.739" v="1301"/>
          <ac:picMkLst>
            <pc:docMk/>
            <pc:sldMk cId="2168339138" sldId="301"/>
            <ac:picMk id="29" creationId="{67D85444-75AD-2D5D-18B8-53AF31DD151A}"/>
          </ac:picMkLst>
        </pc:picChg>
        <pc:picChg chg="del">
          <ac:chgData name="Maria Tavares" userId="S::eduardaaires@ua.pt::2513ac6b-6e34-45c6-a71e-2e7df4ed0bf7" providerId="AD" clId="Web-{A8B1EC94-73AC-C79D-732F-D677EE15EC62}" dt="2022-06-15T09:47:44.739" v="1300"/>
          <ac:picMkLst>
            <pc:docMk/>
            <pc:sldMk cId="2168339138" sldId="301"/>
            <ac:picMk id="31" creationId="{15185399-8F7D-F93B-F39C-2FA5739487C5}"/>
          </ac:picMkLst>
        </pc:picChg>
        <pc:picChg chg="del">
          <ac:chgData name="Maria Tavares" userId="S::eduardaaires@ua.pt::2513ac6b-6e34-45c6-a71e-2e7df4ed0bf7" providerId="AD" clId="Web-{A8B1EC94-73AC-C79D-732F-D677EE15EC62}" dt="2022-06-15T09:47:44.739" v="1299"/>
          <ac:picMkLst>
            <pc:docMk/>
            <pc:sldMk cId="2168339138" sldId="301"/>
            <ac:picMk id="33" creationId="{DDCA165C-E68B-2602-B78A-753C0EB9BEA4}"/>
          </ac:picMkLst>
        </pc:picChg>
      </pc:sldChg>
    </pc:docChg>
  </pc:docChgLst>
  <pc:docChgLst>
    <pc:chgData name="Eduardo Oliveira" userId="S::alberto.oliveira@ua.pt::03c112a9-51c9-4da5-9544-a76d46bccc33" providerId="AD" clId="Web-{76131868-0577-9791-548D-C050C7B28BB6}"/>
    <pc:docChg chg="modSld sldOrd">
      <pc:chgData name="Eduardo Oliveira" userId="S::alberto.oliveira@ua.pt::03c112a9-51c9-4da5-9544-a76d46bccc33" providerId="AD" clId="Web-{76131868-0577-9791-548D-C050C7B28BB6}" dt="2022-06-22T08:39:57.796" v="82" actId="20577"/>
      <pc:docMkLst>
        <pc:docMk/>
      </pc:docMkLst>
      <pc:sldChg chg="addSp delSp modSp mod ord setBg">
        <pc:chgData name="Eduardo Oliveira" userId="S::alberto.oliveira@ua.pt::03c112a9-51c9-4da5-9544-a76d46bccc33" providerId="AD" clId="Web-{76131868-0577-9791-548D-C050C7B28BB6}" dt="2022-06-22T08:39:57.796" v="82" actId="20577"/>
        <pc:sldMkLst>
          <pc:docMk/>
          <pc:sldMk cId="1527386939" sldId="261"/>
        </pc:sldMkLst>
        <pc:spChg chg="mod">
          <ac:chgData name="Eduardo Oliveira" userId="S::alberto.oliveira@ua.pt::03c112a9-51c9-4da5-9544-a76d46bccc33" providerId="AD" clId="Web-{76131868-0577-9791-548D-C050C7B28BB6}" dt="2022-06-22T08:39:57.796" v="82" actId="20577"/>
          <ac:spMkLst>
            <pc:docMk/>
            <pc:sldMk cId="1527386939" sldId="261"/>
            <ac:spMk id="7" creationId="{D87DDFFF-E26C-B947-9A58-D42D298AD434}"/>
          </ac:spMkLst>
        </pc:spChg>
        <pc:spChg chg="mod ord">
          <ac:chgData name="Eduardo Oliveira" userId="S::alberto.oliveira@ua.pt::03c112a9-51c9-4da5-9544-a76d46bccc33" providerId="AD" clId="Web-{76131868-0577-9791-548D-C050C7B28BB6}" dt="2022-06-22T07:31:15.617" v="5"/>
          <ac:spMkLst>
            <pc:docMk/>
            <pc:sldMk cId="1527386939" sldId="261"/>
            <ac:spMk id="8" creationId="{E9F303BF-0A3C-497A-B99B-BEA514C0269A}"/>
          </ac:spMkLst>
        </pc:spChg>
        <pc:spChg chg="mod ord">
          <ac:chgData name="Eduardo Oliveira" userId="S::alberto.oliveira@ua.pt::03c112a9-51c9-4da5-9544-a76d46bccc33" providerId="AD" clId="Web-{76131868-0577-9791-548D-C050C7B28BB6}" dt="2022-06-22T07:31:15.617" v="5"/>
          <ac:spMkLst>
            <pc:docMk/>
            <pc:sldMk cId="1527386939" sldId="261"/>
            <ac:spMk id="9" creationId="{9057E93D-BB39-4013-A843-780147924DB7}"/>
          </ac:spMkLst>
        </pc:spChg>
        <pc:spChg chg="add del">
          <ac:chgData name="Eduardo Oliveira" userId="S::alberto.oliveira@ua.pt::03c112a9-51c9-4da5-9544-a76d46bccc33" providerId="AD" clId="Web-{76131868-0577-9791-548D-C050C7B28BB6}" dt="2022-06-22T07:31:12.679" v="2"/>
          <ac:spMkLst>
            <pc:docMk/>
            <pc:sldMk cId="1527386939" sldId="261"/>
            <ac:spMk id="14" creationId="{7316481C-0A49-4796-812B-0D64F063B720}"/>
          </ac:spMkLst>
        </pc:spChg>
        <pc:spChg chg="add del">
          <ac:chgData name="Eduardo Oliveira" userId="S::alberto.oliveira@ua.pt::03c112a9-51c9-4da5-9544-a76d46bccc33" providerId="AD" clId="Web-{76131868-0577-9791-548D-C050C7B28BB6}" dt="2022-06-22T07:31:12.679" v="2"/>
          <ac:spMkLst>
            <pc:docMk/>
            <pc:sldMk cId="1527386939" sldId="261"/>
            <ac:spMk id="16" creationId="{A5271697-90F1-4A23-8EF2-0179F2EAFACB}"/>
          </ac:spMkLst>
        </pc:spChg>
        <pc:spChg chg="add del">
          <ac:chgData name="Eduardo Oliveira" userId="S::alberto.oliveira@ua.pt::03c112a9-51c9-4da5-9544-a76d46bccc33" providerId="AD" clId="Web-{76131868-0577-9791-548D-C050C7B28BB6}" dt="2022-06-22T07:31:12.679" v="2"/>
          <ac:spMkLst>
            <pc:docMk/>
            <pc:sldMk cId="1527386939" sldId="261"/>
            <ac:spMk id="40" creationId="{D9F5512A-48E1-4C07-B75E-3CCC517B6804}"/>
          </ac:spMkLst>
        </pc:spChg>
        <pc:spChg chg="add del">
          <ac:chgData name="Eduardo Oliveira" userId="S::alberto.oliveira@ua.pt::03c112a9-51c9-4da5-9544-a76d46bccc33" providerId="AD" clId="Web-{76131868-0577-9791-548D-C050C7B28BB6}" dt="2022-06-22T07:31:15.601" v="4"/>
          <ac:spMkLst>
            <pc:docMk/>
            <pc:sldMk cId="1527386939" sldId="261"/>
            <ac:spMk id="42" creationId="{823AC064-BC96-4F32-8AE1-B2FD38754823}"/>
          </ac:spMkLst>
        </pc:spChg>
        <pc:spChg chg="add">
          <ac:chgData name="Eduardo Oliveira" userId="S::alberto.oliveira@ua.pt::03c112a9-51c9-4da5-9544-a76d46bccc33" providerId="AD" clId="Web-{76131868-0577-9791-548D-C050C7B28BB6}" dt="2022-06-22T07:31:15.617" v="5"/>
          <ac:spMkLst>
            <pc:docMk/>
            <pc:sldMk cId="1527386939" sldId="261"/>
            <ac:spMk id="46" creationId="{7316481C-0A49-4796-812B-0D64F063B720}"/>
          </ac:spMkLst>
        </pc:spChg>
        <pc:spChg chg="add">
          <ac:chgData name="Eduardo Oliveira" userId="S::alberto.oliveira@ua.pt::03c112a9-51c9-4da5-9544-a76d46bccc33" providerId="AD" clId="Web-{76131868-0577-9791-548D-C050C7B28BB6}" dt="2022-06-22T07:31:15.617" v="5"/>
          <ac:spMkLst>
            <pc:docMk/>
            <pc:sldMk cId="1527386939" sldId="261"/>
            <ac:spMk id="47" creationId="{A5271697-90F1-4A23-8EF2-0179F2EAFACB}"/>
          </ac:spMkLst>
        </pc:spChg>
        <pc:spChg chg="add">
          <ac:chgData name="Eduardo Oliveira" userId="S::alberto.oliveira@ua.pt::03c112a9-51c9-4da5-9544-a76d46bccc33" providerId="AD" clId="Web-{76131868-0577-9791-548D-C050C7B28BB6}" dt="2022-06-22T07:31:15.617" v="5"/>
          <ac:spMkLst>
            <pc:docMk/>
            <pc:sldMk cId="1527386939" sldId="261"/>
            <ac:spMk id="49" creationId="{D9F5512A-48E1-4C07-B75E-3CCC517B6804}"/>
          </ac:spMkLst>
        </pc:spChg>
        <pc:grpChg chg="add del">
          <ac:chgData name="Eduardo Oliveira" userId="S::alberto.oliveira@ua.pt::03c112a9-51c9-4da5-9544-a76d46bccc33" providerId="AD" clId="Web-{76131868-0577-9791-548D-C050C7B28BB6}" dt="2022-06-22T07:31:12.679" v="2"/>
          <ac:grpSpMkLst>
            <pc:docMk/>
            <pc:sldMk cId="1527386939" sldId="261"/>
            <ac:grpSpMk id="18" creationId="{0924561D-756D-410B-973A-E68C2552C20C}"/>
          </ac:grpSpMkLst>
        </pc:grpChg>
        <pc:grpChg chg="add">
          <ac:chgData name="Eduardo Oliveira" userId="S::alberto.oliveira@ua.pt::03c112a9-51c9-4da5-9544-a76d46bccc33" providerId="AD" clId="Web-{76131868-0577-9791-548D-C050C7B28BB6}" dt="2022-06-22T07:31:15.617" v="5"/>
          <ac:grpSpMkLst>
            <pc:docMk/>
            <pc:sldMk cId="1527386939" sldId="261"/>
            <ac:grpSpMk id="48" creationId="{0924561D-756D-410B-973A-E68C2552C20C}"/>
          </ac:grpSpMkLst>
        </pc:grpChg>
        <pc:picChg chg="add mod">
          <ac:chgData name="Eduardo Oliveira" userId="S::alberto.oliveira@ua.pt::03c112a9-51c9-4da5-9544-a76d46bccc33" providerId="AD" clId="Web-{76131868-0577-9791-548D-C050C7B28BB6}" dt="2022-06-22T07:33:47.372" v="22" actId="1076"/>
          <ac:picMkLst>
            <pc:docMk/>
            <pc:sldMk cId="1527386939" sldId="261"/>
            <ac:picMk id="2" creationId="{B96F2BB0-D1A2-FDCD-542A-4C08ECC871AC}"/>
          </ac:picMkLst>
        </pc:picChg>
        <pc:picChg chg="add del mod ord">
          <ac:chgData name="Eduardo Oliveira" userId="S::alberto.oliveira@ua.pt::03c112a9-51c9-4da5-9544-a76d46bccc33" providerId="AD" clId="Web-{76131868-0577-9791-548D-C050C7B28BB6}" dt="2022-06-22T07:32:52.573" v="19"/>
          <ac:picMkLst>
            <pc:docMk/>
            <pc:sldMk cId="1527386939" sldId="261"/>
            <ac:picMk id="3" creationId="{2C7CD86D-77AA-2B52-460A-BBC45BF41C47}"/>
          </ac:picMkLst>
        </pc:picChg>
        <pc:picChg chg="add mod">
          <ac:chgData name="Eduardo Oliveira" userId="S::alberto.oliveira@ua.pt::03c112a9-51c9-4da5-9544-a76d46bccc33" providerId="AD" clId="Web-{76131868-0577-9791-548D-C050C7B28BB6}" dt="2022-06-22T07:33:59.716" v="24" actId="14100"/>
          <ac:picMkLst>
            <pc:docMk/>
            <pc:sldMk cId="1527386939" sldId="261"/>
            <ac:picMk id="4" creationId="{6641206B-286C-53B9-D412-2FC379194D63}"/>
          </ac:picMkLst>
        </pc:picChg>
        <pc:cxnChg chg="add del">
          <ac:chgData name="Eduardo Oliveira" userId="S::alberto.oliveira@ua.pt::03c112a9-51c9-4da5-9544-a76d46bccc33" providerId="AD" clId="Web-{76131868-0577-9791-548D-C050C7B28BB6}" dt="2022-06-22T07:31:15.601" v="4"/>
          <ac:cxnSpMkLst>
            <pc:docMk/>
            <pc:sldMk cId="1527386939" sldId="261"/>
            <ac:cxnSpMk id="43" creationId="{7E7C77BC-7138-40B1-A15B-20F57A494629}"/>
          </ac:cxnSpMkLst>
        </pc:cxnChg>
        <pc:cxnChg chg="add del">
          <ac:chgData name="Eduardo Oliveira" userId="S::alberto.oliveira@ua.pt::03c112a9-51c9-4da5-9544-a76d46bccc33" providerId="AD" clId="Web-{76131868-0577-9791-548D-C050C7B28BB6}" dt="2022-06-22T07:31:15.601" v="4"/>
          <ac:cxnSpMkLst>
            <pc:docMk/>
            <pc:sldMk cId="1527386939" sldId="261"/>
            <ac:cxnSpMk id="44" creationId="{DB146403-F3D6-484B-B2ED-97F9565D0370}"/>
          </ac:cxnSpMkLst>
        </pc:cxnChg>
      </pc:sldChg>
      <pc:sldChg chg="modSp">
        <pc:chgData name="Eduardo Oliveira" userId="S::alberto.oliveira@ua.pt::03c112a9-51c9-4da5-9544-a76d46bccc33" providerId="AD" clId="Web-{76131868-0577-9791-548D-C050C7B28BB6}" dt="2022-06-22T08:35:06.225" v="81" actId="1076"/>
        <pc:sldMkLst>
          <pc:docMk/>
          <pc:sldMk cId="252291289" sldId="303"/>
        </pc:sldMkLst>
        <pc:spChg chg="mod">
          <ac:chgData name="Eduardo Oliveira" userId="S::alberto.oliveira@ua.pt::03c112a9-51c9-4da5-9544-a76d46bccc33" providerId="AD" clId="Web-{76131868-0577-9791-548D-C050C7B28BB6}" dt="2022-06-22T08:35:06.225" v="81" actId="1076"/>
          <ac:spMkLst>
            <pc:docMk/>
            <pc:sldMk cId="252291289" sldId="303"/>
            <ac:spMk id="5" creationId="{837A89AB-85CB-BF40-DCDD-A3EEDFB73CEE}"/>
          </ac:spMkLst>
        </pc:spChg>
      </pc:sldChg>
      <pc:sldChg chg="modSp">
        <pc:chgData name="Eduardo Oliveira" userId="S::alberto.oliveira@ua.pt::03c112a9-51c9-4da5-9544-a76d46bccc33" providerId="AD" clId="Web-{76131868-0577-9791-548D-C050C7B28BB6}" dt="2022-06-22T08:00:54.021" v="80" actId="20577"/>
        <pc:sldMkLst>
          <pc:docMk/>
          <pc:sldMk cId="1256947278" sldId="306"/>
        </pc:sldMkLst>
        <pc:spChg chg="mod">
          <ac:chgData name="Eduardo Oliveira" userId="S::alberto.oliveira@ua.pt::03c112a9-51c9-4da5-9544-a76d46bccc33" providerId="AD" clId="Web-{76131868-0577-9791-548D-C050C7B28BB6}" dt="2022-06-22T08:00:54.021" v="80" actId="20577"/>
          <ac:spMkLst>
            <pc:docMk/>
            <pc:sldMk cId="1256947278" sldId="306"/>
            <ac:spMk id="3" creationId="{E58ECDFF-DC13-AB68-EB48-80D5A4A3B97F}"/>
          </ac:spMkLst>
        </pc:spChg>
      </pc:sldChg>
    </pc:docChg>
  </pc:docChgLst>
  <pc:docChgLst>
    <pc:chgData name="Lara Matos" userId="67d3d73a-66e9-4b2e-ac76-80333630473b" providerId="ADAL" clId="{1C29AA8D-FD3A-450A-A237-280F3D7F756E}"/>
    <pc:docChg chg="custSel delSld modSld">
      <pc:chgData name="Lara Matos" userId="67d3d73a-66e9-4b2e-ac76-80333630473b" providerId="ADAL" clId="{1C29AA8D-FD3A-450A-A237-280F3D7F756E}" dt="2022-06-22T07:37:10.588" v="23" actId="20577"/>
      <pc:docMkLst>
        <pc:docMk/>
      </pc:docMkLst>
      <pc:sldChg chg="delSp modSp mod">
        <pc:chgData name="Lara Matos" userId="67d3d73a-66e9-4b2e-ac76-80333630473b" providerId="ADAL" clId="{1C29AA8D-FD3A-450A-A237-280F3D7F756E}" dt="2022-06-22T07:37:10.588" v="23" actId="20577"/>
        <pc:sldMkLst>
          <pc:docMk/>
          <pc:sldMk cId="252291289" sldId="303"/>
        </pc:sldMkLst>
        <pc:spChg chg="mod">
          <ac:chgData name="Lara Matos" userId="67d3d73a-66e9-4b2e-ac76-80333630473b" providerId="ADAL" clId="{1C29AA8D-FD3A-450A-A237-280F3D7F756E}" dt="2022-06-22T07:37:10.588" v="23" actId="20577"/>
          <ac:spMkLst>
            <pc:docMk/>
            <pc:sldMk cId="252291289" sldId="303"/>
            <ac:spMk id="3" creationId="{E58ECDFF-DC13-AB68-EB48-80D5A4A3B97F}"/>
          </ac:spMkLst>
        </pc:spChg>
        <pc:spChg chg="mod">
          <ac:chgData name="Lara Matos" userId="67d3d73a-66e9-4b2e-ac76-80333630473b" providerId="ADAL" clId="{1C29AA8D-FD3A-450A-A237-280F3D7F756E}" dt="2022-06-22T07:36:27.381" v="9" actId="20577"/>
          <ac:spMkLst>
            <pc:docMk/>
            <pc:sldMk cId="252291289" sldId="303"/>
            <ac:spMk id="4" creationId="{40F50A8F-EF74-54C7-911F-F680F764BB6C}"/>
          </ac:spMkLst>
        </pc:spChg>
        <pc:spChg chg="del">
          <ac:chgData name="Lara Matos" userId="67d3d73a-66e9-4b2e-ac76-80333630473b" providerId="ADAL" clId="{1C29AA8D-FD3A-450A-A237-280F3D7F756E}" dt="2022-06-22T07:36:44.941" v="11" actId="478"/>
          <ac:spMkLst>
            <pc:docMk/>
            <pc:sldMk cId="252291289" sldId="303"/>
            <ac:spMk id="5" creationId="{837A89AB-85CB-BF40-DCDD-A3EEDFB73CEE}"/>
          </ac:spMkLst>
        </pc:spChg>
      </pc:sldChg>
      <pc:sldChg chg="modSp del mod">
        <pc:chgData name="Lara Matos" userId="67d3d73a-66e9-4b2e-ac76-80333630473b" providerId="ADAL" clId="{1C29AA8D-FD3A-450A-A237-280F3D7F756E}" dt="2022-06-22T07:36:51.217" v="14" actId="47"/>
        <pc:sldMkLst>
          <pc:docMk/>
          <pc:sldMk cId="938238365" sldId="304"/>
        </pc:sldMkLst>
        <pc:spChg chg="mod">
          <ac:chgData name="Lara Matos" userId="67d3d73a-66e9-4b2e-ac76-80333630473b" providerId="ADAL" clId="{1C29AA8D-FD3A-450A-A237-280F3D7F756E}" dt="2022-06-22T07:36:39.436" v="10" actId="21"/>
          <ac:spMkLst>
            <pc:docMk/>
            <pc:sldMk cId="938238365" sldId="304"/>
            <ac:spMk id="3" creationId="{E58ECDFF-DC13-AB68-EB48-80D5A4A3B97F}"/>
          </ac:spMkLst>
        </pc:spChg>
      </pc:sldChg>
      <pc:sldChg chg="modSp mod">
        <pc:chgData name="Lara Matos" userId="67d3d73a-66e9-4b2e-ac76-80333630473b" providerId="ADAL" clId="{1C29AA8D-FD3A-450A-A237-280F3D7F756E}" dt="2022-06-22T07:33:34.183" v="3" actId="20577"/>
        <pc:sldMkLst>
          <pc:docMk/>
          <pc:sldMk cId="1256947278" sldId="306"/>
        </pc:sldMkLst>
        <pc:spChg chg="mod">
          <ac:chgData name="Lara Matos" userId="67d3d73a-66e9-4b2e-ac76-80333630473b" providerId="ADAL" clId="{1C29AA8D-FD3A-450A-A237-280F3D7F756E}" dt="2022-06-22T07:33:34.183" v="3" actId="20577"/>
          <ac:spMkLst>
            <pc:docMk/>
            <pc:sldMk cId="1256947278" sldId="306"/>
            <ac:spMk id="3" creationId="{E58ECDFF-DC13-AB68-EB48-80D5A4A3B9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8E7E15-1EFB-46EB-9F26-D19BA9BE1364}" type="datetime1">
              <a:rPr lang="pt-PT" smtClean="0"/>
              <a:t>22/06/2022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9T18:00:50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29813 9647 16383 0 0,'0'3'0'0'0,"0"4"0"0"0,0 3 0 0 0,0 4 0 0 0,0 2 0 0 0,0 2 0 0 0,0 0 0 0 0,0-3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9T18:00:50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26656 10295 16383 0 0,'0'-2'0'0'0,"0"-4"0"0"0,0-4 0 0 0,0-1 0 0 0,0-3 0 0 0,0-1 0 0 0,0-1 0 0 0,0 1 0 0 0,-3 1 0 0 0,0 2 0 0 0,-1 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9T18:00:50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26632 10506 16383 0 0,'0'-2'0'0'0,"-3"-2"0"0"0,0-2 0 0 0,0-2 0 0 0,0-3 0 0 0,1-2 0 0 0,1-2 0 0 0,0 0 0 0 0,1-1 0 0 0,0 1 0 0 0,0-1 0 0 0,0 1 0 0 0,1-1 0 0 0,-1 1 0 0 0,0 0 0 0 0,0 0 0 0 0,0-1 0 0 0,0 1 0 0 0,0 0 0 0 0,0 0 0 0 0,0 0 0 0 0,0 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178D5-7CB5-41AC-A371-48A9FB22A360}" type="datetime1">
              <a:rPr lang="pt-PT" smtClean="0"/>
              <a:pPr/>
              <a:t>22/06/2022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/>
              <a:t>Espaçamento entre linhas + Números de página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868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53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490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617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21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48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351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92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232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981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Texto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a Imagem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3 Colun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Insira o texto</a:t>
            </a:r>
            <a:endParaRPr lang="pt-PT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pt-PT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Insira o texto</a:t>
            </a:r>
            <a:endParaRPr lang="pt-PT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pt-PT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Insira o texto</a:t>
            </a:r>
            <a:endParaRPr lang="pt-PT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pt-PT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Marcador de Posição da Data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6DE42B-53E1-4569-84AB-D0258BDD8D06}" type="datetime1">
              <a:rPr lang="pt-PT" smtClean="0"/>
              <a:t>22/06/2022</a:t>
            </a:fld>
            <a:endParaRPr lang="pt-PT"/>
          </a:p>
        </p:txBody>
      </p:sp>
      <p:sp>
        <p:nvSpPr>
          <p:cNvPr id="25" name="Marcador de Posição do Número do Diapositivo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/>
              <a:t>Clique para adicionar um título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Data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0829FB-87C6-460E-973E-905CECAE5E4E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16" name="Marcador de Posição do Número do Diapositivo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Marcador de Posição do Texto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01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a Data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784302-38CE-4BA1-95FE-78CED37FD413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21" name="Marcador de Posição do Número do Diapositivo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5" name="Marcador de Posição da Data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524F1E-A94F-48A7-B4A1-90E340CA4ABB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36" name="Marcador de Posição do Número do Diapositivo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01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904471A-C26A-47CF-8487-5AF430A613EF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31" name="Marcador de Posição do Número do Diapositivo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exto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02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Dat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BD93460-1BAD-42BD-935A-A25C56168AD9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15" name="Marcador de Posição do Número do Diapositivo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Dat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4870FC0-D81C-48D0-8493-3E66CF372E04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15" name="Marcador de Posição do Número do Diapositivo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pic>
        <p:nvPicPr>
          <p:cNvPr id="4" name="Imagem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Data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8ABBCA-ADBA-4787-AC9D-2B4FB3EC5FA9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16" name="Marcador de Posição do Número do Diapositivo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Posição do Texto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01</a:t>
            </a:r>
          </a:p>
        </p:txBody>
      </p:sp>
      <p:sp>
        <p:nvSpPr>
          <p:cNvPr id="21" name="Marcador de Posição da Imagem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2" name="Marcador de Posição da Imagem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a Imagem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5" name="Marcador de Posição da Imagem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AC8E3EF-F331-4A25-A5C1-85D1F6286A51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31" name="Marcador de Posição do Número do Diapositivo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7" name="Marcador de Posição do Texto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9" name="Marcador de Posição do Texto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1Colun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PT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Clique para editar os estilos do texto de Modelo Global</a:t>
            </a:r>
          </a:p>
        </p:txBody>
      </p:sp>
      <p:sp>
        <p:nvSpPr>
          <p:cNvPr id="17" name="Marcador de Posição da Data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F673D5-0841-42C9-95F7-7AC640BFA718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18" name="Marcador de Posição do Número do Diapositivo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116063-2464-47D4-8B55-C92D5241CA47}" type="datetime1">
              <a:rPr lang="pt-PT" noProof="0" smtClean="0"/>
              <a:t>22/06/2022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fuel.atlassian.net/jira/software/projects/FAF/boards/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customXml" Target="../ink/ink1.xml"/><Relationship Id="rId1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customXml" Target="../ink/ink2.xml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16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6000">
              <a:schemeClr val="accent2">
                <a:lumMod val="20000"/>
                <a:lumOff val="80000"/>
              </a:schemeClr>
            </a:gs>
            <a:gs pos="58000">
              <a:schemeClr val="accent2">
                <a:lumMod val="40000"/>
                <a:lumOff val="6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F4733ACE-B125-B764-71F4-7A9677FB688B}"/>
              </a:ext>
            </a:extLst>
          </p:cNvPr>
          <p:cNvSpPr txBox="1"/>
          <p:nvPr/>
        </p:nvSpPr>
        <p:spPr>
          <a:xfrm>
            <a:off x="797559" y="4472786"/>
            <a:ext cx="395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/>
              <a:t>Projeto de Análise de Sistemas</a:t>
            </a:r>
            <a:endParaRPr lang="en-US" sz="24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959CB9-48BD-66CD-5EEE-D881CDF57E84}"/>
              </a:ext>
            </a:extLst>
          </p:cNvPr>
          <p:cNvSpPr txBox="1"/>
          <p:nvPr/>
        </p:nvSpPr>
        <p:spPr>
          <a:xfrm>
            <a:off x="797559" y="4935723"/>
            <a:ext cx="266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Eduardo Oliveira	98445</a:t>
            </a:r>
          </a:p>
          <a:p>
            <a:r>
              <a:rPr lang="pt-PT"/>
              <a:t>Maria Tavares		98447</a:t>
            </a:r>
          </a:p>
          <a:p>
            <a:r>
              <a:rPr lang="pt-PT"/>
              <a:t>Lara Matos		95228</a:t>
            </a:r>
          </a:p>
          <a:p>
            <a:r>
              <a:rPr lang="pt-PT"/>
              <a:t>Nicole Rakov		96661</a:t>
            </a:r>
            <a:endParaRPr lang="en-US"/>
          </a:p>
        </p:txBody>
      </p:sp>
      <p:pic>
        <p:nvPicPr>
          <p:cNvPr id="12" name="Picture 10" descr="Road PNG Pictures, Highway Clipart Race Road Free Download - Free  Transparent PNG Logos">
            <a:extLst>
              <a:ext uri="{FF2B5EF4-FFF2-40B4-BE49-F238E27FC236}">
                <a16:creationId xmlns:a16="http://schemas.microsoft.com/office/drawing/2014/main" id="{A030C681-CA55-4E50-3331-C52D1A9F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70415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Download HD Fleet Monitoring Benefits &amp; Camera Systems For Monitoring -  Petrol Pump Nozzle Png Transparent PNG Image - NicePNG.com">
            <a:extLst>
              <a:ext uri="{FF2B5EF4-FFF2-40B4-BE49-F238E27FC236}">
                <a16:creationId xmlns:a16="http://schemas.microsoft.com/office/drawing/2014/main" id="{B5213F10-4300-988A-2B48-625C3727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61455" y="1284726"/>
            <a:ext cx="3030545" cy="12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D834A3F-621B-165F-2561-78D0E5792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5" y="721948"/>
            <a:ext cx="3513549" cy="270705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97C5C5C-EBB5-DBBB-3E3E-C45D6DB2F4B8}"/>
              </a:ext>
            </a:extLst>
          </p:cNvPr>
          <p:cNvSpPr/>
          <p:nvPr/>
        </p:nvSpPr>
        <p:spPr>
          <a:xfrm>
            <a:off x="797882" y="379173"/>
            <a:ext cx="1866900" cy="1047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FF2C75CD-6498-CB8D-B088-CCF2C7AA9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26" y="329356"/>
            <a:ext cx="2743200" cy="2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7DDFFF-E26C-B947-9A58-D42D298AD434}"/>
              </a:ext>
            </a:extLst>
          </p:cNvPr>
          <p:cNvSpPr txBox="1"/>
          <p:nvPr/>
        </p:nvSpPr>
        <p:spPr>
          <a:xfrm>
            <a:off x="408034" y="2266569"/>
            <a:ext cx="3927099" cy="1662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+mj-lt"/>
                <a:ea typeface="+mj-ea"/>
                <a:cs typeface="+mj-cs"/>
                <a:hlinkClick r:id="rId3"/>
              </a:rPr>
              <a:t>Gestão do projeto</a:t>
            </a:r>
            <a:endParaRPr lang="en-US" sz="4800" b="1">
              <a:latin typeface="+mj-lt"/>
              <a:ea typeface="+mj-ea"/>
              <a:cs typeface="Biome Light"/>
            </a:endParaRP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-5400000">
            <a:off x="-786384" y="1060704"/>
            <a:ext cx="21854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E818799-1141-4E99-B43D-F0119BE7A333}" type="datetime1">
              <a:rPr lang="en-US" sz="1200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6/22/2022</a:t>
            </a:fld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48" name="Group 17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152" y="338328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FFFFFF"/>
                </a:solidFill>
                <a:latin typeface="+mn-lt"/>
                <a:cs typeface="+mn-cs"/>
              </a:rPr>
              <a:pPr algn="ctr">
                <a:spcAft>
                  <a:spcPts val="600"/>
                </a:spcAft>
              </a:pPr>
              <a:t>10</a:t>
            </a:fld>
            <a:endParaRPr lang="en-US" sz="1200">
              <a:solidFill>
                <a:srgbClr val="FFFFFF"/>
              </a:solidFill>
              <a:latin typeface="+mn-lt"/>
              <a:cs typeface="+mn-cs"/>
            </a:endParaRPr>
          </a:p>
        </p:txBody>
      </p:sp>
      <p:pic>
        <p:nvPicPr>
          <p:cNvPr id="2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B96F2BB0-D1A2-FDCD-542A-4C08ECC87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483" y="3375060"/>
            <a:ext cx="8218768" cy="3484403"/>
          </a:xfrm>
          <a:prstGeom prst="rect">
            <a:avLst/>
          </a:prstGeom>
        </p:spPr>
      </p:pic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641206B-286C-53B9-D412-2FC379194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030" y="2891"/>
            <a:ext cx="8171145" cy="41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90033"/>
            <a:ext cx="11187325" cy="1005839"/>
          </a:xfrm>
        </p:spPr>
        <p:txBody>
          <a:bodyPr rtlCol="0"/>
          <a:lstStyle/>
          <a:p>
            <a:pPr algn="ctr"/>
            <a:r>
              <a:rPr lang="pt-PT">
                <a:latin typeface="Eras Demi ITC"/>
                <a:ea typeface="+mn-lt"/>
                <a:cs typeface="+mn-lt"/>
              </a:rPr>
              <a:t>Conclusão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4613333" y="2279300"/>
            <a:ext cx="66592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ECDFF-DC13-AB68-EB48-80D5A4A3B97F}"/>
              </a:ext>
            </a:extLst>
          </p:cNvPr>
          <p:cNvSpPr txBox="1"/>
          <p:nvPr/>
        </p:nvSpPr>
        <p:spPr>
          <a:xfrm>
            <a:off x="804110" y="1957137"/>
            <a:ext cx="1112519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 </a:t>
            </a:r>
            <a:r>
              <a:rPr lang="en-US" err="1"/>
              <a:t>importância</a:t>
            </a:r>
            <a:r>
              <a:rPr lang="en-US"/>
              <a:t> do </a:t>
            </a:r>
            <a:r>
              <a:rPr lang="en-US" err="1"/>
              <a:t>trabalho</a:t>
            </a:r>
            <a:r>
              <a:rPr lang="en-US"/>
              <a:t> em </a:t>
            </a:r>
            <a:r>
              <a:rPr lang="en-US" err="1"/>
              <a:t>equipa</a:t>
            </a:r>
            <a:r>
              <a:rPr lang="en-US"/>
              <a:t> e da </a:t>
            </a:r>
            <a:r>
              <a:rPr lang="en-US" err="1"/>
              <a:t>gestão</a:t>
            </a:r>
            <a:r>
              <a:rPr lang="en-US"/>
              <a:t> do </a:t>
            </a:r>
            <a:r>
              <a:rPr lang="en-US" err="1"/>
              <a:t>mesmo</a:t>
            </a:r>
            <a:r>
              <a:rPr lang="en-US"/>
              <a:t>;</a:t>
            </a: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Biome Light"/>
              </a:rPr>
              <a:t>A </a:t>
            </a:r>
            <a:r>
              <a:rPr lang="en-US" err="1">
                <a:cs typeface="Biome Light"/>
              </a:rPr>
              <a:t>eficácia</a:t>
            </a:r>
            <a:r>
              <a:rPr lang="en-US">
                <a:cs typeface="Biome Light"/>
              </a:rPr>
              <a:t> do </a:t>
            </a:r>
            <a:r>
              <a:rPr lang="en-US" err="1">
                <a:cs typeface="Biome Light"/>
              </a:rPr>
              <a:t>método</a:t>
            </a:r>
            <a:r>
              <a:rPr lang="en-US">
                <a:cs typeface="Biome Light"/>
              </a:rPr>
              <a:t> de </a:t>
            </a:r>
            <a:r>
              <a:rPr lang="en-US" err="1">
                <a:cs typeface="Biome Light"/>
              </a:rPr>
              <a:t>entrega</a:t>
            </a:r>
            <a:r>
              <a:rPr lang="en-US">
                <a:cs typeface="Biome Light"/>
              </a:rPr>
              <a:t> "agile";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Biome Light"/>
              </a:rPr>
              <a:t>Aprofundamento</a:t>
            </a:r>
            <a:r>
              <a:rPr lang="en-US">
                <a:cs typeface="Biome Light"/>
              </a:rPr>
              <a:t> de </a:t>
            </a:r>
            <a:r>
              <a:rPr lang="en-US" err="1">
                <a:cs typeface="Biome Light"/>
              </a:rPr>
              <a:t>conhecimentos</a:t>
            </a:r>
            <a:r>
              <a:rPr lang="en-US">
                <a:cs typeface="Biome Light"/>
              </a:rPr>
              <a:t> </a:t>
            </a:r>
            <a:r>
              <a:rPr lang="en-US" err="1">
                <a:cs typeface="Biome Light"/>
              </a:rPr>
              <a:t>sobre</a:t>
            </a:r>
            <a:r>
              <a:rPr lang="en-US">
                <a:cs typeface="Biome Light"/>
              </a:rPr>
              <a:t> </a:t>
            </a:r>
            <a:r>
              <a:rPr lang="en-US" err="1">
                <a:cs typeface="Biome Light"/>
              </a:rPr>
              <a:t>FlutterFlow</a:t>
            </a:r>
            <a:r>
              <a:rPr lang="en-US">
                <a:cs typeface="Biome Light"/>
              </a:rPr>
              <a:t>;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Biome Light"/>
              </a:rPr>
              <a:t>A </a:t>
            </a:r>
            <a:r>
              <a:rPr lang="en-US" err="1">
                <a:cs typeface="Biome Light"/>
              </a:rPr>
              <a:t>importância</a:t>
            </a:r>
            <a:r>
              <a:rPr lang="en-US">
                <a:cs typeface="Biome Light"/>
              </a:rPr>
              <a:t> da </a:t>
            </a:r>
            <a:r>
              <a:rPr lang="en-US" err="1">
                <a:cs typeface="Biome Light"/>
              </a:rPr>
              <a:t>modelação</a:t>
            </a:r>
            <a:r>
              <a:rPr lang="en-US">
                <a:cs typeface="Biome Light"/>
              </a:rPr>
              <a:t> de </a:t>
            </a:r>
            <a:r>
              <a:rPr lang="en-US" err="1">
                <a:cs typeface="Biome Light"/>
              </a:rPr>
              <a:t>sistemas</a:t>
            </a:r>
            <a:r>
              <a:rPr lang="en-US">
                <a:cs typeface="Biome Light"/>
              </a:rPr>
              <a:t> e </a:t>
            </a:r>
            <a:r>
              <a:rPr lang="en-US" err="1">
                <a:cs typeface="Biome Light"/>
              </a:rPr>
              <a:t>diagramas</a:t>
            </a:r>
            <a:r>
              <a:rPr lang="en-US">
                <a:cs typeface="Biome Light"/>
              </a:rPr>
              <a:t> UML para o </a:t>
            </a:r>
            <a:r>
              <a:rPr lang="en-US" err="1">
                <a:cs typeface="Biome Light"/>
              </a:rPr>
              <a:t>desenvolvimento</a:t>
            </a:r>
            <a:r>
              <a:rPr lang="en-US">
                <a:cs typeface="Biome Light"/>
              </a:rPr>
              <a:t> do </a:t>
            </a:r>
            <a:r>
              <a:rPr lang="en-US" err="1">
                <a:cs typeface="Biome Light"/>
              </a:rPr>
              <a:t>produto</a:t>
            </a:r>
            <a:r>
              <a:rPr lang="en-US">
                <a:cs typeface="Biome Ligh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50A8F-EF74-54C7-911F-F680F764BB6C}"/>
              </a:ext>
            </a:extLst>
          </p:cNvPr>
          <p:cNvSpPr txBox="1"/>
          <p:nvPr/>
        </p:nvSpPr>
        <p:spPr>
          <a:xfrm>
            <a:off x="4453689" y="954506"/>
            <a:ext cx="41468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...e </a:t>
            </a:r>
            <a:r>
              <a:rPr lang="en-US" sz="2400" b="1" err="1"/>
              <a:t>lições</a:t>
            </a:r>
            <a:r>
              <a:rPr lang="en-US" sz="2400" b="1"/>
              <a:t> </a:t>
            </a:r>
            <a:r>
              <a:rPr lang="en-US" sz="2400" b="1" err="1"/>
              <a:t>aprendidas</a:t>
            </a:r>
            <a:r>
              <a:rPr lang="en-US" sz="2400" b="1"/>
              <a:t>:</a:t>
            </a:r>
            <a:endParaRPr lang="en-US" sz="2000" b="1">
              <a:cs typeface="Biom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A89AB-85CB-BF40-DCDD-A3EEDFB73CEE}"/>
              </a:ext>
            </a:extLst>
          </p:cNvPr>
          <p:cNvSpPr txBox="1"/>
          <p:nvPr/>
        </p:nvSpPr>
        <p:spPr>
          <a:xfrm>
            <a:off x="7744828" y="26715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cs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94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02" y="151961"/>
            <a:ext cx="11190864" cy="1465280"/>
          </a:xfrm>
        </p:spPr>
        <p:txBody>
          <a:bodyPr rtlCol="0"/>
          <a:lstStyle/>
          <a:p>
            <a:r>
              <a:rPr lang="pt-PT">
                <a:latin typeface="Eras Demi ITC"/>
              </a:rPr>
              <a:t>Transformação Digital: Oportunidade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495860" y="1619135"/>
            <a:ext cx="10970544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O abastecimento de combustível implica, por vezes, </a:t>
            </a:r>
            <a:r>
              <a:rPr lang="pt-PT" sz="2000" b="1">
                <a:ea typeface="+mn-lt"/>
                <a:cs typeface="+mn-lt"/>
              </a:rPr>
              <a:t>filas demoradas</a:t>
            </a:r>
            <a:r>
              <a:rPr lang="pt-PT" sz="2000">
                <a:ea typeface="+mn-lt"/>
                <a:cs typeface="+mn-lt"/>
              </a:rPr>
              <a:t> que provocam </a:t>
            </a:r>
            <a:r>
              <a:rPr lang="pt-PT" sz="2000" b="1">
                <a:ea typeface="+mn-lt"/>
                <a:cs typeface="+mn-lt"/>
              </a:rPr>
              <a:t>descontentamento</a:t>
            </a:r>
            <a:r>
              <a:rPr lang="pt-PT" sz="2000">
                <a:ea typeface="+mn-lt"/>
                <a:cs typeface="+mn-lt"/>
              </a:rPr>
              <a:t> por parte dos clientes;</a:t>
            </a:r>
            <a:endParaRPr lang="pt-PT" sz="28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O desejo de tornar este processo muito mais </a:t>
            </a:r>
            <a:r>
              <a:rPr lang="pt-PT" sz="2000" b="1">
                <a:ea typeface="+mn-lt"/>
                <a:cs typeface="+mn-lt"/>
              </a:rPr>
              <a:t>rápido</a:t>
            </a:r>
            <a:r>
              <a:rPr lang="pt-PT" sz="2000">
                <a:ea typeface="+mn-lt"/>
                <a:cs typeface="+mn-lt"/>
              </a:rPr>
              <a:t>, </a:t>
            </a:r>
            <a:r>
              <a:rPr lang="pt-PT" sz="2000" b="1">
                <a:ea typeface="+mn-lt"/>
                <a:cs typeface="+mn-lt"/>
              </a:rPr>
              <a:t>intuitivo</a:t>
            </a:r>
            <a:r>
              <a:rPr lang="pt-PT" sz="2000">
                <a:ea typeface="+mn-lt"/>
                <a:cs typeface="+mn-lt"/>
              </a:rPr>
              <a:t> e </a:t>
            </a:r>
            <a:r>
              <a:rPr lang="pt-PT" sz="2000" b="1">
                <a:ea typeface="+mn-lt"/>
                <a:cs typeface="+mn-lt"/>
              </a:rPr>
              <a:t>seguro</a:t>
            </a:r>
            <a:r>
              <a:rPr lang="pt-PT" sz="2000">
                <a:ea typeface="+mn-lt"/>
                <a:cs typeface="+mn-lt"/>
              </a:rPr>
              <a:t>;</a:t>
            </a:r>
            <a:endParaRPr lang="pt-PT" sz="24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A </a:t>
            </a:r>
            <a:r>
              <a:rPr lang="pt-PT" sz="2000" b="1">
                <a:ea typeface="+mn-lt"/>
                <a:cs typeface="+mn-lt"/>
              </a:rPr>
              <a:t>transformação digital</a:t>
            </a:r>
            <a:r>
              <a:rPr lang="pt-PT" sz="2000">
                <a:ea typeface="+mn-lt"/>
                <a:cs typeface="+mn-lt"/>
              </a:rPr>
              <a:t> - geral - pela qual estamos a passar;</a:t>
            </a:r>
          </a:p>
          <a:p>
            <a:r>
              <a:rPr lang="pt-PT" sz="2400">
                <a:ea typeface="+mn-lt"/>
                <a:cs typeface="+mn-lt"/>
              </a:rPr>
              <a:t>    </a:t>
            </a:r>
          </a:p>
          <a:p>
            <a:pPr marL="285750" indent="-28575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Um processo mais rápido implica um </a:t>
            </a:r>
            <a:r>
              <a:rPr lang="pt-PT" sz="2000" b="1">
                <a:ea typeface="+mn-lt"/>
                <a:cs typeface="+mn-lt"/>
              </a:rPr>
              <a:t>maior fluxo de clientes</a:t>
            </a:r>
            <a:r>
              <a:rPr lang="pt-PT" sz="2000">
                <a:ea typeface="+mn-lt"/>
                <a:cs typeface="+mn-lt"/>
              </a:rPr>
              <a:t> – ou seja, </a:t>
            </a:r>
            <a:r>
              <a:rPr lang="pt-PT" sz="2000" b="1">
                <a:ea typeface="+mn-lt"/>
                <a:cs typeface="+mn-lt"/>
              </a:rPr>
              <a:t>maior geração de valor</a:t>
            </a:r>
            <a:r>
              <a:rPr lang="pt-PT" sz="2000">
                <a:ea typeface="+mn-lt"/>
                <a:cs typeface="+mn-lt"/>
              </a:rPr>
              <a:t> para a gasolineira;</a:t>
            </a:r>
            <a:endParaRPr lang="pt-PT" sz="2000" b="1">
              <a:ea typeface="+mn-lt"/>
              <a:cs typeface="+mn-lt"/>
            </a:endParaRPr>
          </a:p>
          <a:p>
            <a:endParaRPr lang="pt-PT" sz="20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endParaRPr lang="pt-PT" sz="2000" b="1">
              <a:ea typeface="+mn-lt"/>
              <a:cs typeface="+mn-lt"/>
            </a:endParaRPr>
          </a:p>
          <a:p>
            <a:endParaRPr lang="pt-PT" sz="2000">
              <a:ea typeface="+mn-lt"/>
              <a:cs typeface="+mn-lt"/>
            </a:endParaRPr>
          </a:p>
        </p:txBody>
      </p:sp>
      <p:pic>
        <p:nvPicPr>
          <p:cNvPr id="3" name="Graphic 4" descr="Fuel with solid fill">
            <a:extLst>
              <a:ext uri="{FF2B5EF4-FFF2-40B4-BE49-F238E27FC236}">
                <a16:creationId xmlns:a16="http://schemas.microsoft.com/office/drawing/2014/main" id="{CB7F6972-E2EC-B2B7-A758-9E3AD8538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5139" y="4870345"/>
            <a:ext cx="862209" cy="841332"/>
          </a:xfrm>
          <a:prstGeom prst="rect">
            <a:avLst/>
          </a:prstGeom>
        </p:spPr>
      </p:pic>
      <p:pic>
        <p:nvPicPr>
          <p:cNvPr id="5" name="Graphic 5" descr="Car with solid fill">
            <a:extLst>
              <a:ext uri="{FF2B5EF4-FFF2-40B4-BE49-F238E27FC236}">
                <a16:creationId xmlns:a16="http://schemas.microsoft.com/office/drawing/2014/main" id="{AA5ADD5A-15A0-348C-C8EC-4D8562066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1118" y="5401088"/>
            <a:ext cx="1102290" cy="1081413"/>
          </a:xfrm>
          <a:prstGeom prst="rect">
            <a:avLst/>
          </a:prstGeom>
        </p:spPr>
      </p:pic>
      <p:pic>
        <p:nvPicPr>
          <p:cNvPr id="7" name="Graphic 5" descr="Car with solid fill">
            <a:extLst>
              <a:ext uri="{FF2B5EF4-FFF2-40B4-BE49-F238E27FC236}">
                <a16:creationId xmlns:a16="http://schemas.microsoft.com/office/drawing/2014/main" id="{1099B23B-F04D-4FCC-1ECA-40D660800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1478" y="5390650"/>
            <a:ext cx="1102290" cy="1081413"/>
          </a:xfrm>
          <a:prstGeom prst="rect">
            <a:avLst/>
          </a:prstGeom>
        </p:spPr>
      </p:pic>
      <p:pic>
        <p:nvPicPr>
          <p:cNvPr id="8" name="Graphic 5" descr="Car with solid fill">
            <a:extLst>
              <a:ext uri="{FF2B5EF4-FFF2-40B4-BE49-F238E27FC236}">
                <a16:creationId xmlns:a16="http://schemas.microsoft.com/office/drawing/2014/main" id="{C0C323ED-D8B2-276B-A3C7-2C240AE6D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0190" y="5390650"/>
            <a:ext cx="1102290" cy="1081413"/>
          </a:xfrm>
          <a:prstGeom prst="rect">
            <a:avLst/>
          </a:prstGeom>
        </p:spPr>
      </p:pic>
      <p:pic>
        <p:nvPicPr>
          <p:cNvPr id="9" name="Graphic 9" descr="Angry face outline with solid fill">
            <a:extLst>
              <a:ext uri="{FF2B5EF4-FFF2-40B4-BE49-F238E27FC236}">
                <a16:creationId xmlns:a16="http://schemas.microsoft.com/office/drawing/2014/main" id="{402F9713-D01C-2256-8A6E-9B0F62F51B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3505" y="5477005"/>
            <a:ext cx="350729" cy="361168"/>
          </a:xfrm>
          <a:prstGeom prst="rect">
            <a:avLst/>
          </a:prstGeom>
        </p:spPr>
      </p:pic>
      <p:pic>
        <p:nvPicPr>
          <p:cNvPr id="10" name="Graphic 9" descr="Angry face outline with solid fill">
            <a:extLst>
              <a:ext uri="{FF2B5EF4-FFF2-40B4-BE49-F238E27FC236}">
                <a16:creationId xmlns:a16="http://schemas.microsoft.com/office/drawing/2014/main" id="{D25AA278-9460-03AD-A881-AD205F7322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5203" y="5477004"/>
            <a:ext cx="350729" cy="361168"/>
          </a:xfrm>
          <a:prstGeom prst="rect">
            <a:avLst/>
          </a:prstGeom>
        </p:spPr>
      </p:pic>
      <p:pic>
        <p:nvPicPr>
          <p:cNvPr id="12" name="Graphic 5" descr="Car with solid fill">
            <a:extLst>
              <a:ext uri="{FF2B5EF4-FFF2-40B4-BE49-F238E27FC236}">
                <a16:creationId xmlns:a16="http://schemas.microsoft.com/office/drawing/2014/main" id="{1DE96417-70C7-61D0-1C2B-B7D7D2269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6979" y="5390650"/>
            <a:ext cx="1102290" cy="1081413"/>
          </a:xfrm>
          <a:prstGeom prst="rect">
            <a:avLst/>
          </a:prstGeom>
        </p:spPr>
      </p:pic>
      <p:pic>
        <p:nvPicPr>
          <p:cNvPr id="13" name="Graphic 9" descr="Angry face outline with solid fill">
            <a:extLst>
              <a:ext uri="{FF2B5EF4-FFF2-40B4-BE49-F238E27FC236}">
                <a16:creationId xmlns:a16="http://schemas.microsoft.com/office/drawing/2014/main" id="{381CF213-B9EE-8052-3890-5E870F4CE3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0294" y="5477005"/>
            <a:ext cx="350729" cy="3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8476" y="8381956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3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370770"/>
            <a:ext cx="11187325" cy="1005839"/>
          </a:xfrm>
        </p:spPr>
        <p:txBody>
          <a:bodyPr rtlCol="0"/>
          <a:lstStyle/>
          <a:p>
            <a:pPr algn="ctr"/>
            <a:r>
              <a:rPr lang="pt-PT">
                <a:latin typeface="Eras Demi ITC"/>
                <a:cs typeface="Biome Light"/>
              </a:rPr>
              <a:t>O Produto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502543" y="1537352"/>
            <a:ext cx="1056949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ea typeface="+mn-lt"/>
                <a:cs typeface="+mn-lt"/>
              </a:rPr>
              <a:t>Funcionalidades Principais da plataforma digital Fast &amp; Fuel:</a:t>
            </a:r>
          </a:p>
          <a:p>
            <a:endParaRPr lang="pt-PT" sz="2400" b="1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 b="1">
                <a:ea typeface="+mn-lt"/>
                <a:cs typeface="+mn-lt"/>
              </a:rPr>
              <a:t>Compra</a:t>
            </a:r>
            <a:r>
              <a:rPr lang="pt-PT" sz="2000">
                <a:ea typeface="+mn-lt"/>
                <a:cs typeface="+mn-lt"/>
              </a:rPr>
              <a:t> </a:t>
            </a:r>
            <a:r>
              <a:rPr lang="pt-PT" sz="2000" b="1">
                <a:ea typeface="+mn-lt"/>
                <a:cs typeface="+mn-lt"/>
              </a:rPr>
              <a:t>de combustível</a:t>
            </a:r>
            <a:r>
              <a:rPr lang="pt-PT" sz="2000">
                <a:ea typeface="+mn-lt"/>
                <a:cs typeface="+mn-lt"/>
              </a:rPr>
              <a:t> a partir de qualquer lugar;</a:t>
            </a:r>
          </a:p>
          <a:p>
            <a:pPr marL="342900" indent="-34290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 b="1">
                <a:ea typeface="+mn-lt"/>
                <a:cs typeface="+mn-lt"/>
              </a:rPr>
              <a:t>Geração</a:t>
            </a:r>
            <a:r>
              <a:rPr lang="pt-PT" sz="2000">
                <a:ea typeface="+mn-lt"/>
                <a:cs typeface="+mn-lt"/>
              </a:rPr>
              <a:t> de um </a:t>
            </a:r>
            <a:r>
              <a:rPr lang="pt-PT" sz="2000" b="1">
                <a:ea typeface="+mn-lt"/>
                <a:cs typeface="+mn-lt"/>
              </a:rPr>
              <a:t>código QR</a:t>
            </a:r>
            <a:r>
              <a:rPr lang="pt-PT" sz="2000">
                <a:ea typeface="+mn-lt"/>
                <a:cs typeface="+mn-lt"/>
              </a:rPr>
              <a:t> para abastecimento rápido e seguro;</a:t>
            </a:r>
          </a:p>
          <a:p>
            <a:pPr marL="342900" indent="-34290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 b="1">
                <a:ea typeface="+mn-lt"/>
                <a:cs typeface="+mn-lt"/>
              </a:rPr>
              <a:t>Armazenamento</a:t>
            </a:r>
            <a:r>
              <a:rPr lang="pt-PT" sz="2000">
                <a:ea typeface="+mn-lt"/>
                <a:cs typeface="+mn-lt"/>
              </a:rPr>
              <a:t> de litros de combustível numa </a:t>
            </a:r>
            <a:r>
              <a:rPr lang="pt-PT" sz="2000" b="1">
                <a:ea typeface="+mn-lt"/>
                <a:cs typeface="+mn-lt"/>
              </a:rPr>
              <a:t>carteira digital</a:t>
            </a:r>
            <a:r>
              <a:rPr lang="pt-PT" sz="2000">
                <a:ea typeface="+mn-lt"/>
                <a:cs typeface="+mn-lt"/>
              </a:rPr>
              <a:t>;</a:t>
            </a:r>
          </a:p>
          <a:p>
            <a:pPr marL="342900" indent="-34290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Possibilidade de </a:t>
            </a:r>
            <a:r>
              <a:rPr lang="pt-PT" sz="2000" b="1">
                <a:ea typeface="+mn-lt"/>
                <a:cs typeface="+mn-lt"/>
              </a:rPr>
              <a:t>troca</a:t>
            </a:r>
            <a:r>
              <a:rPr lang="pt-PT" sz="2000">
                <a:ea typeface="+mn-lt"/>
                <a:cs typeface="+mn-lt"/>
              </a:rPr>
              <a:t> entre diferentes tipos de combustível, mediante uma taxa;</a:t>
            </a:r>
          </a:p>
          <a:p>
            <a:pPr marL="342900" indent="-34290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 b="1">
                <a:ea typeface="+mn-lt"/>
                <a:cs typeface="+mn-lt"/>
              </a:rPr>
              <a:t>Localização</a:t>
            </a:r>
            <a:r>
              <a:rPr lang="pt-PT" sz="2000">
                <a:ea typeface="+mn-lt"/>
                <a:cs typeface="+mn-lt"/>
              </a:rPr>
              <a:t> de postos de abastecimento perto de si;</a:t>
            </a:r>
          </a:p>
          <a:p>
            <a:pPr marL="342900" indent="-34290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</p:txBody>
      </p:sp>
      <p:pic>
        <p:nvPicPr>
          <p:cNvPr id="4" name="Graphic 4" descr="Fuel with solid fill">
            <a:extLst>
              <a:ext uri="{FF2B5EF4-FFF2-40B4-BE49-F238E27FC236}">
                <a16:creationId xmlns:a16="http://schemas.microsoft.com/office/drawing/2014/main" id="{4307FEEE-5CDF-795A-D1BE-D84809705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5510" y="5297907"/>
            <a:ext cx="784058" cy="764006"/>
          </a:xfrm>
          <a:prstGeom prst="rect">
            <a:avLst/>
          </a:prstGeom>
        </p:spPr>
      </p:pic>
      <p:pic>
        <p:nvPicPr>
          <p:cNvPr id="6" name="Graphic 8" descr="Wallet outline">
            <a:extLst>
              <a:ext uri="{FF2B5EF4-FFF2-40B4-BE49-F238E27FC236}">
                <a16:creationId xmlns:a16="http://schemas.microsoft.com/office/drawing/2014/main" id="{8757D87C-5BE9-7669-60FC-4EECD1462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04485" y="4686300"/>
            <a:ext cx="1856874" cy="1846848"/>
          </a:xfrm>
          <a:prstGeom prst="rect">
            <a:avLst/>
          </a:prstGeom>
        </p:spPr>
      </p:pic>
      <p:pic>
        <p:nvPicPr>
          <p:cNvPr id="12" name="Graphic 13" descr="Qr Code with solid fill">
            <a:extLst>
              <a:ext uri="{FF2B5EF4-FFF2-40B4-BE49-F238E27FC236}">
                <a16:creationId xmlns:a16="http://schemas.microsoft.com/office/drawing/2014/main" id="{4290916B-B523-56D5-A2CB-8340467C74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42195" y="5207668"/>
            <a:ext cx="804111" cy="804111"/>
          </a:xfrm>
          <a:prstGeom prst="rect">
            <a:avLst/>
          </a:prstGeom>
        </p:spPr>
      </p:pic>
      <p:pic>
        <p:nvPicPr>
          <p:cNvPr id="14" name="Graphic 14" descr="Arrow Right with solid fill">
            <a:extLst>
              <a:ext uri="{FF2B5EF4-FFF2-40B4-BE49-F238E27FC236}">
                <a16:creationId xmlns:a16="http://schemas.microsoft.com/office/drawing/2014/main" id="{8CAB4A1F-360F-8331-8665-156D01BB68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49590" y="5247774"/>
            <a:ext cx="713874" cy="7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9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8476" y="8381956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4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370770"/>
            <a:ext cx="11187325" cy="1005839"/>
          </a:xfrm>
        </p:spPr>
        <p:txBody>
          <a:bodyPr rtlCol="0"/>
          <a:lstStyle/>
          <a:p>
            <a:pPr algn="ctr"/>
            <a:r>
              <a:rPr lang="pt-PT">
                <a:latin typeface="Eras Demi ITC"/>
                <a:cs typeface="Biome Light"/>
              </a:rPr>
              <a:t>O Produto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502543" y="1384952"/>
            <a:ext cx="10569491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ea typeface="+mn-lt"/>
                <a:cs typeface="+mn-lt"/>
              </a:rPr>
              <a:t>Valor / benefício para clientes e </a:t>
            </a:r>
            <a:r>
              <a:rPr lang="pt-PT" sz="2400" b="1" err="1">
                <a:ea typeface="+mn-lt"/>
                <a:cs typeface="+mn-lt"/>
              </a:rPr>
              <a:t>stakeholders</a:t>
            </a:r>
            <a:r>
              <a:rPr lang="pt-PT" sz="2400" b="1">
                <a:ea typeface="+mn-lt"/>
                <a:cs typeface="+mn-lt"/>
              </a:rPr>
              <a:t>:</a:t>
            </a:r>
          </a:p>
          <a:p>
            <a:endParaRPr lang="pt-PT" sz="2400" b="1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>
                <a:cs typeface="Biome Light"/>
              </a:rPr>
              <a:t>Permitir ao cliente </a:t>
            </a:r>
            <a:r>
              <a:rPr lang="pt-PT" sz="2000" b="1">
                <a:cs typeface="Biome Light"/>
              </a:rPr>
              <a:t>comprar</a:t>
            </a:r>
            <a:r>
              <a:rPr lang="pt-PT" sz="2000">
                <a:cs typeface="Biome Light"/>
              </a:rPr>
              <a:t> combustível de forma </a:t>
            </a:r>
            <a:r>
              <a:rPr lang="pt-PT" sz="2000" b="1">
                <a:cs typeface="Biome Light"/>
              </a:rPr>
              <a:t>segura, rápida e cómoda</a:t>
            </a:r>
            <a:r>
              <a:rPr lang="pt-PT" sz="2000">
                <a:cs typeface="Biome Light"/>
              </a:rPr>
              <a:t>;</a:t>
            </a:r>
          </a:p>
          <a:p>
            <a:pPr marL="342900" indent="-34290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 b="1">
                <a:ea typeface="+mn-lt"/>
                <a:cs typeface="+mn-lt"/>
              </a:rPr>
              <a:t>Maior velocidade</a:t>
            </a:r>
            <a:r>
              <a:rPr lang="pt-PT" sz="2000">
                <a:ea typeface="+mn-lt"/>
                <a:cs typeface="+mn-lt"/>
              </a:rPr>
              <a:t> no processo de abastecimento implica </a:t>
            </a:r>
            <a:r>
              <a:rPr lang="pt-PT" sz="2000" b="1">
                <a:ea typeface="+mn-lt"/>
                <a:cs typeface="+mn-lt"/>
              </a:rPr>
              <a:t>maior geração de valor</a:t>
            </a:r>
            <a:r>
              <a:rPr lang="pt-PT" sz="2000">
                <a:ea typeface="+mn-lt"/>
                <a:cs typeface="+mn-lt"/>
              </a:rPr>
              <a:t>;</a:t>
            </a:r>
          </a:p>
          <a:p>
            <a:pPr marL="342900" indent="-34290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 b="1">
                <a:ea typeface="+mn-lt"/>
                <a:cs typeface="+mn-lt"/>
              </a:rPr>
              <a:t>Taxa</a:t>
            </a:r>
            <a:r>
              <a:rPr lang="pt-PT" sz="2000">
                <a:ea typeface="+mn-lt"/>
                <a:cs typeface="+mn-lt"/>
              </a:rPr>
              <a:t> cobrada mediante a troca de combustível;</a:t>
            </a:r>
            <a:endParaRPr lang="pt-PT" sz="2000" b="1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Troca entre tipos de combustível pode ser um meio de </a:t>
            </a:r>
            <a:r>
              <a:rPr lang="pt-PT" sz="2000" b="1">
                <a:ea typeface="+mn-lt"/>
                <a:cs typeface="+mn-lt"/>
              </a:rPr>
              <a:t>investimento</a:t>
            </a:r>
            <a:r>
              <a:rPr lang="pt-PT" sz="2000">
                <a:ea typeface="+mn-lt"/>
                <a:cs typeface="+mn-lt"/>
              </a:rPr>
              <a:t> e </a:t>
            </a:r>
            <a:r>
              <a:rPr lang="pt-PT" sz="2000" b="1">
                <a:ea typeface="+mn-lt"/>
                <a:cs typeface="+mn-lt"/>
              </a:rPr>
              <a:t>geração de valor</a:t>
            </a:r>
            <a:r>
              <a:rPr lang="pt-PT" sz="2000">
                <a:ea typeface="+mn-lt"/>
                <a:cs typeface="+mn-lt"/>
              </a:rPr>
              <a:t>;</a:t>
            </a:r>
          </a:p>
          <a:p>
            <a:pPr marL="342900" indent="-34290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Plataforma </a:t>
            </a:r>
            <a:r>
              <a:rPr lang="pt-PT" sz="2000" b="1">
                <a:ea typeface="+mn-lt"/>
                <a:cs typeface="+mn-lt"/>
              </a:rPr>
              <a:t>pioneira</a:t>
            </a:r>
            <a:r>
              <a:rPr lang="pt-PT" sz="2000">
                <a:ea typeface="+mn-lt"/>
                <a:cs typeface="+mn-lt"/>
              </a:rPr>
              <a:t> no que toca à compra de combustível à distância;</a:t>
            </a:r>
          </a:p>
          <a:p>
            <a:pPr marL="342900" indent="-34290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</p:txBody>
      </p:sp>
      <p:pic>
        <p:nvPicPr>
          <p:cNvPr id="5" name="Graphic 6" descr="Person eating outline">
            <a:extLst>
              <a:ext uri="{FF2B5EF4-FFF2-40B4-BE49-F238E27FC236}">
                <a16:creationId xmlns:a16="http://schemas.microsoft.com/office/drawing/2014/main" id="{5ED9C38A-DB99-4AA5-34A5-4A854C0D1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8116" y="5227721"/>
            <a:ext cx="1566110" cy="1566110"/>
          </a:xfrm>
          <a:prstGeom prst="rect">
            <a:avLst/>
          </a:prstGeom>
        </p:spPr>
      </p:pic>
      <p:pic>
        <p:nvPicPr>
          <p:cNvPr id="7" name="Graphic 7" descr="Fuel with solid fill">
            <a:extLst>
              <a:ext uri="{FF2B5EF4-FFF2-40B4-BE49-F238E27FC236}">
                <a16:creationId xmlns:a16="http://schemas.microsoft.com/office/drawing/2014/main" id="{65CDC541-A0AD-0531-0B18-7F4D12B1A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20000">
            <a:off x="10341142" y="5037220"/>
            <a:ext cx="272717" cy="272717"/>
          </a:xfrm>
          <a:prstGeom prst="rect">
            <a:avLst/>
          </a:prstGeom>
        </p:spPr>
      </p:pic>
      <p:pic>
        <p:nvPicPr>
          <p:cNvPr id="8" name="Graphic 8" descr="Smart Phone with solid fill">
            <a:extLst>
              <a:ext uri="{FF2B5EF4-FFF2-40B4-BE49-F238E27FC236}">
                <a16:creationId xmlns:a16="http://schemas.microsoft.com/office/drawing/2014/main" id="{F337B983-CAFC-1095-9253-6A323A5F1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0000">
            <a:off x="9852321" y="5658852"/>
            <a:ext cx="323773" cy="300328"/>
          </a:xfrm>
          <a:prstGeom prst="rect">
            <a:avLst/>
          </a:prstGeom>
        </p:spPr>
      </p:pic>
      <p:pic>
        <p:nvPicPr>
          <p:cNvPr id="11" name="Graphic 12" descr="Thought bubble outline">
            <a:extLst>
              <a:ext uri="{FF2B5EF4-FFF2-40B4-BE49-F238E27FC236}">
                <a16:creationId xmlns:a16="http://schemas.microsoft.com/office/drawing/2014/main" id="{CBB50D41-D8F8-0E7B-86B7-2B906D48BD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20301" y="4836694"/>
            <a:ext cx="914400" cy="914400"/>
          </a:xfrm>
          <a:prstGeom prst="rect">
            <a:avLst/>
          </a:prstGeom>
        </p:spPr>
      </p:pic>
      <p:pic>
        <p:nvPicPr>
          <p:cNvPr id="16" name="Graphic 16" descr="Bubble Tea with solid fill">
            <a:extLst>
              <a:ext uri="{FF2B5EF4-FFF2-40B4-BE49-F238E27FC236}">
                <a16:creationId xmlns:a16="http://schemas.microsoft.com/office/drawing/2014/main" id="{FEE75E1C-B014-4052-CD5F-C93781F197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28791" y="5609166"/>
            <a:ext cx="355601" cy="3640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3A2999-A4F1-63EB-E36F-D4D62887413D}"/>
                  </a:ext>
                </a:extLst>
              </p14:cNvPr>
              <p14:cNvContentPartPr/>
              <p14:nvPr/>
            </p14:nvContentPartPr>
            <p14:xfrm>
              <a:off x="9966324" y="5840413"/>
              <a:ext cx="9525" cy="381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3A2999-A4F1-63EB-E36F-D4D6288741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90074" y="5821737"/>
                <a:ext cx="952500" cy="75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C3F7A1-32F0-7018-68D7-8A188A7AD765}"/>
                  </a:ext>
                </a:extLst>
              </p14:cNvPr>
              <p14:cNvContentPartPr/>
              <p14:nvPr/>
            </p14:nvContentPartPr>
            <p14:xfrm>
              <a:off x="9976148" y="5717700"/>
              <a:ext cx="9525" cy="4762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C3F7A1-32F0-7018-68D7-8A188A7AD7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32853" y="5698650"/>
                <a:ext cx="95250" cy="8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F98AB2-021E-9580-57C2-5B486BDC25E3}"/>
                  </a:ext>
                </a:extLst>
              </p14:cNvPr>
              <p14:cNvContentPartPr/>
              <p14:nvPr/>
            </p14:nvContentPartPr>
            <p14:xfrm>
              <a:off x="9968355" y="5730569"/>
              <a:ext cx="9525" cy="10477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F98AB2-021E-9580-57C2-5B486BDC25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40340" y="5712252"/>
                <a:ext cx="64994" cy="1410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50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8476" y="8381956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370770"/>
            <a:ext cx="11187325" cy="1005839"/>
          </a:xfrm>
        </p:spPr>
        <p:txBody>
          <a:bodyPr rtlCol="0"/>
          <a:lstStyle/>
          <a:p>
            <a:pPr algn="ctr"/>
            <a:r>
              <a:rPr lang="pt-PT">
                <a:latin typeface="Eras Demi ITC"/>
                <a:cs typeface="Biome Light"/>
              </a:rPr>
              <a:t>Arquitetura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A5D7C-F90E-E9B0-B6A0-3545E378E8BD}"/>
              </a:ext>
            </a:extLst>
          </p:cNvPr>
          <p:cNvSpPr txBox="1"/>
          <p:nvPr/>
        </p:nvSpPr>
        <p:spPr>
          <a:xfrm>
            <a:off x="1242695" y="2018660"/>
            <a:ext cx="17036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Frontend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59511-A89A-4624-C86C-6F5A0ACFE918}"/>
              </a:ext>
            </a:extLst>
          </p:cNvPr>
          <p:cNvSpPr txBox="1"/>
          <p:nvPr/>
        </p:nvSpPr>
        <p:spPr>
          <a:xfrm>
            <a:off x="8447165" y="201602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Backend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8BA4F-A98C-0D29-5965-EEE86411C363}"/>
              </a:ext>
            </a:extLst>
          </p:cNvPr>
          <p:cNvSpPr txBox="1"/>
          <p:nvPr/>
        </p:nvSpPr>
        <p:spPr>
          <a:xfrm>
            <a:off x="1244804" y="284558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cs typeface="Biome Light"/>
              </a:rPr>
              <a:t>FlutterFlow</a:t>
            </a:r>
            <a:endParaRPr lang="en-US" sz="2000">
              <a:cs typeface="Biome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04607-9493-B2F9-83E0-E5F018B07705}"/>
              </a:ext>
            </a:extLst>
          </p:cNvPr>
          <p:cNvSpPr txBox="1"/>
          <p:nvPr/>
        </p:nvSpPr>
        <p:spPr>
          <a:xfrm>
            <a:off x="8932390" y="284923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cs typeface="Biome Light"/>
              </a:rPr>
              <a:t>FireBase</a:t>
            </a:r>
            <a:endParaRPr lang="en-US" sz="2000">
              <a:cs typeface="Biome Light"/>
            </a:endParaRPr>
          </a:p>
        </p:txBody>
      </p:sp>
      <p:pic>
        <p:nvPicPr>
          <p:cNvPr id="17" name="Picture 10" descr="Icon&#10;&#10;Description automatically generated">
            <a:extLst>
              <a:ext uri="{FF2B5EF4-FFF2-40B4-BE49-F238E27FC236}">
                <a16:creationId xmlns:a16="http://schemas.microsoft.com/office/drawing/2014/main" id="{D41C0616-B066-E2A9-8921-640B2908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403" y="2755536"/>
            <a:ext cx="578007" cy="5687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8CC002-7E03-4459-FE57-035C65DD82F3}"/>
              </a:ext>
            </a:extLst>
          </p:cNvPr>
          <p:cNvSpPr txBox="1"/>
          <p:nvPr/>
        </p:nvSpPr>
        <p:spPr>
          <a:xfrm>
            <a:off x="8925849" y="341480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Dart</a:t>
            </a:r>
            <a:endParaRPr lang="en-US" sz="2000">
              <a:cs typeface="Biome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60067-5B3C-3844-086F-2F0BE631AB60}"/>
              </a:ext>
            </a:extLst>
          </p:cNvPr>
          <p:cNvSpPr txBox="1"/>
          <p:nvPr/>
        </p:nvSpPr>
        <p:spPr>
          <a:xfrm>
            <a:off x="1355363" y="349219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Dart</a:t>
            </a:r>
          </a:p>
        </p:txBody>
      </p:sp>
      <p:pic>
        <p:nvPicPr>
          <p:cNvPr id="27" name="Picture 13" descr="Logo&#10;&#10;Description automatically generated">
            <a:extLst>
              <a:ext uri="{FF2B5EF4-FFF2-40B4-BE49-F238E27FC236}">
                <a16:creationId xmlns:a16="http://schemas.microsoft.com/office/drawing/2014/main" id="{0A6EB117-F090-2713-6EEA-FA625EC1B5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9" t="32041" r="65501" b="33075"/>
          <a:stretch/>
        </p:blipFill>
        <p:spPr>
          <a:xfrm>
            <a:off x="9706183" y="3326322"/>
            <a:ext cx="485032" cy="571813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67D85444-75AD-2D5D-18B8-53AF31DD15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9" t="32041" r="65501" b="33075"/>
          <a:stretch/>
        </p:blipFill>
        <p:spPr>
          <a:xfrm>
            <a:off x="2095737" y="3416893"/>
            <a:ext cx="485032" cy="571813"/>
          </a:xfrm>
          <a:prstGeom prst="rect">
            <a:avLst/>
          </a:prstGeom>
        </p:spPr>
      </p:pic>
      <p:pic>
        <p:nvPicPr>
          <p:cNvPr id="31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15185399-8F7D-F93B-F39C-2FA573948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2785" y="2795263"/>
            <a:ext cx="534100" cy="527109"/>
          </a:xfrm>
          <a:prstGeom prst="rect">
            <a:avLst/>
          </a:prstGeom>
        </p:spPr>
      </p:pic>
      <p:pic>
        <p:nvPicPr>
          <p:cNvPr id="33" name="Graphic 17" descr="Laptop outline">
            <a:extLst>
              <a:ext uri="{FF2B5EF4-FFF2-40B4-BE49-F238E27FC236}">
                <a16:creationId xmlns:a16="http://schemas.microsoft.com/office/drawing/2014/main" id="{DDCA165C-E68B-2602-B78A-753C0EB9B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2384" y="2052295"/>
            <a:ext cx="1857375" cy="18478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4BAA166-949D-934C-AC43-628027B45D85}"/>
              </a:ext>
            </a:extLst>
          </p:cNvPr>
          <p:cNvSpPr txBox="1"/>
          <p:nvPr/>
        </p:nvSpPr>
        <p:spPr>
          <a:xfrm>
            <a:off x="4553953" y="1310940"/>
            <a:ext cx="3886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Biome Light"/>
              </a:rPr>
              <a:t>Tecnologias </a:t>
            </a:r>
            <a:r>
              <a:rPr lang="en-US" sz="2000" b="1" err="1">
                <a:cs typeface="Biome Light"/>
              </a:rPr>
              <a:t>utilizadas</a:t>
            </a:r>
            <a:r>
              <a:rPr lang="en-US" sz="2000" b="1">
                <a:cs typeface="Biome Light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DFE22-FF1B-7BC9-8195-D889F21C688E}"/>
              </a:ext>
            </a:extLst>
          </p:cNvPr>
          <p:cNvSpPr txBox="1"/>
          <p:nvPr/>
        </p:nvSpPr>
        <p:spPr>
          <a:xfrm>
            <a:off x="3400928" y="4523874"/>
            <a:ext cx="54703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/>
              <a:t>Implementações</a:t>
            </a:r>
            <a:r>
              <a:rPr lang="en-US" sz="2000" b="1"/>
              <a:t> com </a:t>
            </a:r>
            <a:r>
              <a:rPr lang="en-US" sz="2000" b="1" err="1"/>
              <a:t>sistemas</a:t>
            </a:r>
            <a:r>
              <a:rPr lang="en-US" sz="2000" b="1"/>
              <a:t> </a:t>
            </a:r>
            <a:r>
              <a:rPr lang="en-US" sz="2000" b="1" err="1"/>
              <a:t>externos</a:t>
            </a:r>
            <a:r>
              <a:rPr lang="en-US" sz="2000" b="1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D4954-CDCB-834F-B87F-1B7AEAEEA1AD}"/>
              </a:ext>
            </a:extLst>
          </p:cNvPr>
          <p:cNvSpPr txBox="1"/>
          <p:nvPr/>
        </p:nvSpPr>
        <p:spPr>
          <a:xfrm>
            <a:off x="977065" y="5168064"/>
            <a:ext cx="82677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Serviços de </a:t>
            </a:r>
            <a:r>
              <a:rPr lang="en-US" err="1">
                <a:ea typeface="+mn-lt"/>
                <a:cs typeface="+mn-lt"/>
              </a:rPr>
              <a:t>pagamento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externos</a:t>
            </a:r>
            <a:r>
              <a:rPr lang="en-US">
                <a:ea typeface="+mn-lt"/>
                <a:cs typeface="+mn-lt"/>
              </a:rPr>
              <a:t>: </a:t>
            </a:r>
            <a:r>
              <a:rPr lang="en-US" err="1">
                <a:ea typeface="+mn-lt"/>
                <a:cs typeface="+mn-lt"/>
              </a:rPr>
              <a:t>MBWay</a:t>
            </a:r>
            <a:r>
              <a:rPr lang="en-US">
                <a:ea typeface="+mn-lt"/>
                <a:cs typeface="+mn-lt"/>
              </a:rPr>
              <a:t>, PayPal, </a:t>
            </a:r>
            <a:r>
              <a:rPr lang="en-US" err="1">
                <a:ea typeface="+mn-lt"/>
                <a:cs typeface="+mn-lt"/>
              </a:rPr>
              <a:t>mastercard</a:t>
            </a:r>
            <a:r>
              <a:rPr lang="en-US">
                <a:ea typeface="+mn-lt"/>
                <a:cs typeface="+mn-lt"/>
              </a:rPr>
              <a:t>, …</a:t>
            </a:r>
          </a:p>
          <a:p>
            <a:pPr marL="285750" indent="-28575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Máquina</a:t>
            </a:r>
            <a:r>
              <a:rPr lang="en-US">
                <a:ea typeface="+mn-lt"/>
                <a:cs typeface="+mn-lt"/>
              </a:rPr>
              <a:t> com </a:t>
            </a:r>
            <a:r>
              <a:rPr lang="en-US" err="1">
                <a:ea typeface="+mn-lt"/>
                <a:cs typeface="+mn-lt"/>
              </a:rPr>
              <a:t>leitor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códigos</a:t>
            </a:r>
            <a:r>
              <a:rPr lang="en-US">
                <a:ea typeface="+mn-lt"/>
                <a:cs typeface="+mn-lt"/>
              </a:rPr>
              <a:t> QR;</a:t>
            </a:r>
          </a:p>
          <a:p>
            <a:pPr algn="l"/>
            <a:endParaRPr lang="en-US">
              <a:cs typeface="Biome Light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51C4669-BBC7-4F5D-4B37-0BAA1D550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5295" y="5167804"/>
            <a:ext cx="667753" cy="312340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289C37B-99B0-2D02-0A89-C5A50EEC85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7716" y="5176072"/>
            <a:ext cx="286754" cy="305831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DA412F02-8490-11A4-1718-ED7D442526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9479" y="5131159"/>
            <a:ext cx="527386" cy="395658"/>
          </a:xfrm>
          <a:prstGeom prst="rect">
            <a:avLst/>
          </a:prstGeom>
        </p:spPr>
      </p:pic>
      <p:pic>
        <p:nvPicPr>
          <p:cNvPr id="8" name="Graphic 9" descr="Qr Code with solid fill">
            <a:extLst>
              <a:ext uri="{FF2B5EF4-FFF2-40B4-BE49-F238E27FC236}">
                <a16:creationId xmlns:a16="http://schemas.microsoft.com/office/drawing/2014/main" id="{F95D8267-FEC3-F846-93E1-A992F796F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8037" y="5719010"/>
            <a:ext cx="372980" cy="3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7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8476" y="8381956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6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370770"/>
            <a:ext cx="11187325" cy="1005839"/>
          </a:xfrm>
        </p:spPr>
        <p:txBody>
          <a:bodyPr rtlCol="0"/>
          <a:lstStyle/>
          <a:p>
            <a:pPr algn="ctr"/>
            <a:r>
              <a:rPr lang="pt-PT" sz="4400" b="1">
                <a:cs typeface="Biome Light"/>
              </a:rPr>
              <a:t>Arquitetura do Software</a:t>
            </a:r>
            <a:br>
              <a:rPr lang="en-US" sz="4000">
                <a:cs typeface="Biome Light"/>
              </a:rPr>
            </a:br>
            <a:endParaRPr lang="en-US"/>
          </a:p>
        </p:txBody>
      </p:sp>
      <p:pic>
        <p:nvPicPr>
          <p:cNvPr id="24" name="Picture 7" descr="Diagram, timeline&#10;&#10;Description automatically generated">
            <a:extLst>
              <a:ext uri="{FF2B5EF4-FFF2-40B4-BE49-F238E27FC236}">
                <a16:creationId xmlns:a16="http://schemas.microsoft.com/office/drawing/2014/main" id="{2CB870BA-AA66-C218-EE0B-FFC38013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02" y="1067893"/>
            <a:ext cx="4799161" cy="59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8476" y="8381956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370770"/>
            <a:ext cx="11187325" cy="1005839"/>
          </a:xfrm>
        </p:spPr>
        <p:txBody>
          <a:bodyPr rtlCol="0"/>
          <a:lstStyle/>
          <a:p>
            <a:pPr algn="ctr"/>
            <a:r>
              <a:rPr lang="pt-PT" sz="4400" b="1">
                <a:cs typeface="Biome Light"/>
              </a:rPr>
              <a:t>Arquitetura física</a:t>
            </a:r>
            <a:endParaRPr lang="en-US" sz="4000">
              <a:cs typeface="Biome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C0107A2-6973-80E4-6288-2D77FA5D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7" y="2007226"/>
            <a:ext cx="11977436" cy="41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90033"/>
            <a:ext cx="11187325" cy="1005839"/>
          </a:xfrm>
        </p:spPr>
        <p:txBody>
          <a:bodyPr rtlCol="0"/>
          <a:lstStyle/>
          <a:p>
            <a:pPr algn="ctr"/>
            <a:r>
              <a:rPr lang="pt-PT">
                <a:latin typeface="Eras Demi ITC"/>
                <a:ea typeface="+mn-lt"/>
                <a:cs typeface="+mn-lt"/>
              </a:rPr>
              <a:t>Casos de utilização</a:t>
            </a:r>
            <a:endParaRPr lang="en-US">
              <a:cs typeface="Biome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4613333" y="2279300"/>
            <a:ext cx="66592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ECDFF-DC13-AB68-EB48-80D5A4A3B97F}"/>
              </a:ext>
            </a:extLst>
          </p:cNvPr>
          <p:cNvSpPr txBox="1"/>
          <p:nvPr/>
        </p:nvSpPr>
        <p:spPr>
          <a:xfrm>
            <a:off x="794084" y="2638926"/>
            <a:ext cx="831783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Criação</a:t>
            </a:r>
            <a:r>
              <a:rPr lang="en-US"/>
              <a:t> de </a:t>
            </a:r>
            <a:r>
              <a:rPr lang="en-US" err="1"/>
              <a:t>conta</a:t>
            </a:r>
            <a:r>
              <a:rPr lang="en-US"/>
              <a:t> de </a:t>
            </a:r>
            <a:r>
              <a:rPr lang="en-US" err="1"/>
              <a:t>utilizador</a:t>
            </a: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Compra</a:t>
            </a:r>
            <a:r>
              <a:rPr lang="en-US"/>
              <a:t> de </a:t>
            </a:r>
            <a:r>
              <a:rPr lang="en-US" err="1"/>
              <a:t>combustível</a:t>
            </a:r>
            <a:endParaRPr lang="en-US"/>
          </a:p>
          <a:p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Biome Light"/>
              </a:rPr>
              <a:t>Levantamento</a:t>
            </a:r>
            <a:r>
              <a:rPr lang="en-US">
                <a:cs typeface="Biome Light"/>
              </a:rPr>
              <a:t> de </a:t>
            </a:r>
            <a:r>
              <a:rPr lang="en-US" err="1">
                <a:cs typeface="Biome Light"/>
              </a:rPr>
              <a:t>combustível</a:t>
            </a:r>
          </a:p>
          <a:p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Biome Light"/>
              </a:rPr>
              <a:t>Troca</a:t>
            </a:r>
            <a:r>
              <a:rPr lang="en-US">
                <a:cs typeface="Biome Light"/>
              </a:rPr>
              <a:t> de </a:t>
            </a:r>
            <a:r>
              <a:rPr lang="en-US" err="1">
                <a:cs typeface="Biome Light"/>
              </a:rPr>
              <a:t>combustível</a:t>
            </a: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50A8F-EF74-54C7-911F-F680F764BB6C}"/>
              </a:ext>
            </a:extLst>
          </p:cNvPr>
          <p:cNvSpPr txBox="1"/>
          <p:nvPr/>
        </p:nvSpPr>
        <p:spPr>
          <a:xfrm>
            <a:off x="4824663" y="12352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1º + 2º </a:t>
            </a:r>
            <a:r>
              <a:rPr lang="en-US" b="1" err="1"/>
              <a:t>Incrementos</a:t>
            </a:r>
            <a:r>
              <a:rPr lang="en-US" b="1"/>
              <a:t>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2666796"/>
            <a:ext cx="11187325" cy="1005839"/>
          </a:xfrm>
        </p:spPr>
        <p:txBody>
          <a:bodyPr rtlCol="0"/>
          <a:lstStyle/>
          <a:p>
            <a:pPr algn="ctr"/>
            <a:r>
              <a:rPr lang="pt-PT" sz="5400">
                <a:latin typeface="Eras Demi ITC"/>
                <a:ea typeface="+mn-lt"/>
                <a:cs typeface="+mn-lt"/>
              </a:rPr>
              <a:t>Demonstração</a:t>
            </a:r>
            <a:endParaRPr lang="en-US" sz="5400">
              <a:cs typeface="Biome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4613333" y="2279300"/>
            <a:ext cx="66592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ECDFF-DC13-AB68-EB48-80D5A4A3B97F}"/>
              </a:ext>
            </a:extLst>
          </p:cNvPr>
          <p:cNvSpPr txBox="1"/>
          <p:nvPr/>
        </p:nvSpPr>
        <p:spPr>
          <a:xfrm>
            <a:off x="794084" y="2638926"/>
            <a:ext cx="83178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Biom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50A8F-EF74-54C7-911F-F680F764BB6C}"/>
              </a:ext>
            </a:extLst>
          </p:cNvPr>
          <p:cNvSpPr txBox="1"/>
          <p:nvPr/>
        </p:nvSpPr>
        <p:spPr>
          <a:xfrm>
            <a:off x="4824663" y="12352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cs typeface="Biom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A89AB-85CB-BF40-DCDD-A3EEDFB73CEE}"/>
              </a:ext>
            </a:extLst>
          </p:cNvPr>
          <p:cNvSpPr txBox="1"/>
          <p:nvPr/>
        </p:nvSpPr>
        <p:spPr>
          <a:xfrm>
            <a:off x="4867275" y="33031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cs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7693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EAF4D7"/>
      </a:accent1>
      <a:accent2>
        <a:srgbClr val="599330"/>
      </a:accent2>
      <a:accent3>
        <a:srgbClr val="A8E2C5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5_TF16411245_Win32" id="{7421BC3B-3810-428E-BBFA-6D2A106C5A4C}" vid="{2838B0AD-837C-4CEA-A514-C4698F36D52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{17ADB4E2-F434-477F-AC3D-FF6CFF4725DC}tf16411245_win32</Templat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do Office</vt:lpstr>
      <vt:lpstr>PowerPoint Presentation</vt:lpstr>
      <vt:lpstr>Transformação Digital: Oportunidade</vt:lpstr>
      <vt:lpstr>O Produto</vt:lpstr>
      <vt:lpstr>O Produto</vt:lpstr>
      <vt:lpstr>Arquitetura</vt:lpstr>
      <vt:lpstr>Arquitetura do Software </vt:lpstr>
      <vt:lpstr>Arquitetura física</vt:lpstr>
      <vt:lpstr>Casos de utilização</vt:lpstr>
      <vt:lpstr>Demonstração</vt:lpstr>
      <vt:lpstr>PowerPoint Presentation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 Fast &amp; Fuel</dc:title>
  <dc:creator>Lara Matos</dc:creator>
  <cp:revision>1</cp:revision>
  <dcterms:created xsi:type="dcterms:W3CDTF">2022-05-17T10:16:08Z</dcterms:created>
  <dcterms:modified xsi:type="dcterms:W3CDTF">2022-06-22T08:40:30Z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