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33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096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485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530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05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79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34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61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189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07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65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926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67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132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90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393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339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37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ma imagem com escuro, preto, computador, portátil&#10;&#10;Descrição gerada automaticamente">
            <a:extLst>
              <a:ext uri="{FF2B5EF4-FFF2-40B4-BE49-F238E27FC236}">
                <a16:creationId xmlns:a16="http://schemas.microsoft.com/office/drawing/2014/main" id="{AA129FEB-3E63-48EE-9AD1-D26CD2EC2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179" b="1314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49A8EE-D347-4100-8235-2BFBA14C0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Trabalho prático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28E55-F9E3-441F-BCF9-2EC92EDF4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Métodos probabilísticos para engenharia informática</a:t>
            </a:r>
          </a:p>
          <a:p>
            <a:endParaRPr lang="pt-PT" dirty="0"/>
          </a:p>
          <a:p>
            <a:r>
              <a:rPr lang="pt-PT" dirty="0"/>
              <a:t>Alexandre Oliveira – 93289</a:t>
            </a:r>
          </a:p>
          <a:p>
            <a:r>
              <a:rPr lang="pt-PT" dirty="0"/>
              <a:t>Lara Matos – 95228 </a:t>
            </a:r>
          </a:p>
        </p:txBody>
      </p:sp>
      <p:pic>
        <p:nvPicPr>
          <p:cNvPr id="18" name="Imagem 17" descr="Uma imagem com camisa&#10;&#10;Descrição gerada automaticamente">
            <a:extLst>
              <a:ext uri="{FF2B5EF4-FFF2-40B4-BE49-F238E27FC236}">
                <a16:creationId xmlns:a16="http://schemas.microsoft.com/office/drawing/2014/main" id="{73BBD9A6-F52C-4805-A462-04BEA0FB7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91" y="79512"/>
            <a:ext cx="24384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1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05B7C0-1F5E-4E77-8621-A402979E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9 – Letras de músicas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D0AFF2-F9BB-44D7-ACEC-2A9E3A3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664" y="2729705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dirty="0"/>
              <a:t>Determinação das letras de cada música que contêm uma palavra    específica ou um conjunto de palavras (</a:t>
            </a:r>
            <a:r>
              <a:rPr lang="pt-PT" i="1" dirty="0"/>
              <a:t>shingles</a:t>
            </a:r>
            <a:r>
              <a:rPr lang="pt-PT" dirty="0"/>
              <a:t>);</a:t>
            </a:r>
          </a:p>
          <a:p>
            <a:r>
              <a:rPr lang="pt-PT" dirty="0"/>
              <a:t>A letra mais similar a outra letra;</a:t>
            </a:r>
          </a:p>
          <a:p>
            <a:r>
              <a:rPr lang="pt-PT" dirty="0"/>
              <a:t>Quais os pares de letras com similaridade superior a um determinado    valor;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59205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05B7C0-1F5E-4E77-8621-A402979E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Main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D0AFF2-F9BB-44D7-ACEC-2A9E3A3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29" y="2271713"/>
            <a:ext cx="9840911" cy="3541714"/>
          </a:xfrm>
        </p:spPr>
        <p:txBody>
          <a:bodyPr anchor="t">
            <a:normAutofit/>
          </a:bodyPr>
          <a:lstStyle/>
          <a:p>
            <a:r>
              <a:rPr lang="pt-PT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LetrasMusicais</a:t>
            </a:r>
          </a:p>
          <a:p>
            <a:pPr marL="0" indent="0">
              <a:buNone/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PT" sz="2200" dirty="0"/>
              <a:t>- Leitura do ficheiro </a:t>
            </a:r>
            <a:r>
              <a:rPr lang="pt-PT" sz="2200" i="1" dirty="0"/>
              <a:t>lyrics.txt</a:t>
            </a:r>
            <a:r>
              <a:rPr lang="pt-PT" sz="2200" dirty="0"/>
              <a:t>;</a:t>
            </a:r>
          </a:p>
          <a:p>
            <a:pPr marL="0" indent="0">
              <a:buNone/>
            </a:pPr>
            <a:r>
              <a:rPr lang="pt-PT" sz="2200" dirty="0"/>
              <a:t>	- Apresentação de um menu;</a:t>
            </a:r>
          </a:p>
          <a:p>
            <a:pPr marL="0" indent="0">
              <a:buNone/>
            </a:pPr>
            <a:r>
              <a:rPr lang="pt-PT" sz="2200" dirty="0"/>
              <a:t>	- Escolha.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95946856-5FE2-42E6-90DA-5C61D9FF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122" y="4395271"/>
            <a:ext cx="4132324" cy="20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05B7C0-1F5E-4E77-8621-A402979E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Módulos utilizados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D0AFF2-F9BB-44D7-ACEC-2A9E3A3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1" y="2271712"/>
            <a:ext cx="9840911" cy="3838047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t-PT" sz="2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Bloom Filter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dirty="0"/>
              <a:t>- Determinação da pertença ou não de um elemento a um determinado conjunto usando </a:t>
            </a:r>
            <a:r>
              <a:rPr lang="pt-PT" i="1" dirty="0"/>
              <a:t>hash functions</a:t>
            </a:r>
            <a:r>
              <a:rPr lang="pt-PT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dirty="0"/>
              <a:t>		</a:t>
            </a:r>
            <a:r>
              <a:rPr lang="pt-PT" dirty="0">
                <a:latin typeface="Abadi" panose="020B0604020202020204" pitchFamily="34" charset="0"/>
              </a:rPr>
              <a:t>→ </a:t>
            </a:r>
            <a:r>
              <a:rPr lang="pt-PT" i="1" dirty="0"/>
              <a:t>string2hash</a:t>
            </a:r>
            <a:r>
              <a:rPr lang="pt-PT" dirty="0"/>
              <a:t>: criação de um valor para cada </a:t>
            </a:r>
            <a:r>
              <a:rPr lang="pt-PT" i="1" dirty="0"/>
              <a:t>String</a:t>
            </a:r>
            <a:r>
              <a:rPr lang="pt-PT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dirty="0">
                <a:latin typeface="Abadi" panose="020B0604020202020204" pitchFamily="34" charset="0"/>
              </a:rPr>
              <a:t>		→ </a:t>
            </a:r>
            <a:r>
              <a:rPr lang="pt-PT" i="1" dirty="0"/>
              <a:t>insert</a:t>
            </a:r>
            <a:r>
              <a:rPr lang="pt-PT" dirty="0">
                <a:latin typeface="Abadi" panose="020B0604020202020204" pitchFamily="34" charset="0"/>
              </a:rPr>
              <a:t>: </a:t>
            </a:r>
            <a:r>
              <a:rPr lang="pt-PT" dirty="0"/>
              <a:t>inserção de cada elemento no filtro;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dirty="0">
                <a:latin typeface="Abadi" panose="020B0604020104020204" pitchFamily="34" charset="0"/>
              </a:rPr>
              <a:t>		→ </a:t>
            </a:r>
            <a:r>
              <a:rPr lang="pt-PT" i="1" dirty="0"/>
              <a:t>isMember</a:t>
            </a:r>
            <a:r>
              <a:rPr lang="pt-PT" dirty="0">
                <a:latin typeface="Abadi" panose="020B0604020104020204" pitchFamily="34" charset="0"/>
              </a:rPr>
              <a:t>: </a:t>
            </a:r>
            <a:r>
              <a:rPr lang="pt-PT" dirty="0"/>
              <a:t>devolução de um valor </a:t>
            </a:r>
            <a:r>
              <a:rPr lang="pt-PT" i="1" dirty="0"/>
              <a:t>boolean</a:t>
            </a:r>
            <a:r>
              <a:rPr lang="pt-PT" dirty="0"/>
              <a:t> se o elemento 			    pertence ou não ao conjunto;</a:t>
            </a:r>
          </a:p>
          <a:p>
            <a:pPr marL="0" indent="0">
              <a:lnSpc>
                <a:spcPct val="110000"/>
              </a:lnSpc>
              <a:buNone/>
            </a:pP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pt-PT" dirty="0"/>
              <a:t>- Listar as letras de músicas com palavras ou sequências de palavras iguais.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5897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05B7C0-1F5E-4E77-8621-A402979E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Módulos utilizados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D0AFF2-F9BB-44D7-ACEC-2A9E3A3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1" y="2271713"/>
            <a:ext cx="9840911" cy="354171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pt-PT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MinHash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dirty="0"/>
              <a:t>- </a:t>
            </a:r>
            <a:r>
              <a:rPr lang="pt-PT" sz="2200" dirty="0"/>
              <a:t>Apresentação da letra de uma música que é mais similar a outra;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pt-PT" sz="2200" dirty="0"/>
              <a:t>A app demonstrará os pares de músicas mais similares.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pt-PT" dirty="0">
                <a:latin typeface="Abadi" panose="020B0604020104020204" pitchFamily="34" charset="0"/>
              </a:rPr>
              <a:t>	</a:t>
            </a:r>
            <a:r>
              <a:rPr lang="pt-PT" sz="2200" dirty="0">
                <a:latin typeface="Abadi" panose="020B0604020104020204" pitchFamily="34" charset="0"/>
              </a:rPr>
              <a:t>→ </a:t>
            </a:r>
            <a:r>
              <a:rPr lang="pt-PT" sz="2200" dirty="0"/>
              <a:t>Similaridade de </a:t>
            </a:r>
            <a:r>
              <a:rPr lang="pt-PT" sz="2200" i="1" dirty="0"/>
              <a:t>Jaccard</a:t>
            </a:r>
            <a:r>
              <a:rPr lang="pt-PT" sz="2200" dirty="0"/>
              <a:t> (</a:t>
            </a:r>
            <a:r>
              <a:rPr lang="pt-PT" sz="2200" i="1" dirty="0"/>
              <a:t>jaccardSimilarity</a:t>
            </a:r>
            <a:r>
              <a:rPr lang="pt-PT" sz="2200" dirty="0"/>
              <a:t>, </a:t>
            </a:r>
            <a:r>
              <a:rPr lang="pt-PT" sz="2200" i="1" dirty="0"/>
              <a:t>jaccardDistance</a:t>
            </a:r>
            <a:r>
              <a:rPr lang="pt-PT" sz="22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sz="2200" dirty="0">
                <a:latin typeface="Abadi" panose="020B0604020104020204" pitchFamily="34" charset="0"/>
              </a:rPr>
              <a:t>	→ </a:t>
            </a:r>
            <a:r>
              <a:rPr lang="pt-PT" sz="2200" dirty="0"/>
              <a:t>Criação de </a:t>
            </a:r>
            <a:r>
              <a:rPr lang="pt-PT" sz="2200" i="1" dirty="0"/>
              <a:t>Sets </a:t>
            </a:r>
            <a:r>
              <a:rPr lang="pt-PT" sz="2200" dirty="0"/>
              <a:t>(</a:t>
            </a:r>
            <a:r>
              <a:rPr lang="pt-PT" sz="2200" i="1" dirty="0"/>
              <a:t>getHashSet</a:t>
            </a:r>
            <a:r>
              <a:rPr lang="pt-PT" sz="2200" dirty="0"/>
              <a:t>);</a:t>
            </a:r>
            <a:endParaRPr lang="pt-PT" sz="2200" i="1" dirty="0"/>
          </a:p>
          <a:p>
            <a:pPr marL="0" indent="0">
              <a:lnSpc>
                <a:spcPct val="110000"/>
              </a:lnSpc>
              <a:buNone/>
            </a:pPr>
            <a:r>
              <a:rPr lang="pt-PT" dirty="0"/>
              <a:t>	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28147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2EFBAFA-CB11-45E7-9592-6AB5A447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Testes efetuados aos módulos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E15C5B-D86B-4A47-AC7C-565A2F3D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369570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pt-PT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Bloom Filter</a:t>
            </a:r>
            <a:r>
              <a:rPr lang="pt-PT" dirty="0"/>
              <a:t> (módulo </a:t>
            </a:r>
            <a:r>
              <a:rPr lang="pt-PT" i="1" u="sng" dirty="0"/>
              <a:t>TestFilter</a:t>
            </a:r>
            <a:r>
              <a:rPr lang="pt-PT" dirty="0"/>
              <a:t>)</a:t>
            </a:r>
            <a:endParaRPr lang="pt-PT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pt-PT" dirty="0"/>
              <a:t>Inserção de um conjunto de nomes próprios e teste da pertença ou não       de cada um dos elementos a outros grupos.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pt-PT" dirty="0"/>
          </a:p>
          <a:p>
            <a:pPr>
              <a:lnSpc>
                <a:spcPct val="110000"/>
              </a:lnSpc>
            </a:pPr>
            <a:r>
              <a:rPr lang="pt-PT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MinHash</a:t>
            </a:r>
            <a:r>
              <a:rPr lang="pt-PT" dirty="0"/>
              <a:t> (módulo </a:t>
            </a:r>
            <a:r>
              <a:rPr lang="pt-PT" i="1" u="sng" dirty="0"/>
              <a:t>TestMinHash</a:t>
            </a:r>
            <a:r>
              <a:rPr lang="pt-PT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dirty="0"/>
              <a:t>- 1º teste: similaridade de um conjunto de 5 </a:t>
            </a:r>
            <a:r>
              <a:rPr lang="pt-PT" i="1" dirty="0"/>
              <a:t>Strings;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i="1" dirty="0"/>
              <a:t>- </a:t>
            </a:r>
            <a:r>
              <a:rPr lang="pt-PT" dirty="0"/>
              <a:t>2º teste: similaridade de um conjunto de várias </a:t>
            </a:r>
            <a:r>
              <a:rPr lang="pt-PT" i="1" dirty="0"/>
              <a:t>Strings</a:t>
            </a:r>
            <a:r>
              <a:rPr lang="pt-PT" dirty="0"/>
              <a:t> e comparação do                              	    seu valor de similaridade relativamente ao valor anterior.</a:t>
            </a:r>
            <a:endParaRPr lang="pt-PT" i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4976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285</Words>
  <Application>Microsoft Office PowerPoint</Application>
  <PresentationFormat>Ecrã Panorâmico</PresentationFormat>
  <Paragraphs>37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Abadi</vt:lpstr>
      <vt:lpstr>Arial</vt:lpstr>
      <vt:lpstr>Tw Cen MT</vt:lpstr>
      <vt:lpstr>Circuito</vt:lpstr>
      <vt:lpstr>Trabalho prático </vt:lpstr>
      <vt:lpstr>9 – Letras de músicas</vt:lpstr>
      <vt:lpstr>Main</vt:lpstr>
      <vt:lpstr>Módulos utilizados</vt:lpstr>
      <vt:lpstr>Módulos utilizados</vt:lpstr>
      <vt:lpstr>Testes efetuados aos módulos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</dc:title>
  <dc:creator>Lara Matos</dc:creator>
  <cp:lastModifiedBy>Lara Matos</cp:lastModifiedBy>
  <cp:revision>14</cp:revision>
  <dcterms:created xsi:type="dcterms:W3CDTF">2019-12-04T13:49:42Z</dcterms:created>
  <dcterms:modified xsi:type="dcterms:W3CDTF">2019-12-09T14:28:06Z</dcterms:modified>
</cp:coreProperties>
</file>