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sldIdLst>
    <p:sldId id="256" r:id="rId2"/>
    <p:sldId id="257" r:id="rId3"/>
    <p:sldId id="258" r:id="rId4"/>
    <p:sldId id="260" r:id="rId5"/>
    <p:sldId id="262" r:id="rId6"/>
    <p:sldId id="263" r:id="rId7"/>
    <p:sldId id="264" r:id="rId8"/>
    <p:sldId id="266" r:id="rId9"/>
    <p:sldId id="267" r:id="rId10"/>
    <p:sldId id="265"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5D62"/>
    <a:srgbClr val="CC8963"/>
    <a:srgbClr val="5975A4"/>
    <a:srgbClr val="F4E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2" autoAdjust="0"/>
    <p:restoredTop sz="89950" autoAdjust="0"/>
  </p:normalViewPr>
  <p:slideViewPr>
    <p:cSldViewPr snapToGrid="0">
      <p:cViewPr varScale="1">
        <p:scale>
          <a:sx n="77" d="100"/>
          <a:sy n="77" d="100"/>
        </p:scale>
        <p:origin x="120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387533-B67C-4BA7-9777-306BBA8FF35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C302CA-E8BE-4AA9-B58A-6E45A9C504B8}">
      <dgm:prSet/>
      <dgm:spPr/>
      <dgm:t>
        <a:bodyPr/>
        <a:lstStyle/>
        <a:p>
          <a:pPr>
            <a:defRPr b="1"/>
          </a:pPr>
          <a:r>
            <a:rPr lang="en-US" dirty="0"/>
            <a:t>What is Telco?</a:t>
          </a:r>
        </a:p>
      </dgm:t>
    </dgm:pt>
    <dgm:pt modelId="{AA72872A-D860-4115-911D-3F7F572BDAB1}" type="parTrans" cxnId="{BE334EB2-721B-455D-874F-D7EE4C7198B0}">
      <dgm:prSet/>
      <dgm:spPr/>
      <dgm:t>
        <a:bodyPr/>
        <a:lstStyle/>
        <a:p>
          <a:endParaRPr lang="en-US"/>
        </a:p>
      </dgm:t>
    </dgm:pt>
    <dgm:pt modelId="{F2593901-EF5C-4A25-A1DD-3A97EAEE5440}" type="sibTrans" cxnId="{BE334EB2-721B-455D-874F-D7EE4C7198B0}">
      <dgm:prSet/>
      <dgm:spPr/>
      <dgm:t>
        <a:bodyPr/>
        <a:lstStyle/>
        <a:p>
          <a:endParaRPr lang="en-US"/>
        </a:p>
      </dgm:t>
    </dgm:pt>
    <dgm:pt modelId="{F35C958A-D642-4E0C-9D73-6792FCBFE9A3}">
      <dgm:prSet/>
      <dgm:spPr/>
      <dgm:t>
        <a:bodyPr/>
        <a:lstStyle/>
        <a:p>
          <a:r>
            <a:rPr lang="en-US" dirty="0"/>
            <a:t>Fictitious telecommunications company offers phone and internet services</a:t>
          </a:r>
        </a:p>
      </dgm:t>
    </dgm:pt>
    <dgm:pt modelId="{BA3D5393-95A1-4134-A4B1-33C7D628D022}" type="parTrans" cxnId="{204D027D-0DBC-44D6-8DA2-955515595942}">
      <dgm:prSet/>
      <dgm:spPr/>
      <dgm:t>
        <a:bodyPr/>
        <a:lstStyle/>
        <a:p>
          <a:endParaRPr lang="en-US"/>
        </a:p>
      </dgm:t>
    </dgm:pt>
    <dgm:pt modelId="{D08B0ECC-10FE-4626-9F4F-4CCF0C2C6F38}" type="sibTrans" cxnId="{204D027D-0DBC-44D6-8DA2-955515595942}">
      <dgm:prSet/>
      <dgm:spPr/>
      <dgm:t>
        <a:bodyPr/>
        <a:lstStyle/>
        <a:p>
          <a:endParaRPr lang="en-US"/>
        </a:p>
      </dgm:t>
    </dgm:pt>
    <dgm:pt modelId="{92DF8709-299A-4142-B4B2-8DC78CAD3DBB}">
      <dgm:prSet/>
      <dgm:spPr/>
      <dgm:t>
        <a:bodyPr/>
        <a:lstStyle/>
        <a:p>
          <a:pPr>
            <a:defRPr b="1"/>
          </a:pPr>
          <a:r>
            <a:rPr lang="en-US" dirty="0"/>
            <a:t>Why predict churn?</a:t>
          </a:r>
        </a:p>
      </dgm:t>
    </dgm:pt>
    <dgm:pt modelId="{509CD327-90CA-4087-AF4F-4F4E2C3E853C}" type="parTrans" cxnId="{5D4C1718-7D92-4E8C-8266-8750BB773B62}">
      <dgm:prSet/>
      <dgm:spPr/>
      <dgm:t>
        <a:bodyPr/>
        <a:lstStyle/>
        <a:p>
          <a:endParaRPr lang="en-US"/>
        </a:p>
      </dgm:t>
    </dgm:pt>
    <dgm:pt modelId="{02D3C8C9-32E7-47BF-B6FD-38C12F258419}" type="sibTrans" cxnId="{5D4C1718-7D92-4E8C-8266-8750BB773B62}">
      <dgm:prSet/>
      <dgm:spPr/>
      <dgm:t>
        <a:bodyPr/>
        <a:lstStyle/>
        <a:p>
          <a:endParaRPr lang="en-US"/>
        </a:p>
      </dgm:t>
    </dgm:pt>
    <dgm:pt modelId="{B6D72BAD-2332-4ACB-9101-AB1BB738D823}">
      <dgm:prSet/>
      <dgm:spPr/>
      <dgm:t>
        <a:bodyPr/>
        <a:lstStyle/>
        <a:p>
          <a:r>
            <a:rPr lang="en-US" dirty="0"/>
            <a:t>Costs company 5x more to attain NEW customer than to keep an existing one</a:t>
          </a:r>
        </a:p>
      </dgm:t>
    </dgm:pt>
    <dgm:pt modelId="{1F6AA17C-94E9-45F3-8C1F-55116C67DBC5}" type="parTrans" cxnId="{EE925176-C9C5-47CB-8C4C-F777BB47AED8}">
      <dgm:prSet/>
      <dgm:spPr/>
      <dgm:t>
        <a:bodyPr/>
        <a:lstStyle/>
        <a:p>
          <a:endParaRPr lang="en-US"/>
        </a:p>
      </dgm:t>
    </dgm:pt>
    <dgm:pt modelId="{5DCC4563-6F33-4CF5-B3F2-F21DE0D87CAD}" type="sibTrans" cxnId="{EE925176-C9C5-47CB-8C4C-F777BB47AED8}">
      <dgm:prSet/>
      <dgm:spPr/>
      <dgm:t>
        <a:bodyPr/>
        <a:lstStyle/>
        <a:p>
          <a:endParaRPr lang="en-US"/>
        </a:p>
      </dgm:t>
    </dgm:pt>
    <dgm:pt modelId="{B2C59D20-ECA2-486A-9E71-4B4F23D594C4}" type="pres">
      <dgm:prSet presAssocID="{A6387533-B67C-4BA7-9777-306BBA8FF352}" presName="root" presStyleCnt="0">
        <dgm:presLayoutVars>
          <dgm:dir/>
          <dgm:resizeHandles val="exact"/>
        </dgm:presLayoutVars>
      </dgm:prSet>
      <dgm:spPr/>
    </dgm:pt>
    <dgm:pt modelId="{654C0B77-67EF-45CD-BD49-01D2EE6164D5}" type="pres">
      <dgm:prSet presAssocID="{84C302CA-E8BE-4AA9-B58A-6E45A9C504B8}" presName="compNode" presStyleCnt="0"/>
      <dgm:spPr/>
    </dgm:pt>
    <dgm:pt modelId="{E3CC305E-E4D4-428F-87F1-CC7874F81AD5}" type="pres">
      <dgm:prSet presAssocID="{84C302CA-E8BE-4AA9-B58A-6E45A9C504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eiver"/>
        </a:ext>
      </dgm:extLst>
    </dgm:pt>
    <dgm:pt modelId="{DC425393-E24F-4AFB-9268-1E26D128D2F1}" type="pres">
      <dgm:prSet presAssocID="{84C302CA-E8BE-4AA9-B58A-6E45A9C504B8}" presName="iconSpace" presStyleCnt="0"/>
      <dgm:spPr/>
    </dgm:pt>
    <dgm:pt modelId="{C8582EE0-F3E3-4A7E-BE75-A7042F2DE04C}" type="pres">
      <dgm:prSet presAssocID="{84C302CA-E8BE-4AA9-B58A-6E45A9C504B8}" presName="parTx" presStyleLbl="revTx" presStyleIdx="0" presStyleCnt="4">
        <dgm:presLayoutVars>
          <dgm:chMax val="0"/>
          <dgm:chPref val="0"/>
        </dgm:presLayoutVars>
      </dgm:prSet>
      <dgm:spPr/>
    </dgm:pt>
    <dgm:pt modelId="{71EC56AB-FD58-4DC7-8B80-B7334A4F84E5}" type="pres">
      <dgm:prSet presAssocID="{84C302CA-E8BE-4AA9-B58A-6E45A9C504B8}" presName="txSpace" presStyleCnt="0"/>
      <dgm:spPr/>
    </dgm:pt>
    <dgm:pt modelId="{F44A7F0C-02DE-4121-9A97-73EF6701C33C}" type="pres">
      <dgm:prSet presAssocID="{84C302CA-E8BE-4AA9-B58A-6E45A9C504B8}" presName="desTx" presStyleLbl="revTx" presStyleIdx="1" presStyleCnt="4">
        <dgm:presLayoutVars/>
      </dgm:prSet>
      <dgm:spPr/>
    </dgm:pt>
    <dgm:pt modelId="{2F031E4D-5396-42F3-A782-71950B7DF02D}" type="pres">
      <dgm:prSet presAssocID="{F2593901-EF5C-4A25-A1DD-3A97EAEE5440}" presName="sibTrans" presStyleCnt="0"/>
      <dgm:spPr/>
    </dgm:pt>
    <dgm:pt modelId="{B8865D02-0448-414E-AB2D-58A3FA1C06E7}" type="pres">
      <dgm:prSet presAssocID="{92DF8709-299A-4142-B4B2-8DC78CAD3DBB}" presName="compNode" presStyleCnt="0"/>
      <dgm:spPr/>
    </dgm:pt>
    <dgm:pt modelId="{91124E68-92A0-4FFF-B1F4-9637AA085A13}" type="pres">
      <dgm:prSet presAssocID="{92DF8709-299A-4142-B4B2-8DC78CAD3D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291FA732-E339-4B48-8111-36D2CDC4A3E0}" type="pres">
      <dgm:prSet presAssocID="{92DF8709-299A-4142-B4B2-8DC78CAD3DBB}" presName="iconSpace" presStyleCnt="0"/>
      <dgm:spPr/>
    </dgm:pt>
    <dgm:pt modelId="{0C4AE150-A0C0-4088-A5DE-D0E176475A56}" type="pres">
      <dgm:prSet presAssocID="{92DF8709-299A-4142-B4B2-8DC78CAD3DBB}" presName="parTx" presStyleLbl="revTx" presStyleIdx="2" presStyleCnt="4">
        <dgm:presLayoutVars>
          <dgm:chMax val="0"/>
          <dgm:chPref val="0"/>
        </dgm:presLayoutVars>
      </dgm:prSet>
      <dgm:spPr/>
    </dgm:pt>
    <dgm:pt modelId="{93820581-453C-4FB9-9E23-C857937E0BE9}" type="pres">
      <dgm:prSet presAssocID="{92DF8709-299A-4142-B4B2-8DC78CAD3DBB}" presName="txSpace" presStyleCnt="0"/>
      <dgm:spPr/>
    </dgm:pt>
    <dgm:pt modelId="{5697EB98-7A13-4240-B658-5936419DD9BE}" type="pres">
      <dgm:prSet presAssocID="{92DF8709-299A-4142-B4B2-8DC78CAD3DBB}" presName="desTx" presStyleLbl="revTx" presStyleIdx="3" presStyleCnt="4">
        <dgm:presLayoutVars/>
      </dgm:prSet>
      <dgm:spPr/>
    </dgm:pt>
  </dgm:ptLst>
  <dgm:cxnLst>
    <dgm:cxn modelId="{991BA50E-C763-462C-9023-47CF049C2DF6}" type="presOf" srcId="{92DF8709-299A-4142-B4B2-8DC78CAD3DBB}" destId="{0C4AE150-A0C0-4088-A5DE-D0E176475A56}" srcOrd="0" destOrd="0" presId="urn:microsoft.com/office/officeart/2018/2/layout/IconLabelDescriptionList"/>
    <dgm:cxn modelId="{5D4C1718-7D92-4E8C-8266-8750BB773B62}" srcId="{A6387533-B67C-4BA7-9777-306BBA8FF352}" destId="{92DF8709-299A-4142-B4B2-8DC78CAD3DBB}" srcOrd="1" destOrd="0" parTransId="{509CD327-90CA-4087-AF4F-4F4E2C3E853C}" sibTransId="{02D3C8C9-32E7-47BF-B6FD-38C12F258419}"/>
    <dgm:cxn modelId="{C8BBEB34-410A-42B4-8FEE-0FDFC0667BFB}" type="presOf" srcId="{84C302CA-E8BE-4AA9-B58A-6E45A9C504B8}" destId="{C8582EE0-F3E3-4A7E-BE75-A7042F2DE04C}" srcOrd="0" destOrd="0" presId="urn:microsoft.com/office/officeart/2018/2/layout/IconLabelDescriptionList"/>
    <dgm:cxn modelId="{EE925176-C9C5-47CB-8C4C-F777BB47AED8}" srcId="{92DF8709-299A-4142-B4B2-8DC78CAD3DBB}" destId="{B6D72BAD-2332-4ACB-9101-AB1BB738D823}" srcOrd="0" destOrd="0" parTransId="{1F6AA17C-94E9-45F3-8C1F-55116C67DBC5}" sibTransId="{5DCC4563-6F33-4CF5-B3F2-F21DE0D87CAD}"/>
    <dgm:cxn modelId="{E79B9B76-BC04-4E42-9D21-FD6D10558D94}" type="presOf" srcId="{F35C958A-D642-4E0C-9D73-6792FCBFE9A3}" destId="{F44A7F0C-02DE-4121-9A97-73EF6701C33C}" srcOrd="0" destOrd="0" presId="urn:microsoft.com/office/officeart/2018/2/layout/IconLabelDescriptionList"/>
    <dgm:cxn modelId="{204D027D-0DBC-44D6-8DA2-955515595942}" srcId="{84C302CA-E8BE-4AA9-B58A-6E45A9C504B8}" destId="{F35C958A-D642-4E0C-9D73-6792FCBFE9A3}" srcOrd="0" destOrd="0" parTransId="{BA3D5393-95A1-4134-A4B1-33C7D628D022}" sibTransId="{D08B0ECC-10FE-4626-9F4F-4CCF0C2C6F38}"/>
    <dgm:cxn modelId="{D215AFAC-CEDB-443B-AD0E-9FA85F150708}" type="presOf" srcId="{B6D72BAD-2332-4ACB-9101-AB1BB738D823}" destId="{5697EB98-7A13-4240-B658-5936419DD9BE}" srcOrd="0" destOrd="0" presId="urn:microsoft.com/office/officeart/2018/2/layout/IconLabelDescriptionList"/>
    <dgm:cxn modelId="{BE334EB2-721B-455D-874F-D7EE4C7198B0}" srcId="{A6387533-B67C-4BA7-9777-306BBA8FF352}" destId="{84C302CA-E8BE-4AA9-B58A-6E45A9C504B8}" srcOrd="0" destOrd="0" parTransId="{AA72872A-D860-4115-911D-3F7F572BDAB1}" sibTransId="{F2593901-EF5C-4A25-A1DD-3A97EAEE5440}"/>
    <dgm:cxn modelId="{3AA3EAE1-FAB9-4990-9058-D199CCC794B6}" type="presOf" srcId="{A6387533-B67C-4BA7-9777-306BBA8FF352}" destId="{B2C59D20-ECA2-486A-9E71-4B4F23D594C4}" srcOrd="0" destOrd="0" presId="urn:microsoft.com/office/officeart/2018/2/layout/IconLabelDescriptionList"/>
    <dgm:cxn modelId="{2E6A10AB-D71C-4751-AD44-004A97E77923}" type="presParOf" srcId="{B2C59D20-ECA2-486A-9E71-4B4F23D594C4}" destId="{654C0B77-67EF-45CD-BD49-01D2EE6164D5}" srcOrd="0" destOrd="0" presId="urn:microsoft.com/office/officeart/2018/2/layout/IconLabelDescriptionList"/>
    <dgm:cxn modelId="{B534D90A-94BC-412A-8839-2340B102D824}" type="presParOf" srcId="{654C0B77-67EF-45CD-BD49-01D2EE6164D5}" destId="{E3CC305E-E4D4-428F-87F1-CC7874F81AD5}" srcOrd="0" destOrd="0" presId="urn:microsoft.com/office/officeart/2018/2/layout/IconLabelDescriptionList"/>
    <dgm:cxn modelId="{810A2297-4522-4C87-9FB9-C0C703090E0C}" type="presParOf" srcId="{654C0B77-67EF-45CD-BD49-01D2EE6164D5}" destId="{DC425393-E24F-4AFB-9268-1E26D128D2F1}" srcOrd="1" destOrd="0" presId="urn:microsoft.com/office/officeart/2018/2/layout/IconLabelDescriptionList"/>
    <dgm:cxn modelId="{840E901D-07AF-41B6-A128-56FA2C796B57}" type="presParOf" srcId="{654C0B77-67EF-45CD-BD49-01D2EE6164D5}" destId="{C8582EE0-F3E3-4A7E-BE75-A7042F2DE04C}" srcOrd="2" destOrd="0" presId="urn:microsoft.com/office/officeart/2018/2/layout/IconLabelDescriptionList"/>
    <dgm:cxn modelId="{B6D87F6E-6950-4160-A847-A06D0AB4AA0B}" type="presParOf" srcId="{654C0B77-67EF-45CD-BD49-01D2EE6164D5}" destId="{71EC56AB-FD58-4DC7-8B80-B7334A4F84E5}" srcOrd="3" destOrd="0" presId="urn:microsoft.com/office/officeart/2018/2/layout/IconLabelDescriptionList"/>
    <dgm:cxn modelId="{778BB2E0-AE01-4898-8EBF-98B69CCA14E1}" type="presParOf" srcId="{654C0B77-67EF-45CD-BD49-01D2EE6164D5}" destId="{F44A7F0C-02DE-4121-9A97-73EF6701C33C}" srcOrd="4" destOrd="0" presId="urn:microsoft.com/office/officeart/2018/2/layout/IconLabelDescriptionList"/>
    <dgm:cxn modelId="{F840A3A4-AADA-4A14-B0A3-928D4C5B94BB}" type="presParOf" srcId="{B2C59D20-ECA2-486A-9E71-4B4F23D594C4}" destId="{2F031E4D-5396-42F3-A782-71950B7DF02D}" srcOrd="1" destOrd="0" presId="urn:microsoft.com/office/officeart/2018/2/layout/IconLabelDescriptionList"/>
    <dgm:cxn modelId="{0131B3C7-4E28-49DC-A040-28EA55639EA7}" type="presParOf" srcId="{B2C59D20-ECA2-486A-9E71-4B4F23D594C4}" destId="{B8865D02-0448-414E-AB2D-58A3FA1C06E7}" srcOrd="2" destOrd="0" presId="urn:microsoft.com/office/officeart/2018/2/layout/IconLabelDescriptionList"/>
    <dgm:cxn modelId="{7508EAA2-E58E-4C48-AA85-AEFDA9986FAA}" type="presParOf" srcId="{B8865D02-0448-414E-AB2D-58A3FA1C06E7}" destId="{91124E68-92A0-4FFF-B1F4-9637AA085A13}" srcOrd="0" destOrd="0" presId="urn:microsoft.com/office/officeart/2018/2/layout/IconLabelDescriptionList"/>
    <dgm:cxn modelId="{562C6A68-ABC0-4702-87C0-062BD2B57DA5}" type="presParOf" srcId="{B8865D02-0448-414E-AB2D-58A3FA1C06E7}" destId="{291FA732-E339-4B48-8111-36D2CDC4A3E0}" srcOrd="1" destOrd="0" presId="urn:microsoft.com/office/officeart/2018/2/layout/IconLabelDescriptionList"/>
    <dgm:cxn modelId="{C2393421-CE7A-46DF-9E64-24F1C040C85B}" type="presParOf" srcId="{B8865D02-0448-414E-AB2D-58A3FA1C06E7}" destId="{0C4AE150-A0C0-4088-A5DE-D0E176475A56}" srcOrd="2" destOrd="0" presId="urn:microsoft.com/office/officeart/2018/2/layout/IconLabelDescriptionList"/>
    <dgm:cxn modelId="{72878C49-0C76-4274-A7D0-F287A625B815}" type="presParOf" srcId="{B8865D02-0448-414E-AB2D-58A3FA1C06E7}" destId="{93820581-453C-4FB9-9E23-C857937E0BE9}" srcOrd="3" destOrd="0" presId="urn:microsoft.com/office/officeart/2018/2/layout/IconLabelDescriptionList"/>
    <dgm:cxn modelId="{CC974D11-DA11-406D-B476-DB011E692EF9}" type="presParOf" srcId="{B8865D02-0448-414E-AB2D-58A3FA1C06E7}" destId="{5697EB98-7A13-4240-B658-5936419DD9BE}"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CD3C26-72FA-4F13-B5AF-49AA3DE6C932}" type="doc">
      <dgm:prSet loTypeId="urn:microsoft.com/office/officeart/2005/8/layout/lProcess2" loCatId="list" qsTypeId="urn:microsoft.com/office/officeart/2005/8/quickstyle/simple5" qsCatId="simple" csTypeId="urn:microsoft.com/office/officeart/2005/8/colors/accent1_2" csCatId="accent1" phldr="1"/>
      <dgm:spPr/>
      <dgm:t>
        <a:bodyPr/>
        <a:lstStyle/>
        <a:p>
          <a:endParaRPr lang="en-US"/>
        </a:p>
      </dgm:t>
    </dgm:pt>
    <dgm:pt modelId="{AFA27B28-D55E-49B4-99A0-5B3AA6DB88C2}">
      <dgm:prSet custT="1"/>
      <dgm:spPr/>
      <dgm:t>
        <a:bodyPr/>
        <a:lstStyle/>
        <a:p>
          <a:r>
            <a:rPr lang="en-US" sz="2000" b="1" dirty="0"/>
            <a:t>Product and Services</a:t>
          </a:r>
        </a:p>
      </dgm:t>
    </dgm:pt>
    <dgm:pt modelId="{266B7096-5C25-489A-91F9-DADFF5F70380}" type="parTrans" cxnId="{3DB16A36-E74D-49CD-90BA-9696A8731FDC}">
      <dgm:prSet/>
      <dgm:spPr/>
      <dgm:t>
        <a:bodyPr/>
        <a:lstStyle/>
        <a:p>
          <a:endParaRPr lang="en-US" sz="1800"/>
        </a:p>
      </dgm:t>
    </dgm:pt>
    <dgm:pt modelId="{C39658DD-2D9C-401D-A4F6-AF14D83DE4AA}" type="sibTrans" cxnId="{3DB16A36-E74D-49CD-90BA-9696A8731FDC}">
      <dgm:prSet/>
      <dgm:spPr/>
      <dgm:t>
        <a:bodyPr/>
        <a:lstStyle/>
        <a:p>
          <a:endParaRPr lang="en-US" sz="1800"/>
        </a:p>
      </dgm:t>
    </dgm:pt>
    <dgm:pt modelId="{7F7F0F9C-CCF5-4830-9CF1-A39D26DB92E1}">
      <dgm:prSet custT="1"/>
      <dgm:spPr/>
      <dgm:t>
        <a:bodyPr/>
        <a:lstStyle/>
        <a:p>
          <a:r>
            <a:rPr lang="en-US" sz="2000" b="1" dirty="0"/>
            <a:t>Geographic</a:t>
          </a:r>
        </a:p>
      </dgm:t>
    </dgm:pt>
    <dgm:pt modelId="{3A885231-65C9-48DB-A368-C613528B1B8B}" type="parTrans" cxnId="{D4B75319-9A82-491A-8B43-F93CF1D88162}">
      <dgm:prSet/>
      <dgm:spPr/>
      <dgm:t>
        <a:bodyPr/>
        <a:lstStyle/>
        <a:p>
          <a:endParaRPr lang="en-US" sz="1800"/>
        </a:p>
      </dgm:t>
    </dgm:pt>
    <dgm:pt modelId="{A75A6612-B905-4EEE-91C6-7E191C9D5844}" type="sibTrans" cxnId="{D4B75319-9A82-491A-8B43-F93CF1D88162}">
      <dgm:prSet/>
      <dgm:spPr/>
      <dgm:t>
        <a:bodyPr/>
        <a:lstStyle/>
        <a:p>
          <a:endParaRPr lang="en-US" sz="1800"/>
        </a:p>
      </dgm:t>
    </dgm:pt>
    <dgm:pt modelId="{90D1F889-A5ED-4989-B479-826145A0D696}">
      <dgm:prSet custT="1"/>
      <dgm:spPr/>
      <dgm:t>
        <a:bodyPr/>
        <a:lstStyle/>
        <a:p>
          <a:r>
            <a:rPr lang="en-US" sz="1800" dirty="0"/>
            <a:t>City</a:t>
          </a:r>
        </a:p>
      </dgm:t>
    </dgm:pt>
    <dgm:pt modelId="{7857AE84-3395-4487-847A-9C4949892A19}" type="parTrans" cxnId="{FD4C7B68-8FB3-42F7-8D54-386DAD1A3F8F}">
      <dgm:prSet/>
      <dgm:spPr/>
      <dgm:t>
        <a:bodyPr/>
        <a:lstStyle/>
        <a:p>
          <a:endParaRPr lang="en-US" sz="1800"/>
        </a:p>
      </dgm:t>
    </dgm:pt>
    <dgm:pt modelId="{6291696C-C2FB-4F82-A5EA-79A64B8DB5D4}" type="sibTrans" cxnId="{FD4C7B68-8FB3-42F7-8D54-386DAD1A3F8F}">
      <dgm:prSet/>
      <dgm:spPr/>
      <dgm:t>
        <a:bodyPr/>
        <a:lstStyle/>
        <a:p>
          <a:endParaRPr lang="en-US" sz="1800"/>
        </a:p>
      </dgm:t>
    </dgm:pt>
    <dgm:pt modelId="{CF8B9B5C-7CB7-476C-A844-251AFE0DF352}">
      <dgm:prSet custT="1"/>
      <dgm:spPr/>
      <dgm:t>
        <a:bodyPr/>
        <a:lstStyle/>
        <a:p>
          <a:r>
            <a:rPr lang="en-US" sz="1800" dirty="0"/>
            <a:t>Zip code</a:t>
          </a:r>
        </a:p>
      </dgm:t>
    </dgm:pt>
    <dgm:pt modelId="{6140B70B-BBF5-456D-9821-F482B3D7209E}" type="parTrans" cxnId="{80DBB957-8AF0-4CFE-90F4-DDD071E426FC}">
      <dgm:prSet/>
      <dgm:spPr/>
      <dgm:t>
        <a:bodyPr/>
        <a:lstStyle/>
        <a:p>
          <a:endParaRPr lang="en-US" sz="1800"/>
        </a:p>
      </dgm:t>
    </dgm:pt>
    <dgm:pt modelId="{AEC84A0A-7284-4922-84DF-9132E8F712C2}" type="sibTrans" cxnId="{80DBB957-8AF0-4CFE-90F4-DDD071E426FC}">
      <dgm:prSet/>
      <dgm:spPr/>
      <dgm:t>
        <a:bodyPr/>
        <a:lstStyle/>
        <a:p>
          <a:endParaRPr lang="en-US" sz="1800"/>
        </a:p>
      </dgm:t>
    </dgm:pt>
    <dgm:pt modelId="{5382E861-4487-44A9-BFA2-E633AD610F70}">
      <dgm:prSet custT="1"/>
      <dgm:spPr/>
      <dgm:t>
        <a:bodyPr/>
        <a:lstStyle/>
        <a:p>
          <a:r>
            <a:rPr lang="en-US" sz="1800" dirty="0"/>
            <a:t>Latitude</a:t>
          </a:r>
        </a:p>
        <a:p>
          <a:r>
            <a:rPr lang="en-US" sz="1800" dirty="0"/>
            <a:t>Longitude</a:t>
          </a:r>
        </a:p>
      </dgm:t>
    </dgm:pt>
    <dgm:pt modelId="{05D8E087-4C01-4EC0-93E0-A621E412533D}" type="parTrans" cxnId="{75FB8678-8ACC-41B8-A21D-2038F0F623B9}">
      <dgm:prSet/>
      <dgm:spPr/>
      <dgm:t>
        <a:bodyPr/>
        <a:lstStyle/>
        <a:p>
          <a:endParaRPr lang="en-US" sz="1800"/>
        </a:p>
      </dgm:t>
    </dgm:pt>
    <dgm:pt modelId="{17861C03-CA0C-4B1B-840C-E7D34EE5C939}" type="sibTrans" cxnId="{75FB8678-8ACC-41B8-A21D-2038F0F623B9}">
      <dgm:prSet/>
      <dgm:spPr/>
      <dgm:t>
        <a:bodyPr/>
        <a:lstStyle/>
        <a:p>
          <a:endParaRPr lang="en-US" sz="1800"/>
        </a:p>
      </dgm:t>
    </dgm:pt>
    <dgm:pt modelId="{FE77E2C4-1E25-44B3-B10D-63381DCF0219}">
      <dgm:prSet custT="1"/>
      <dgm:spPr/>
      <dgm:t>
        <a:bodyPr/>
        <a:lstStyle/>
        <a:p>
          <a:r>
            <a:rPr lang="en-US" sz="2000" b="1" dirty="0"/>
            <a:t>Demographics</a:t>
          </a:r>
        </a:p>
      </dgm:t>
    </dgm:pt>
    <dgm:pt modelId="{D6AB89DF-68A5-4969-963E-A7D56AE50E54}" type="parTrans" cxnId="{080BC195-8A56-4B8A-975A-CB97764230D6}">
      <dgm:prSet/>
      <dgm:spPr/>
      <dgm:t>
        <a:bodyPr/>
        <a:lstStyle/>
        <a:p>
          <a:endParaRPr lang="en-US" sz="1800"/>
        </a:p>
      </dgm:t>
    </dgm:pt>
    <dgm:pt modelId="{988885A5-12C5-4229-A4C6-D26DA971B7C7}" type="sibTrans" cxnId="{080BC195-8A56-4B8A-975A-CB97764230D6}">
      <dgm:prSet/>
      <dgm:spPr/>
      <dgm:t>
        <a:bodyPr/>
        <a:lstStyle/>
        <a:p>
          <a:endParaRPr lang="en-US" sz="1800"/>
        </a:p>
      </dgm:t>
    </dgm:pt>
    <dgm:pt modelId="{3D76967E-1532-49B2-B516-F6B7A28CB5C2}">
      <dgm:prSet custT="1"/>
      <dgm:spPr/>
      <dgm:t>
        <a:bodyPr/>
        <a:lstStyle/>
        <a:p>
          <a:r>
            <a:rPr lang="en-US" sz="1800" dirty="0"/>
            <a:t>Senior</a:t>
          </a:r>
        </a:p>
      </dgm:t>
    </dgm:pt>
    <dgm:pt modelId="{5C2FEB0F-E805-485E-BF38-6AC537673131}" type="parTrans" cxnId="{A12D7E29-9932-493E-BBEC-FDD7355E486E}">
      <dgm:prSet/>
      <dgm:spPr/>
      <dgm:t>
        <a:bodyPr/>
        <a:lstStyle/>
        <a:p>
          <a:endParaRPr lang="en-US" sz="1800"/>
        </a:p>
      </dgm:t>
    </dgm:pt>
    <dgm:pt modelId="{F10CA7E8-EFF2-4983-AC36-6F99F396F282}" type="sibTrans" cxnId="{A12D7E29-9932-493E-BBEC-FDD7355E486E}">
      <dgm:prSet/>
      <dgm:spPr/>
      <dgm:t>
        <a:bodyPr/>
        <a:lstStyle/>
        <a:p>
          <a:endParaRPr lang="en-US" sz="1800"/>
        </a:p>
      </dgm:t>
    </dgm:pt>
    <dgm:pt modelId="{1EBB2EE1-B188-4033-96D1-9A25EA2EE8EB}">
      <dgm:prSet custT="1"/>
      <dgm:spPr/>
      <dgm:t>
        <a:bodyPr/>
        <a:lstStyle/>
        <a:p>
          <a:r>
            <a:rPr lang="en-US" sz="1800" dirty="0"/>
            <a:t>Dependents</a:t>
          </a:r>
        </a:p>
      </dgm:t>
    </dgm:pt>
    <dgm:pt modelId="{5ABBE6D7-5043-4A2C-A193-E4B2605EA15F}" type="parTrans" cxnId="{C5CBB5A0-0435-4691-9D2F-B7EAF153754C}">
      <dgm:prSet/>
      <dgm:spPr/>
      <dgm:t>
        <a:bodyPr/>
        <a:lstStyle/>
        <a:p>
          <a:endParaRPr lang="en-US" sz="1800"/>
        </a:p>
      </dgm:t>
    </dgm:pt>
    <dgm:pt modelId="{EFFD01F0-8C60-43AB-BA5A-A1135CBAD143}" type="sibTrans" cxnId="{C5CBB5A0-0435-4691-9D2F-B7EAF153754C}">
      <dgm:prSet/>
      <dgm:spPr/>
      <dgm:t>
        <a:bodyPr/>
        <a:lstStyle/>
        <a:p>
          <a:endParaRPr lang="en-US" sz="1800"/>
        </a:p>
      </dgm:t>
    </dgm:pt>
    <dgm:pt modelId="{3C355C49-D012-403A-8CA1-D7062A4EE3E1}">
      <dgm:prSet custT="1"/>
      <dgm:spPr/>
      <dgm:t>
        <a:bodyPr/>
        <a:lstStyle/>
        <a:p>
          <a:r>
            <a:rPr lang="en-US" sz="1800" dirty="0"/>
            <a:t>Gender</a:t>
          </a:r>
        </a:p>
      </dgm:t>
    </dgm:pt>
    <dgm:pt modelId="{D4AA8B82-0130-44B7-92F9-25C5D04E77B2}" type="parTrans" cxnId="{B90B1973-2A21-4378-8117-A2DC64CAA598}">
      <dgm:prSet/>
      <dgm:spPr/>
      <dgm:t>
        <a:bodyPr/>
        <a:lstStyle/>
        <a:p>
          <a:endParaRPr lang="en-US" sz="1800"/>
        </a:p>
      </dgm:t>
    </dgm:pt>
    <dgm:pt modelId="{475987E6-EAB9-4DDC-8A56-FE3EDADBF555}" type="sibTrans" cxnId="{B90B1973-2A21-4378-8117-A2DC64CAA598}">
      <dgm:prSet/>
      <dgm:spPr/>
      <dgm:t>
        <a:bodyPr/>
        <a:lstStyle/>
        <a:p>
          <a:endParaRPr lang="en-US" sz="1800"/>
        </a:p>
      </dgm:t>
    </dgm:pt>
    <dgm:pt modelId="{51BF102B-0E0B-445F-A7CE-B7E03F2154A0}">
      <dgm:prSet custT="1"/>
      <dgm:spPr/>
      <dgm:t>
        <a:bodyPr/>
        <a:lstStyle/>
        <a:p>
          <a:r>
            <a:rPr lang="en-US" sz="2000" b="1" dirty="0"/>
            <a:t>Churn</a:t>
          </a:r>
        </a:p>
      </dgm:t>
    </dgm:pt>
    <dgm:pt modelId="{4CB0CD22-14C9-4C0C-A7E2-2A34F7796B7D}" type="parTrans" cxnId="{50B42606-9134-4E1C-B2C4-2BC5D1CC93D3}">
      <dgm:prSet/>
      <dgm:spPr/>
      <dgm:t>
        <a:bodyPr/>
        <a:lstStyle/>
        <a:p>
          <a:endParaRPr lang="en-US" sz="1800"/>
        </a:p>
      </dgm:t>
    </dgm:pt>
    <dgm:pt modelId="{91E0C6C4-1558-42FB-87DC-B937388D3C4A}" type="sibTrans" cxnId="{50B42606-9134-4E1C-B2C4-2BC5D1CC93D3}">
      <dgm:prSet/>
      <dgm:spPr/>
      <dgm:t>
        <a:bodyPr/>
        <a:lstStyle/>
        <a:p>
          <a:endParaRPr lang="en-US" sz="1800"/>
        </a:p>
      </dgm:t>
    </dgm:pt>
    <dgm:pt modelId="{80779C52-C1EB-4CA1-8F51-05809C2AB638}">
      <dgm:prSet custT="1"/>
      <dgm:spPr/>
      <dgm:t>
        <a:bodyPr/>
        <a:lstStyle/>
        <a:p>
          <a:r>
            <a:rPr lang="en-US" sz="1800" dirty="0"/>
            <a:t>Churn (yes, no)</a:t>
          </a:r>
        </a:p>
      </dgm:t>
    </dgm:pt>
    <dgm:pt modelId="{B8BCA27D-55C7-4178-A7C3-E80C6F2EDBEC}" type="parTrans" cxnId="{71ED50ED-24AD-4064-A9C8-8BBA936D110A}">
      <dgm:prSet/>
      <dgm:spPr/>
      <dgm:t>
        <a:bodyPr/>
        <a:lstStyle/>
        <a:p>
          <a:endParaRPr lang="en-US" sz="1800"/>
        </a:p>
      </dgm:t>
    </dgm:pt>
    <dgm:pt modelId="{D34D751A-D391-41A4-B2C1-40F27B1F3014}" type="sibTrans" cxnId="{71ED50ED-24AD-4064-A9C8-8BBA936D110A}">
      <dgm:prSet/>
      <dgm:spPr/>
      <dgm:t>
        <a:bodyPr/>
        <a:lstStyle/>
        <a:p>
          <a:endParaRPr lang="en-US" sz="1800"/>
        </a:p>
      </dgm:t>
    </dgm:pt>
    <dgm:pt modelId="{74966D83-C02F-45A0-97D3-AE05BE77FD01}">
      <dgm:prSet custT="1"/>
      <dgm:spPr/>
      <dgm:t>
        <a:bodyPr/>
        <a:lstStyle/>
        <a:p>
          <a:r>
            <a:rPr lang="en-US" sz="1800" dirty="0"/>
            <a:t>Churn reason</a:t>
          </a:r>
        </a:p>
      </dgm:t>
    </dgm:pt>
    <dgm:pt modelId="{C1935DB2-69D8-4C47-95D7-973A3C50A554}" type="parTrans" cxnId="{B22D7FCA-0681-495D-BA5D-41A334ECBDCC}">
      <dgm:prSet/>
      <dgm:spPr/>
      <dgm:t>
        <a:bodyPr/>
        <a:lstStyle/>
        <a:p>
          <a:endParaRPr lang="en-US" sz="1800"/>
        </a:p>
      </dgm:t>
    </dgm:pt>
    <dgm:pt modelId="{A5604EB6-7C4A-4878-8654-2D58290E1098}" type="sibTrans" cxnId="{B22D7FCA-0681-495D-BA5D-41A334ECBDCC}">
      <dgm:prSet/>
      <dgm:spPr/>
      <dgm:t>
        <a:bodyPr/>
        <a:lstStyle/>
        <a:p>
          <a:endParaRPr lang="en-US" sz="1800"/>
        </a:p>
      </dgm:t>
    </dgm:pt>
    <dgm:pt modelId="{A56CBE11-ADDE-4633-B699-2B79408717FE}">
      <dgm:prSet custT="1"/>
      <dgm:spPr/>
      <dgm:t>
        <a:bodyPr/>
        <a:lstStyle/>
        <a:p>
          <a:r>
            <a:rPr lang="en-US" sz="1800" dirty="0"/>
            <a:t>Customer lifetime value</a:t>
          </a:r>
        </a:p>
      </dgm:t>
    </dgm:pt>
    <dgm:pt modelId="{81963BA4-96A7-4475-A613-D6B4D07F6AAE}" type="parTrans" cxnId="{77AEFC53-4179-4E3F-B416-616DF8765BF4}">
      <dgm:prSet/>
      <dgm:spPr/>
      <dgm:t>
        <a:bodyPr/>
        <a:lstStyle/>
        <a:p>
          <a:endParaRPr lang="en-US" sz="1800"/>
        </a:p>
      </dgm:t>
    </dgm:pt>
    <dgm:pt modelId="{CD4C7A4A-A3A5-4F64-B8BE-C37AC009124A}" type="sibTrans" cxnId="{77AEFC53-4179-4E3F-B416-616DF8765BF4}">
      <dgm:prSet/>
      <dgm:spPr/>
      <dgm:t>
        <a:bodyPr/>
        <a:lstStyle/>
        <a:p>
          <a:endParaRPr lang="en-US" sz="1800"/>
        </a:p>
      </dgm:t>
    </dgm:pt>
    <dgm:pt modelId="{E6DF80BF-B802-4881-9421-F704F6B9D5A3}">
      <dgm:prSet custT="1"/>
      <dgm:spPr/>
      <dgm:t>
        <a:bodyPr/>
        <a:lstStyle/>
        <a:p>
          <a:r>
            <a:rPr lang="en-US" sz="1600" b="0" dirty="0"/>
            <a:t>Phone Service</a:t>
          </a:r>
        </a:p>
      </dgm:t>
    </dgm:pt>
    <dgm:pt modelId="{94959386-AECD-4FC6-B0E5-54DE2B755FBB}" type="parTrans" cxnId="{4EB142A4-0640-4E06-AA5E-1AA19E79F25B}">
      <dgm:prSet/>
      <dgm:spPr/>
      <dgm:t>
        <a:bodyPr/>
        <a:lstStyle/>
        <a:p>
          <a:endParaRPr lang="en-US"/>
        </a:p>
      </dgm:t>
    </dgm:pt>
    <dgm:pt modelId="{8452CC10-8C81-4AC6-A417-837CD77283D2}" type="sibTrans" cxnId="{4EB142A4-0640-4E06-AA5E-1AA19E79F25B}">
      <dgm:prSet/>
      <dgm:spPr/>
      <dgm:t>
        <a:bodyPr/>
        <a:lstStyle/>
        <a:p>
          <a:endParaRPr lang="en-US"/>
        </a:p>
      </dgm:t>
    </dgm:pt>
    <dgm:pt modelId="{5CC93E51-FF84-4469-AA06-0B2986BA7050}">
      <dgm:prSet custT="1"/>
      <dgm:spPr/>
      <dgm:t>
        <a:bodyPr/>
        <a:lstStyle/>
        <a:p>
          <a:r>
            <a:rPr lang="en-US" sz="1600" dirty="0"/>
            <a:t>Multiple Lines</a:t>
          </a:r>
        </a:p>
      </dgm:t>
    </dgm:pt>
    <dgm:pt modelId="{B709BBF6-732F-42B0-AE1D-07124250D085}" type="parTrans" cxnId="{99BB3C2D-620D-4CD2-AA8E-2FDB0068F57D}">
      <dgm:prSet/>
      <dgm:spPr/>
      <dgm:t>
        <a:bodyPr/>
        <a:lstStyle/>
        <a:p>
          <a:endParaRPr lang="en-US"/>
        </a:p>
      </dgm:t>
    </dgm:pt>
    <dgm:pt modelId="{7D005827-88A6-4DB6-BBFE-2E9FE6FE3599}" type="sibTrans" cxnId="{99BB3C2D-620D-4CD2-AA8E-2FDB0068F57D}">
      <dgm:prSet/>
      <dgm:spPr/>
      <dgm:t>
        <a:bodyPr/>
        <a:lstStyle/>
        <a:p>
          <a:endParaRPr lang="en-US"/>
        </a:p>
      </dgm:t>
    </dgm:pt>
    <dgm:pt modelId="{668847AE-80CD-4B3D-B6BD-C0FB29A3FD5C}">
      <dgm:prSet custT="1"/>
      <dgm:spPr/>
      <dgm:t>
        <a:bodyPr/>
        <a:lstStyle/>
        <a:p>
          <a:r>
            <a:rPr lang="en-US" sz="1600" dirty="0"/>
            <a:t>Internet Service</a:t>
          </a:r>
        </a:p>
      </dgm:t>
    </dgm:pt>
    <dgm:pt modelId="{BD3C6F1C-7883-486E-A841-9D453B6D456F}" type="parTrans" cxnId="{8C924CA5-AEDC-41F7-9124-4F26907C283C}">
      <dgm:prSet/>
      <dgm:spPr/>
      <dgm:t>
        <a:bodyPr/>
        <a:lstStyle/>
        <a:p>
          <a:endParaRPr lang="en-US"/>
        </a:p>
      </dgm:t>
    </dgm:pt>
    <dgm:pt modelId="{0066B693-E089-44A4-B0D6-0B5D8C0D7280}" type="sibTrans" cxnId="{8C924CA5-AEDC-41F7-9124-4F26907C283C}">
      <dgm:prSet/>
      <dgm:spPr/>
      <dgm:t>
        <a:bodyPr/>
        <a:lstStyle/>
        <a:p>
          <a:endParaRPr lang="en-US"/>
        </a:p>
      </dgm:t>
    </dgm:pt>
    <dgm:pt modelId="{6E245215-33A7-4418-A0DC-3493D4D0C441}">
      <dgm:prSet custT="1"/>
      <dgm:spPr/>
      <dgm:t>
        <a:bodyPr/>
        <a:lstStyle/>
        <a:p>
          <a:r>
            <a:rPr lang="en-US" sz="1600" dirty="0"/>
            <a:t>Online Security</a:t>
          </a:r>
        </a:p>
      </dgm:t>
    </dgm:pt>
    <dgm:pt modelId="{172B1C86-D369-4171-B7BA-EEAD603EBB55}" type="parTrans" cxnId="{19E625DC-B5F8-44FE-A2FB-E186689048E0}">
      <dgm:prSet/>
      <dgm:spPr/>
      <dgm:t>
        <a:bodyPr/>
        <a:lstStyle/>
        <a:p>
          <a:endParaRPr lang="en-US"/>
        </a:p>
      </dgm:t>
    </dgm:pt>
    <dgm:pt modelId="{EBB98CAD-DCE1-4549-AF0D-F7E2FEEB18C9}" type="sibTrans" cxnId="{19E625DC-B5F8-44FE-A2FB-E186689048E0}">
      <dgm:prSet/>
      <dgm:spPr/>
      <dgm:t>
        <a:bodyPr/>
        <a:lstStyle/>
        <a:p>
          <a:endParaRPr lang="en-US"/>
        </a:p>
      </dgm:t>
    </dgm:pt>
    <dgm:pt modelId="{4EC86079-04C5-4D92-8283-E5DA6EC1DD76}">
      <dgm:prSet custT="1"/>
      <dgm:spPr/>
      <dgm:t>
        <a:bodyPr/>
        <a:lstStyle/>
        <a:p>
          <a:r>
            <a:rPr lang="en-US" sz="1600" dirty="0"/>
            <a:t>Online Backup</a:t>
          </a:r>
        </a:p>
      </dgm:t>
    </dgm:pt>
    <dgm:pt modelId="{65861191-8F12-4C6F-8074-8141933A3459}" type="parTrans" cxnId="{3FBF9794-7D06-48FF-8DD3-806F73B56C90}">
      <dgm:prSet/>
      <dgm:spPr/>
      <dgm:t>
        <a:bodyPr/>
        <a:lstStyle/>
        <a:p>
          <a:endParaRPr lang="en-US"/>
        </a:p>
      </dgm:t>
    </dgm:pt>
    <dgm:pt modelId="{864111E2-B966-441D-B6CF-1010C344F84E}" type="sibTrans" cxnId="{3FBF9794-7D06-48FF-8DD3-806F73B56C90}">
      <dgm:prSet/>
      <dgm:spPr/>
      <dgm:t>
        <a:bodyPr/>
        <a:lstStyle/>
        <a:p>
          <a:endParaRPr lang="en-US"/>
        </a:p>
      </dgm:t>
    </dgm:pt>
    <dgm:pt modelId="{52E891EA-C7B2-45D2-9649-D133F1CC1C74}">
      <dgm:prSet custT="1"/>
      <dgm:spPr/>
      <dgm:t>
        <a:bodyPr/>
        <a:lstStyle/>
        <a:p>
          <a:r>
            <a:rPr lang="en-US" sz="1600" dirty="0"/>
            <a:t>Device Protection</a:t>
          </a:r>
        </a:p>
      </dgm:t>
    </dgm:pt>
    <dgm:pt modelId="{4DFD1E95-983F-401E-A6B2-1BBAF27A6ABA}" type="parTrans" cxnId="{F9F86A45-DFE8-4330-B8EA-D864569313A3}">
      <dgm:prSet/>
      <dgm:spPr/>
      <dgm:t>
        <a:bodyPr/>
        <a:lstStyle/>
        <a:p>
          <a:endParaRPr lang="en-US"/>
        </a:p>
      </dgm:t>
    </dgm:pt>
    <dgm:pt modelId="{B656B2DF-5503-4AC6-B7FC-5A771EF21C1C}" type="sibTrans" cxnId="{F9F86A45-DFE8-4330-B8EA-D864569313A3}">
      <dgm:prSet/>
      <dgm:spPr/>
      <dgm:t>
        <a:bodyPr/>
        <a:lstStyle/>
        <a:p>
          <a:endParaRPr lang="en-US"/>
        </a:p>
      </dgm:t>
    </dgm:pt>
    <dgm:pt modelId="{E862BBCB-02D7-4A4F-8120-63E962D4AADC}">
      <dgm:prSet custT="1"/>
      <dgm:spPr/>
      <dgm:t>
        <a:bodyPr/>
        <a:lstStyle/>
        <a:p>
          <a:r>
            <a:rPr lang="en-US" sz="1600" dirty="0"/>
            <a:t>Tech Support</a:t>
          </a:r>
        </a:p>
      </dgm:t>
    </dgm:pt>
    <dgm:pt modelId="{B058DD6D-4F69-4501-88F7-DE325DA63764}" type="parTrans" cxnId="{0C99FBAE-566B-4183-B51E-721C68F6C904}">
      <dgm:prSet/>
      <dgm:spPr/>
      <dgm:t>
        <a:bodyPr/>
        <a:lstStyle/>
        <a:p>
          <a:endParaRPr lang="en-US"/>
        </a:p>
      </dgm:t>
    </dgm:pt>
    <dgm:pt modelId="{99E0BEB5-10F9-4C48-8EDC-D0C46589F33B}" type="sibTrans" cxnId="{0C99FBAE-566B-4183-B51E-721C68F6C904}">
      <dgm:prSet/>
      <dgm:spPr/>
      <dgm:t>
        <a:bodyPr/>
        <a:lstStyle/>
        <a:p>
          <a:endParaRPr lang="en-US"/>
        </a:p>
      </dgm:t>
    </dgm:pt>
    <dgm:pt modelId="{6CCC7763-6798-444E-80E8-64C4CAA39B7C}">
      <dgm:prSet custT="1"/>
      <dgm:spPr/>
      <dgm:t>
        <a:bodyPr/>
        <a:lstStyle/>
        <a:p>
          <a:r>
            <a:rPr lang="en-US" sz="1600" dirty="0"/>
            <a:t>Streaming TV</a:t>
          </a:r>
        </a:p>
      </dgm:t>
    </dgm:pt>
    <dgm:pt modelId="{1557EA57-5994-401C-940C-78E4B4BAD2E1}" type="parTrans" cxnId="{9FF19C59-E9C8-4C1A-9C50-F49053F521CC}">
      <dgm:prSet/>
      <dgm:spPr/>
      <dgm:t>
        <a:bodyPr/>
        <a:lstStyle/>
        <a:p>
          <a:endParaRPr lang="en-US"/>
        </a:p>
      </dgm:t>
    </dgm:pt>
    <dgm:pt modelId="{B387D2FF-0ED8-4872-9F2A-A196E80229A3}" type="sibTrans" cxnId="{9FF19C59-E9C8-4C1A-9C50-F49053F521CC}">
      <dgm:prSet/>
      <dgm:spPr/>
      <dgm:t>
        <a:bodyPr/>
        <a:lstStyle/>
        <a:p>
          <a:endParaRPr lang="en-US"/>
        </a:p>
      </dgm:t>
    </dgm:pt>
    <dgm:pt modelId="{EE57CDF8-ED8E-421F-B8DB-BDF1E4C66F23}">
      <dgm:prSet custT="1"/>
      <dgm:spPr/>
      <dgm:t>
        <a:bodyPr/>
        <a:lstStyle/>
        <a:p>
          <a:r>
            <a:rPr lang="en-US" sz="1600" dirty="0"/>
            <a:t>Streaming Movies</a:t>
          </a:r>
        </a:p>
      </dgm:t>
    </dgm:pt>
    <dgm:pt modelId="{3D7AC53C-8F0A-45FD-93C1-929517C6AF46}" type="parTrans" cxnId="{9ABB04EC-0621-4E43-A810-55A143A42563}">
      <dgm:prSet/>
      <dgm:spPr/>
      <dgm:t>
        <a:bodyPr/>
        <a:lstStyle/>
        <a:p>
          <a:endParaRPr lang="en-US"/>
        </a:p>
      </dgm:t>
    </dgm:pt>
    <dgm:pt modelId="{71B184E6-41A1-4983-9191-656E74782B18}" type="sibTrans" cxnId="{9ABB04EC-0621-4E43-A810-55A143A42563}">
      <dgm:prSet/>
      <dgm:spPr/>
      <dgm:t>
        <a:bodyPr/>
        <a:lstStyle/>
        <a:p>
          <a:endParaRPr lang="en-US"/>
        </a:p>
      </dgm:t>
    </dgm:pt>
    <dgm:pt modelId="{767805E1-DE57-4DB4-8F55-F7E22BAAFE74}">
      <dgm:prSet custT="1"/>
      <dgm:spPr/>
      <dgm:t>
        <a:bodyPr/>
        <a:lstStyle/>
        <a:p>
          <a:r>
            <a:rPr lang="en-US" sz="1600" dirty="0"/>
            <a:t>Contract</a:t>
          </a:r>
        </a:p>
      </dgm:t>
    </dgm:pt>
    <dgm:pt modelId="{3BF684C6-013E-4904-AFF8-52FD39A72CFA}" type="parTrans" cxnId="{6E7CA604-388B-4BED-9C51-19839808DAE9}">
      <dgm:prSet/>
      <dgm:spPr/>
      <dgm:t>
        <a:bodyPr/>
        <a:lstStyle/>
        <a:p>
          <a:endParaRPr lang="en-US"/>
        </a:p>
      </dgm:t>
    </dgm:pt>
    <dgm:pt modelId="{846A9622-7AC4-4EE7-9AFE-C1D357401AF3}" type="sibTrans" cxnId="{6E7CA604-388B-4BED-9C51-19839808DAE9}">
      <dgm:prSet/>
      <dgm:spPr/>
      <dgm:t>
        <a:bodyPr/>
        <a:lstStyle/>
        <a:p>
          <a:endParaRPr lang="en-US"/>
        </a:p>
      </dgm:t>
    </dgm:pt>
    <dgm:pt modelId="{B53F0D16-6495-4BF7-9311-FC08AA3953A6}">
      <dgm:prSet custT="1"/>
      <dgm:spPr/>
      <dgm:t>
        <a:bodyPr/>
        <a:lstStyle/>
        <a:p>
          <a:r>
            <a:rPr lang="en-US" sz="1600" dirty="0"/>
            <a:t>Paperless Billing</a:t>
          </a:r>
        </a:p>
      </dgm:t>
    </dgm:pt>
    <dgm:pt modelId="{79156558-AA58-4331-9F95-E095A6D5862B}" type="parTrans" cxnId="{8547E36C-72E3-4E4D-94F7-888057D863B7}">
      <dgm:prSet/>
      <dgm:spPr/>
      <dgm:t>
        <a:bodyPr/>
        <a:lstStyle/>
        <a:p>
          <a:endParaRPr lang="en-US"/>
        </a:p>
      </dgm:t>
    </dgm:pt>
    <dgm:pt modelId="{5C7B1F8A-4D62-47E7-ABA9-87E9107A6151}" type="sibTrans" cxnId="{8547E36C-72E3-4E4D-94F7-888057D863B7}">
      <dgm:prSet/>
      <dgm:spPr/>
      <dgm:t>
        <a:bodyPr/>
        <a:lstStyle/>
        <a:p>
          <a:endParaRPr lang="en-US"/>
        </a:p>
      </dgm:t>
    </dgm:pt>
    <dgm:pt modelId="{43ABCA4F-398B-4CAA-B8C6-587E66AB8A09}">
      <dgm:prSet custT="1"/>
      <dgm:spPr/>
      <dgm:t>
        <a:bodyPr/>
        <a:lstStyle/>
        <a:p>
          <a:r>
            <a:rPr lang="en-US" sz="1600" dirty="0"/>
            <a:t>Payment Method</a:t>
          </a:r>
        </a:p>
      </dgm:t>
    </dgm:pt>
    <dgm:pt modelId="{0EA091F3-21EC-4E1D-94E6-54C6199BAB74}" type="parTrans" cxnId="{ACDF4B19-A76E-4B80-B5C3-B1261EED99E2}">
      <dgm:prSet/>
      <dgm:spPr/>
      <dgm:t>
        <a:bodyPr/>
        <a:lstStyle/>
        <a:p>
          <a:endParaRPr lang="en-US"/>
        </a:p>
      </dgm:t>
    </dgm:pt>
    <dgm:pt modelId="{7BFCEFAC-E7D6-4831-A15E-C30544645B44}" type="sibTrans" cxnId="{ACDF4B19-A76E-4B80-B5C3-B1261EED99E2}">
      <dgm:prSet/>
      <dgm:spPr/>
      <dgm:t>
        <a:bodyPr/>
        <a:lstStyle/>
        <a:p>
          <a:endParaRPr lang="en-US"/>
        </a:p>
      </dgm:t>
    </dgm:pt>
    <dgm:pt modelId="{383EFCA2-8085-40FE-B985-1D04AB10C1F9}">
      <dgm:prSet custT="1"/>
      <dgm:spPr/>
      <dgm:t>
        <a:bodyPr/>
        <a:lstStyle/>
        <a:p>
          <a:r>
            <a:rPr lang="en-US" sz="1600" dirty="0"/>
            <a:t>Monthly Charges</a:t>
          </a:r>
        </a:p>
      </dgm:t>
    </dgm:pt>
    <dgm:pt modelId="{8C23AFE6-BF4F-4B90-8FBD-667973C5AF6A}" type="parTrans" cxnId="{9CE3550E-7814-4445-84CA-6F5B630EE374}">
      <dgm:prSet/>
      <dgm:spPr/>
      <dgm:t>
        <a:bodyPr/>
        <a:lstStyle/>
        <a:p>
          <a:endParaRPr lang="en-US"/>
        </a:p>
      </dgm:t>
    </dgm:pt>
    <dgm:pt modelId="{10783291-15E8-4FA0-A96C-0C399871A7D6}" type="sibTrans" cxnId="{9CE3550E-7814-4445-84CA-6F5B630EE374}">
      <dgm:prSet/>
      <dgm:spPr/>
      <dgm:t>
        <a:bodyPr/>
        <a:lstStyle/>
        <a:p>
          <a:endParaRPr lang="en-US"/>
        </a:p>
      </dgm:t>
    </dgm:pt>
    <dgm:pt modelId="{4F093052-6A80-4D31-ABBF-809592B876BE}">
      <dgm:prSet custT="1"/>
      <dgm:spPr/>
      <dgm:t>
        <a:bodyPr/>
        <a:lstStyle/>
        <a:p>
          <a:r>
            <a:rPr lang="en-US" sz="1600" dirty="0"/>
            <a:t>Total Charges </a:t>
          </a:r>
        </a:p>
      </dgm:t>
    </dgm:pt>
    <dgm:pt modelId="{C0320858-6589-4E33-90D9-EFDC0ECFB9F9}" type="parTrans" cxnId="{2608F58C-E867-4E8C-A32A-D27BF8A8FF28}">
      <dgm:prSet/>
      <dgm:spPr/>
      <dgm:t>
        <a:bodyPr/>
        <a:lstStyle/>
        <a:p>
          <a:endParaRPr lang="en-US"/>
        </a:p>
      </dgm:t>
    </dgm:pt>
    <dgm:pt modelId="{BFA5327B-406E-45A5-81F4-15042E0E1A06}" type="sibTrans" cxnId="{2608F58C-E867-4E8C-A32A-D27BF8A8FF28}">
      <dgm:prSet/>
      <dgm:spPr/>
      <dgm:t>
        <a:bodyPr/>
        <a:lstStyle/>
        <a:p>
          <a:endParaRPr lang="en-US"/>
        </a:p>
      </dgm:t>
    </dgm:pt>
    <dgm:pt modelId="{25A29025-0E8E-4E72-8D18-84BD059B83A3}">
      <dgm:prSet custT="1"/>
      <dgm:spPr/>
      <dgm:t>
        <a:bodyPr/>
        <a:lstStyle/>
        <a:p>
          <a:r>
            <a:rPr lang="en-US" sz="1600" dirty="0"/>
            <a:t>Tenure (months)</a:t>
          </a:r>
        </a:p>
      </dgm:t>
    </dgm:pt>
    <dgm:pt modelId="{08CA6E54-1428-4E3E-AF1F-9A1E361A7581}" type="parTrans" cxnId="{7A381FB0-B63D-4ED8-978E-3991BAEF9363}">
      <dgm:prSet/>
      <dgm:spPr/>
      <dgm:t>
        <a:bodyPr/>
        <a:lstStyle/>
        <a:p>
          <a:endParaRPr lang="en-US"/>
        </a:p>
      </dgm:t>
    </dgm:pt>
    <dgm:pt modelId="{44965A13-4B56-449F-8652-C47F7E835A52}" type="sibTrans" cxnId="{7A381FB0-B63D-4ED8-978E-3991BAEF9363}">
      <dgm:prSet/>
      <dgm:spPr/>
      <dgm:t>
        <a:bodyPr/>
        <a:lstStyle/>
        <a:p>
          <a:endParaRPr lang="en-US"/>
        </a:p>
      </dgm:t>
    </dgm:pt>
    <dgm:pt modelId="{13BE118C-A356-4C0E-97D2-6F2BC7F21625}">
      <dgm:prSet custT="1"/>
      <dgm:spPr/>
      <dgm:t>
        <a:bodyPr/>
        <a:lstStyle/>
        <a:p>
          <a:r>
            <a:rPr lang="en-US" sz="1800" dirty="0"/>
            <a:t>Partner</a:t>
          </a:r>
        </a:p>
      </dgm:t>
    </dgm:pt>
    <dgm:pt modelId="{9F356FE9-56D5-4E10-AE82-3298954B9B1C}" type="parTrans" cxnId="{5458E177-D05B-4DF3-8915-500BAEF66525}">
      <dgm:prSet/>
      <dgm:spPr/>
      <dgm:t>
        <a:bodyPr/>
        <a:lstStyle/>
        <a:p>
          <a:endParaRPr lang="en-US"/>
        </a:p>
      </dgm:t>
    </dgm:pt>
    <dgm:pt modelId="{5718B62C-4BD3-4025-911D-ACAC574913E6}" type="sibTrans" cxnId="{5458E177-D05B-4DF3-8915-500BAEF66525}">
      <dgm:prSet/>
      <dgm:spPr/>
      <dgm:t>
        <a:bodyPr/>
        <a:lstStyle/>
        <a:p>
          <a:endParaRPr lang="en-US"/>
        </a:p>
      </dgm:t>
    </dgm:pt>
    <dgm:pt modelId="{53E30F2D-C192-4378-A78C-CC4B604F933D}" type="pres">
      <dgm:prSet presAssocID="{A7CD3C26-72FA-4F13-B5AF-49AA3DE6C932}" presName="theList" presStyleCnt="0">
        <dgm:presLayoutVars>
          <dgm:dir/>
          <dgm:animLvl val="lvl"/>
          <dgm:resizeHandles val="exact"/>
        </dgm:presLayoutVars>
      </dgm:prSet>
      <dgm:spPr/>
    </dgm:pt>
    <dgm:pt modelId="{DB511900-17AF-4B3D-8588-8D62BD47B51A}" type="pres">
      <dgm:prSet presAssocID="{AFA27B28-D55E-49B4-99A0-5B3AA6DB88C2}" presName="compNode" presStyleCnt="0"/>
      <dgm:spPr/>
    </dgm:pt>
    <dgm:pt modelId="{0C03FE7B-8059-4C7C-91E2-4670D4CAF21B}" type="pres">
      <dgm:prSet presAssocID="{AFA27B28-D55E-49B4-99A0-5B3AA6DB88C2}" presName="aNode" presStyleLbl="bgShp" presStyleIdx="0" presStyleCnt="4"/>
      <dgm:spPr/>
    </dgm:pt>
    <dgm:pt modelId="{6C71A0E5-38A1-49C2-80A8-CB2D8892FDB8}" type="pres">
      <dgm:prSet presAssocID="{AFA27B28-D55E-49B4-99A0-5B3AA6DB88C2}" presName="textNode" presStyleLbl="bgShp" presStyleIdx="0" presStyleCnt="4"/>
      <dgm:spPr/>
    </dgm:pt>
    <dgm:pt modelId="{140BCB19-E2C6-49D0-9E2F-21E18E030AB9}" type="pres">
      <dgm:prSet presAssocID="{AFA27B28-D55E-49B4-99A0-5B3AA6DB88C2}" presName="compChildNode" presStyleCnt="0"/>
      <dgm:spPr/>
    </dgm:pt>
    <dgm:pt modelId="{1A21274E-EEE7-4D4E-BE20-03CEB956D605}" type="pres">
      <dgm:prSet presAssocID="{AFA27B28-D55E-49B4-99A0-5B3AA6DB88C2}" presName="theInnerList" presStyleCnt="0"/>
      <dgm:spPr/>
    </dgm:pt>
    <dgm:pt modelId="{53ADA10B-FF06-4740-9D8A-143AF432BC56}" type="pres">
      <dgm:prSet presAssocID="{E6DF80BF-B802-4881-9421-F704F6B9D5A3}" presName="childNode" presStyleLbl="node1" presStyleIdx="0" presStyleCnt="25">
        <dgm:presLayoutVars>
          <dgm:bulletEnabled val="1"/>
        </dgm:presLayoutVars>
      </dgm:prSet>
      <dgm:spPr/>
    </dgm:pt>
    <dgm:pt modelId="{40187721-1EF2-4247-8CA4-39AF1014B289}" type="pres">
      <dgm:prSet presAssocID="{E6DF80BF-B802-4881-9421-F704F6B9D5A3}" presName="aSpace2" presStyleCnt="0"/>
      <dgm:spPr/>
    </dgm:pt>
    <dgm:pt modelId="{98C15683-DE2F-40D0-972E-0455C86A03FE}" type="pres">
      <dgm:prSet presAssocID="{5CC93E51-FF84-4469-AA06-0B2986BA7050}" presName="childNode" presStyleLbl="node1" presStyleIdx="1" presStyleCnt="25">
        <dgm:presLayoutVars>
          <dgm:bulletEnabled val="1"/>
        </dgm:presLayoutVars>
      </dgm:prSet>
      <dgm:spPr/>
    </dgm:pt>
    <dgm:pt modelId="{252FB9A0-8D63-41B3-B9DB-99D166A9230B}" type="pres">
      <dgm:prSet presAssocID="{5CC93E51-FF84-4469-AA06-0B2986BA7050}" presName="aSpace2" presStyleCnt="0"/>
      <dgm:spPr/>
    </dgm:pt>
    <dgm:pt modelId="{69ABC466-8683-424F-9E0C-D0986FA3B5FA}" type="pres">
      <dgm:prSet presAssocID="{668847AE-80CD-4B3D-B6BD-C0FB29A3FD5C}" presName="childNode" presStyleLbl="node1" presStyleIdx="2" presStyleCnt="25">
        <dgm:presLayoutVars>
          <dgm:bulletEnabled val="1"/>
        </dgm:presLayoutVars>
      </dgm:prSet>
      <dgm:spPr/>
    </dgm:pt>
    <dgm:pt modelId="{7631ECFE-E45A-4805-AB98-00262BD77228}" type="pres">
      <dgm:prSet presAssocID="{668847AE-80CD-4B3D-B6BD-C0FB29A3FD5C}" presName="aSpace2" presStyleCnt="0"/>
      <dgm:spPr/>
    </dgm:pt>
    <dgm:pt modelId="{05D706D2-DC64-40FF-A1C4-110777594997}" type="pres">
      <dgm:prSet presAssocID="{6E245215-33A7-4418-A0DC-3493D4D0C441}" presName="childNode" presStyleLbl="node1" presStyleIdx="3" presStyleCnt="25">
        <dgm:presLayoutVars>
          <dgm:bulletEnabled val="1"/>
        </dgm:presLayoutVars>
      </dgm:prSet>
      <dgm:spPr/>
    </dgm:pt>
    <dgm:pt modelId="{32EB7A8D-44AA-440C-9B13-9E089E12454D}" type="pres">
      <dgm:prSet presAssocID="{6E245215-33A7-4418-A0DC-3493D4D0C441}" presName="aSpace2" presStyleCnt="0"/>
      <dgm:spPr/>
    </dgm:pt>
    <dgm:pt modelId="{063BE85B-93F7-49F6-A2BD-82230BA25C07}" type="pres">
      <dgm:prSet presAssocID="{4EC86079-04C5-4D92-8283-E5DA6EC1DD76}" presName="childNode" presStyleLbl="node1" presStyleIdx="4" presStyleCnt="25">
        <dgm:presLayoutVars>
          <dgm:bulletEnabled val="1"/>
        </dgm:presLayoutVars>
      </dgm:prSet>
      <dgm:spPr/>
    </dgm:pt>
    <dgm:pt modelId="{2524B758-B7A2-418C-97A7-5CD958087E9B}" type="pres">
      <dgm:prSet presAssocID="{4EC86079-04C5-4D92-8283-E5DA6EC1DD76}" presName="aSpace2" presStyleCnt="0"/>
      <dgm:spPr/>
    </dgm:pt>
    <dgm:pt modelId="{8A7F29A0-1DA6-495C-88E1-597FB57F70AF}" type="pres">
      <dgm:prSet presAssocID="{52E891EA-C7B2-45D2-9649-D133F1CC1C74}" presName="childNode" presStyleLbl="node1" presStyleIdx="5" presStyleCnt="25">
        <dgm:presLayoutVars>
          <dgm:bulletEnabled val="1"/>
        </dgm:presLayoutVars>
      </dgm:prSet>
      <dgm:spPr/>
    </dgm:pt>
    <dgm:pt modelId="{A3C1378D-6889-4F3A-ABF7-09292DF19221}" type="pres">
      <dgm:prSet presAssocID="{52E891EA-C7B2-45D2-9649-D133F1CC1C74}" presName="aSpace2" presStyleCnt="0"/>
      <dgm:spPr/>
    </dgm:pt>
    <dgm:pt modelId="{29EEF668-A2FF-43A3-8EAC-6B2F7D880DA6}" type="pres">
      <dgm:prSet presAssocID="{E862BBCB-02D7-4A4F-8120-63E962D4AADC}" presName="childNode" presStyleLbl="node1" presStyleIdx="6" presStyleCnt="25">
        <dgm:presLayoutVars>
          <dgm:bulletEnabled val="1"/>
        </dgm:presLayoutVars>
      </dgm:prSet>
      <dgm:spPr/>
    </dgm:pt>
    <dgm:pt modelId="{0EEF96DA-5272-47F2-9FB6-AD78E9184483}" type="pres">
      <dgm:prSet presAssocID="{E862BBCB-02D7-4A4F-8120-63E962D4AADC}" presName="aSpace2" presStyleCnt="0"/>
      <dgm:spPr/>
    </dgm:pt>
    <dgm:pt modelId="{446D54B1-65AC-42F6-9656-4365C22422ED}" type="pres">
      <dgm:prSet presAssocID="{6CCC7763-6798-444E-80E8-64C4CAA39B7C}" presName="childNode" presStyleLbl="node1" presStyleIdx="7" presStyleCnt="25">
        <dgm:presLayoutVars>
          <dgm:bulletEnabled val="1"/>
        </dgm:presLayoutVars>
      </dgm:prSet>
      <dgm:spPr/>
    </dgm:pt>
    <dgm:pt modelId="{88FA123A-22BD-43DF-88E4-62D59107C18E}" type="pres">
      <dgm:prSet presAssocID="{6CCC7763-6798-444E-80E8-64C4CAA39B7C}" presName="aSpace2" presStyleCnt="0"/>
      <dgm:spPr/>
    </dgm:pt>
    <dgm:pt modelId="{C91EC0CA-ECB4-4468-B249-DEC1F7F6FB4F}" type="pres">
      <dgm:prSet presAssocID="{EE57CDF8-ED8E-421F-B8DB-BDF1E4C66F23}" presName="childNode" presStyleLbl="node1" presStyleIdx="8" presStyleCnt="25">
        <dgm:presLayoutVars>
          <dgm:bulletEnabled val="1"/>
        </dgm:presLayoutVars>
      </dgm:prSet>
      <dgm:spPr/>
    </dgm:pt>
    <dgm:pt modelId="{3E9A5869-A44C-4D6B-9117-2152AB7C06F6}" type="pres">
      <dgm:prSet presAssocID="{EE57CDF8-ED8E-421F-B8DB-BDF1E4C66F23}" presName="aSpace2" presStyleCnt="0"/>
      <dgm:spPr/>
    </dgm:pt>
    <dgm:pt modelId="{DB5516F0-10D4-4658-8F5B-5AE56201C9A6}" type="pres">
      <dgm:prSet presAssocID="{767805E1-DE57-4DB4-8F55-F7E22BAAFE74}" presName="childNode" presStyleLbl="node1" presStyleIdx="9" presStyleCnt="25">
        <dgm:presLayoutVars>
          <dgm:bulletEnabled val="1"/>
        </dgm:presLayoutVars>
      </dgm:prSet>
      <dgm:spPr/>
    </dgm:pt>
    <dgm:pt modelId="{69818898-4283-4C7A-824A-521088111C45}" type="pres">
      <dgm:prSet presAssocID="{767805E1-DE57-4DB4-8F55-F7E22BAAFE74}" presName="aSpace2" presStyleCnt="0"/>
      <dgm:spPr/>
    </dgm:pt>
    <dgm:pt modelId="{4568E506-C371-4862-943E-619E3F56156C}" type="pres">
      <dgm:prSet presAssocID="{B53F0D16-6495-4BF7-9311-FC08AA3953A6}" presName="childNode" presStyleLbl="node1" presStyleIdx="10" presStyleCnt="25">
        <dgm:presLayoutVars>
          <dgm:bulletEnabled val="1"/>
        </dgm:presLayoutVars>
      </dgm:prSet>
      <dgm:spPr/>
    </dgm:pt>
    <dgm:pt modelId="{B4D9DA3A-AAB3-44A0-9777-87F555C9B330}" type="pres">
      <dgm:prSet presAssocID="{B53F0D16-6495-4BF7-9311-FC08AA3953A6}" presName="aSpace2" presStyleCnt="0"/>
      <dgm:spPr/>
    </dgm:pt>
    <dgm:pt modelId="{50CDC205-57C1-4BEE-A057-333B90C50A5B}" type="pres">
      <dgm:prSet presAssocID="{43ABCA4F-398B-4CAA-B8C6-587E66AB8A09}" presName="childNode" presStyleLbl="node1" presStyleIdx="11" presStyleCnt="25">
        <dgm:presLayoutVars>
          <dgm:bulletEnabled val="1"/>
        </dgm:presLayoutVars>
      </dgm:prSet>
      <dgm:spPr/>
    </dgm:pt>
    <dgm:pt modelId="{E6B14CDE-2EA7-456D-A091-E6090220D926}" type="pres">
      <dgm:prSet presAssocID="{43ABCA4F-398B-4CAA-B8C6-587E66AB8A09}" presName="aSpace2" presStyleCnt="0"/>
      <dgm:spPr/>
    </dgm:pt>
    <dgm:pt modelId="{72BA28AA-C4A6-4466-A403-365EA1E4D4D0}" type="pres">
      <dgm:prSet presAssocID="{383EFCA2-8085-40FE-B985-1D04AB10C1F9}" presName="childNode" presStyleLbl="node1" presStyleIdx="12" presStyleCnt="25">
        <dgm:presLayoutVars>
          <dgm:bulletEnabled val="1"/>
        </dgm:presLayoutVars>
      </dgm:prSet>
      <dgm:spPr/>
    </dgm:pt>
    <dgm:pt modelId="{59FAD11F-803B-4B50-87F0-F1AA185AC141}" type="pres">
      <dgm:prSet presAssocID="{383EFCA2-8085-40FE-B985-1D04AB10C1F9}" presName="aSpace2" presStyleCnt="0"/>
      <dgm:spPr/>
    </dgm:pt>
    <dgm:pt modelId="{C23E05CF-0DB4-435D-8D1C-2E7FCB18C06C}" type="pres">
      <dgm:prSet presAssocID="{4F093052-6A80-4D31-ABBF-809592B876BE}" presName="childNode" presStyleLbl="node1" presStyleIdx="13" presStyleCnt="25">
        <dgm:presLayoutVars>
          <dgm:bulletEnabled val="1"/>
        </dgm:presLayoutVars>
      </dgm:prSet>
      <dgm:spPr/>
    </dgm:pt>
    <dgm:pt modelId="{ECCB0380-0D80-4118-A13B-714C85334885}" type="pres">
      <dgm:prSet presAssocID="{4F093052-6A80-4D31-ABBF-809592B876BE}" presName="aSpace2" presStyleCnt="0"/>
      <dgm:spPr/>
    </dgm:pt>
    <dgm:pt modelId="{4BB1A1C3-B571-417E-B62A-1DC3562430A0}" type="pres">
      <dgm:prSet presAssocID="{25A29025-0E8E-4E72-8D18-84BD059B83A3}" presName="childNode" presStyleLbl="node1" presStyleIdx="14" presStyleCnt="25">
        <dgm:presLayoutVars>
          <dgm:bulletEnabled val="1"/>
        </dgm:presLayoutVars>
      </dgm:prSet>
      <dgm:spPr/>
    </dgm:pt>
    <dgm:pt modelId="{02B06359-A797-4402-91B2-C2B47B9660A3}" type="pres">
      <dgm:prSet presAssocID="{AFA27B28-D55E-49B4-99A0-5B3AA6DB88C2}" presName="aSpace" presStyleCnt="0"/>
      <dgm:spPr/>
    </dgm:pt>
    <dgm:pt modelId="{98DBD1A7-DE32-46AE-BA45-797DA91B9F56}" type="pres">
      <dgm:prSet presAssocID="{7F7F0F9C-CCF5-4830-9CF1-A39D26DB92E1}" presName="compNode" presStyleCnt="0"/>
      <dgm:spPr/>
    </dgm:pt>
    <dgm:pt modelId="{54DD414D-661D-40D0-AD43-A1C02DC86C37}" type="pres">
      <dgm:prSet presAssocID="{7F7F0F9C-CCF5-4830-9CF1-A39D26DB92E1}" presName="aNode" presStyleLbl="bgShp" presStyleIdx="1" presStyleCnt="4"/>
      <dgm:spPr/>
    </dgm:pt>
    <dgm:pt modelId="{CFEC7905-E043-4712-ABC1-6F1427D142B3}" type="pres">
      <dgm:prSet presAssocID="{7F7F0F9C-CCF5-4830-9CF1-A39D26DB92E1}" presName="textNode" presStyleLbl="bgShp" presStyleIdx="1" presStyleCnt="4"/>
      <dgm:spPr/>
    </dgm:pt>
    <dgm:pt modelId="{A6FDA1E8-3A54-4DFC-8E30-1DBCEFB551BA}" type="pres">
      <dgm:prSet presAssocID="{7F7F0F9C-CCF5-4830-9CF1-A39D26DB92E1}" presName="compChildNode" presStyleCnt="0"/>
      <dgm:spPr/>
    </dgm:pt>
    <dgm:pt modelId="{E6CF2B26-FAB1-48E0-8D57-6CB27F791CA4}" type="pres">
      <dgm:prSet presAssocID="{7F7F0F9C-CCF5-4830-9CF1-A39D26DB92E1}" presName="theInnerList" presStyleCnt="0"/>
      <dgm:spPr/>
    </dgm:pt>
    <dgm:pt modelId="{F2A8FE32-2AEF-4B1A-9475-8CBC1A710DF6}" type="pres">
      <dgm:prSet presAssocID="{90D1F889-A5ED-4989-B479-826145A0D696}" presName="childNode" presStyleLbl="node1" presStyleIdx="15" presStyleCnt="25">
        <dgm:presLayoutVars>
          <dgm:bulletEnabled val="1"/>
        </dgm:presLayoutVars>
      </dgm:prSet>
      <dgm:spPr/>
    </dgm:pt>
    <dgm:pt modelId="{1C3E2781-656E-43B7-8C92-34CE25935B9B}" type="pres">
      <dgm:prSet presAssocID="{90D1F889-A5ED-4989-B479-826145A0D696}" presName="aSpace2" presStyleCnt="0"/>
      <dgm:spPr/>
    </dgm:pt>
    <dgm:pt modelId="{E6E1432A-DA67-4B7B-B592-BCE6CB70EC77}" type="pres">
      <dgm:prSet presAssocID="{CF8B9B5C-7CB7-476C-A844-251AFE0DF352}" presName="childNode" presStyleLbl="node1" presStyleIdx="16" presStyleCnt="25">
        <dgm:presLayoutVars>
          <dgm:bulletEnabled val="1"/>
        </dgm:presLayoutVars>
      </dgm:prSet>
      <dgm:spPr/>
    </dgm:pt>
    <dgm:pt modelId="{458C6BF4-FA50-4237-82A6-5F8828992067}" type="pres">
      <dgm:prSet presAssocID="{CF8B9B5C-7CB7-476C-A844-251AFE0DF352}" presName="aSpace2" presStyleCnt="0"/>
      <dgm:spPr/>
    </dgm:pt>
    <dgm:pt modelId="{1F38C60C-B161-405C-AFE7-38B9555C2E46}" type="pres">
      <dgm:prSet presAssocID="{5382E861-4487-44A9-BFA2-E633AD610F70}" presName="childNode" presStyleLbl="node1" presStyleIdx="17" presStyleCnt="25">
        <dgm:presLayoutVars>
          <dgm:bulletEnabled val="1"/>
        </dgm:presLayoutVars>
      </dgm:prSet>
      <dgm:spPr/>
    </dgm:pt>
    <dgm:pt modelId="{E28F3BB4-E008-4294-9B8C-B404A836CAB5}" type="pres">
      <dgm:prSet presAssocID="{7F7F0F9C-CCF5-4830-9CF1-A39D26DB92E1}" presName="aSpace" presStyleCnt="0"/>
      <dgm:spPr/>
    </dgm:pt>
    <dgm:pt modelId="{FAADD62D-7057-46BE-ADF5-6A3EB0562325}" type="pres">
      <dgm:prSet presAssocID="{FE77E2C4-1E25-44B3-B10D-63381DCF0219}" presName="compNode" presStyleCnt="0"/>
      <dgm:spPr/>
    </dgm:pt>
    <dgm:pt modelId="{DFFFE6E6-8364-4191-BC19-BA90B8DAB77E}" type="pres">
      <dgm:prSet presAssocID="{FE77E2C4-1E25-44B3-B10D-63381DCF0219}" presName="aNode" presStyleLbl="bgShp" presStyleIdx="2" presStyleCnt="4"/>
      <dgm:spPr/>
    </dgm:pt>
    <dgm:pt modelId="{2605277D-29A1-4FEC-8696-5C972F3958A1}" type="pres">
      <dgm:prSet presAssocID="{FE77E2C4-1E25-44B3-B10D-63381DCF0219}" presName="textNode" presStyleLbl="bgShp" presStyleIdx="2" presStyleCnt="4"/>
      <dgm:spPr/>
    </dgm:pt>
    <dgm:pt modelId="{F84A62E1-C30B-45FF-95DF-185F905EE26B}" type="pres">
      <dgm:prSet presAssocID="{FE77E2C4-1E25-44B3-B10D-63381DCF0219}" presName="compChildNode" presStyleCnt="0"/>
      <dgm:spPr/>
    </dgm:pt>
    <dgm:pt modelId="{B5A62015-4AC4-43A9-8688-CCE242B1559D}" type="pres">
      <dgm:prSet presAssocID="{FE77E2C4-1E25-44B3-B10D-63381DCF0219}" presName="theInnerList" presStyleCnt="0"/>
      <dgm:spPr/>
    </dgm:pt>
    <dgm:pt modelId="{ECD477A8-A2CD-4559-8CEA-56CB5FA64B91}" type="pres">
      <dgm:prSet presAssocID="{3D76967E-1532-49B2-B516-F6B7A28CB5C2}" presName="childNode" presStyleLbl="node1" presStyleIdx="18" presStyleCnt="25">
        <dgm:presLayoutVars>
          <dgm:bulletEnabled val="1"/>
        </dgm:presLayoutVars>
      </dgm:prSet>
      <dgm:spPr/>
    </dgm:pt>
    <dgm:pt modelId="{2060960F-8C85-48B0-9A2F-0E052A90F734}" type="pres">
      <dgm:prSet presAssocID="{3D76967E-1532-49B2-B516-F6B7A28CB5C2}" presName="aSpace2" presStyleCnt="0"/>
      <dgm:spPr/>
    </dgm:pt>
    <dgm:pt modelId="{5743DEE0-D1B9-4825-A3E3-0BA882CD45A7}" type="pres">
      <dgm:prSet presAssocID="{1EBB2EE1-B188-4033-96D1-9A25EA2EE8EB}" presName="childNode" presStyleLbl="node1" presStyleIdx="19" presStyleCnt="25">
        <dgm:presLayoutVars>
          <dgm:bulletEnabled val="1"/>
        </dgm:presLayoutVars>
      </dgm:prSet>
      <dgm:spPr/>
    </dgm:pt>
    <dgm:pt modelId="{FF268648-9DEB-4EA7-A287-A0268DC1AF7F}" type="pres">
      <dgm:prSet presAssocID="{1EBB2EE1-B188-4033-96D1-9A25EA2EE8EB}" presName="aSpace2" presStyleCnt="0"/>
      <dgm:spPr/>
    </dgm:pt>
    <dgm:pt modelId="{79371556-03E8-4249-A0D8-033865C15F12}" type="pres">
      <dgm:prSet presAssocID="{3C355C49-D012-403A-8CA1-D7062A4EE3E1}" presName="childNode" presStyleLbl="node1" presStyleIdx="20" presStyleCnt="25">
        <dgm:presLayoutVars>
          <dgm:bulletEnabled val="1"/>
        </dgm:presLayoutVars>
      </dgm:prSet>
      <dgm:spPr/>
    </dgm:pt>
    <dgm:pt modelId="{C22AF476-0AC8-4C8F-88D2-48045BCFBE1B}" type="pres">
      <dgm:prSet presAssocID="{3C355C49-D012-403A-8CA1-D7062A4EE3E1}" presName="aSpace2" presStyleCnt="0"/>
      <dgm:spPr/>
    </dgm:pt>
    <dgm:pt modelId="{50B096F1-2093-4EE7-A594-B1DFBC28F3D8}" type="pres">
      <dgm:prSet presAssocID="{13BE118C-A356-4C0E-97D2-6F2BC7F21625}" presName="childNode" presStyleLbl="node1" presStyleIdx="21" presStyleCnt="25">
        <dgm:presLayoutVars>
          <dgm:bulletEnabled val="1"/>
        </dgm:presLayoutVars>
      </dgm:prSet>
      <dgm:spPr/>
    </dgm:pt>
    <dgm:pt modelId="{CC661480-5B4C-4ACD-AB69-768DF4EB58BA}" type="pres">
      <dgm:prSet presAssocID="{FE77E2C4-1E25-44B3-B10D-63381DCF0219}" presName="aSpace" presStyleCnt="0"/>
      <dgm:spPr/>
    </dgm:pt>
    <dgm:pt modelId="{80072C10-1210-4385-8B6A-8B8C9AC7C060}" type="pres">
      <dgm:prSet presAssocID="{51BF102B-0E0B-445F-A7CE-B7E03F2154A0}" presName="compNode" presStyleCnt="0"/>
      <dgm:spPr/>
    </dgm:pt>
    <dgm:pt modelId="{73C507E7-F489-412D-9921-35E508E60EEF}" type="pres">
      <dgm:prSet presAssocID="{51BF102B-0E0B-445F-A7CE-B7E03F2154A0}" presName="aNode" presStyleLbl="bgShp" presStyleIdx="3" presStyleCnt="4"/>
      <dgm:spPr/>
    </dgm:pt>
    <dgm:pt modelId="{3F8A0758-342E-44F9-BB89-C6CF3AF27C0F}" type="pres">
      <dgm:prSet presAssocID="{51BF102B-0E0B-445F-A7CE-B7E03F2154A0}" presName="textNode" presStyleLbl="bgShp" presStyleIdx="3" presStyleCnt="4"/>
      <dgm:spPr/>
    </dgm:pt>
    <dgm:pt modelId="{075BFF9A-8082-409B-B7D0-5F7C7E9A2AD7}" type="pres">
      <dgm:prSet presAssocID="{51BF102B-0E0B-445F-A7CE-B7E03F2154A0}" presName="compChildNode" presStyleCnt="0"/>
      <dgm:spPr/>
    </dgm:pt>
    <dgm:pt modelId="{5ED5CAEE-EBF3-4B4E-8072-1C61F8A58DE2}" type="pres">
      <dgm:prSet presAssocID="{51BF102B-0E0B-445F-A7CE-B7E03F2154A0}" presName="theInnerList" presStyleCnt="0"/>
      <dgm:spPr/>
    </dgm:pt>
    <dgm:pt modelId="{55D98508-1267-4552-910F-0B9F78AF7FAE}" type="pres">
      <dgm:prSet presAssocID="{80779C52-C1EB-4CA1-8F51-05809C2AB638}" presName="childNode" presStyleLbl="node1" presStyleIdx="22" presStyleCnt="25">
        <dgm:presLayoutVars>
          <dgm:bulletEnabled val="1"/>
        </dgm:presLayoutVars>
      </dgm:prSet>
      <dgm:spPr/>
    </dgm:pt>
    <dgm:pt modelId="{FA84E923-930B-461B-9B79-C1FBAFDF1606}" type="pres">
      <dgm:prSet presAssocID="{80779C52-C1EB-4CA1-8F51-05809C2AB638}" presName="aSpace2" presStyleCnt="0"/>
      <dgm:spPr/>
    </dgm:pt>
    <dgm:pt modelId="{0444411E-985B-404A-86A6-95FC1E5A8DDD}" type="pres">
      <dgm:prSet presAssocID="{74966D83-C02F-45A0-97D3-AE05BE77FD01}" presName="childNode" presStyleLbl="node1" presStyleIdx="23" presStyleCnt="25">
        <dgm:presLayoutVars>
          <dgm:bulletEnabled val="1"/>
        </dgm:presLayoutVars>
      </dgm:prSet>
      <dgm:spPr/>
    </dgm:pt>
    <dgm:pt modelId="{4B6B0D2F-7D42-4629-B092-C98013A64663}" type="pres">
      <dgm:prSet presAssocID="{74966D83-C02F-45A0-97D3-AE05BE77FD01}" presName="aSpace2" presStyleCnt="0"/>
      <dgm:spPr/>
    </dgm:pt>
    <dgm:pt modelId="{3ED63323-6F04-438A-9E1D-E9272FABF762}" type="pres">
      <dgm:prSet presAssocID="{A56CBE11-ADDE-4633-B699-2B79408717FE}" presName="childNode" presStyleLbl="node1" presStyleIdx="24" presStyleCnt="25">
        <dgm:presLayoutVars>
          <dgm:bulletEnabled val="1"/>
        </dgm:presLayoutVars>
      </dgm:prSet>
      <dgm:spPr/>
    </dgm:pt>
  </dgm:ptLst>
  <dgm:cxnLst>
    <dgm:cxn modelId="{FFB65E03-17A0-4AB3-A906-1F9B1DEFF128}" type="presOf" srcId="{FE77E2C4-1E25-44B3-B10D-63381DCF0219}" destId="{2605277D-29A1-4FEC-8696-5C972F3958A1}" srcOrd="1" destOrd="0" presId="urn:microsoft.com/office/officeart/2005/8/layout/lProcess2"/>
    <dgm:cxn modelId="{6E7CA604-388B-4BED-9C51-19839808DAE9}" srcId="{AFA27B28-D55E-49B4-99A0-5B3AA6DB88C2}" destId="{767805E1-DE57-4DB4-8F55-F7E22BAAFE74}" srcOrd="9" destOrd="0" parTransId="{3BF684C6-013E-4904-AFF8-52FD39A72CFA}" sibTransId="{846A9622-7AC4-4EE7-9AFE-C1D357401AF3}"/>
    <dgm:cxn modelId="{50B42606-9134-4E1C-B2C4-2BC5D1CC93D3}" srcId="{A7CD3C26-72FA-4F13-B5AF-49AA3DE6C932}" destId="{51BF102B-0E0B-445F-A7CE-B7E03F2154A0}" srcOrd="3" destOrd="0" parTransId="{4CB0CD22-14C9-4C0C-A7E2-2A34F7796B7D}" sibTransId="{91E0C6C4-1558-42FB-87DC-B937388D3C4A}"/>
    <dgm:cxn modelId="{49E2B40B-9276-44CF-8DCF-8A61B591A16D}" type="presOf" srcId="{4EC86079-04C5-4D92-8283-E5DA6EC1DD76}" destId="{063BE85B-93F7-49F6-A2BD-82230BA25C07}" srcOrd="0" destOrd="0" presId="urn:microsoft.com/office/officeart/2005/8/layout/lProcess2"/>
    <dgm:cxn modelId="{48A5010E-6B6F-44F5-A2FB-4738EC26E838}" type="presOf" srcId="{767805E1-DE57-4DB4-8F55-F7E22BAAFE74}" destId="{DB5516F0-10D4-4658-8F5B-5AE56201C9A6}" srcOrd="0" destOrd="0" presId="urn:microsoft.com/office/officeart/2005/8/layout/lProcess2"/>
    <dgm:cxn modelId="{9CE3550E-7814-4445-84CA-6F5B630EE374}" srcId="{AFA27B28-D55E-49B4-99A0-5B3AA6DB88C2}" destId="{383EFCA2-8085-40FE-B985-1D04AB10C1F9}" srcOrd="12" destOrd="0" parTransId="{8C23AFE6-BF4F-4B90-8FBD-667973C5AF6A}" sibTransId="{10783291-15E8-4FA0-A96C-0C399871A7D6}"/>
    <dgm:cxn modelId="{ACDF4B19-A76E-4B80-B5C3-B1261EED99E2}" srcId="{AFA27B28-D55E-49B4-99A0-5B3AA6DB88C2}" destId="{43ABCA4F-398B-4CAA-B8C6-587E66AB8A09}" srcOrd="11" destOrd="0" parTransId="{0EA091F3-21EC-4E1D-94E6-54C6199BAB74}" sibTransId="{7BFCEFAC-E7D6-4831-A15E-C30544645B44}"/>
    <dgm:cxn modelId="{D4B75319-9A82-491A-8B43-F93CF1D88162}" srcId="{A7CD3C26-72FA-4F13-B5AF-49AA3DE6C932}" destId="{7F7F0F9C-CCF5-4830-9CF1-A39D26DB92E1}" srcOrd="1" destOrd="0" parTransId="{3A885231-65C9-48DB-A368-C613528B1B8B}" sibTransId="{A75A6612-B905-4EEE-91C6-7E191C9D5844}"/>
    <dgm:cxn modelId="{9FC20523-890D-4EFF-ACB7-4D83FF62985B}" type="presOf" srcId="{AFA27B28-D55E-49B4-99A0-5B3AA6DB88C2}" destId="{0C03FE7B-8059-4C7C-91E2-4670D4CAF21B}" srcOrd="0" destOrd="0" presId="urn:microsoft.com/office/officeart/2005/8/layout/lProcess2"/>
    <dgm:cxn modelId="{41AA8126-CE32-438F-85FE-987051DA41FA}" type="presOf" srcId="{A7CD3C26-72FA-4F13-B5AF-49AA3DE6C932}" destId="{53E30F2D-C192-4378-A78C-CC4B604F933D}" srcOrd="0" destOrd="0" presId="urn:microsoft.com/office/officeart/2005/8/layout/lProcess2"/>
    <dgm:cxn modelId="{0E955528-18D6-45C1-B338-039575A2DFEC}" type="presOf" srcId="{3C355C49-D012-403A-8CA1-D7062A4EE3E1}" destId="{79371556-03E8-4249-A0D8-033865C15F12}" srcOrd="0" destOrd="0" presId="urn:microsoft.com/office/officeart/2005/8/layout/lProcess2"/>
    <dgm:cxn modelId="{A12D7E29-9932-493E-BBEC-FDD7355E486E}" srcId="{FE77E2C4-1E25-44B3-B10D-63381DCF0219}" destId="{3D76967E-1532-49B2-B516-F6B7A28CB5C2}" srcOrd="0" destOrd="0" parTransId="{5C2FEB0F-E805-485E-BF38-6AC537673131}" sibTransId="{F10CA7E8-EFF2-4983-AC36-6F99F396F282}"/>
    <dgm:cxn modelId="{99BB3C2D-620D-4CD2-AA8E-2FDB0068F57D}" srcId="{AFA27B28-D55E-49B4-99A0-5B3AA6DB88C2}" destId="{5CC93E51-FF84-4469-AA06-0B2986BA7050}" srcOrd="1" destOrd="0" parTransId="{B709BBF6-732F-42B0-AE1D-07124250D085}" sibTransId="{7D005827-88A6-4DB6-BBFE-2E9FE6FE3599}"/>
    <dgm:cxn modelId="{3DB16A36-E74D-49CD-90BA-9696A8731FDC}" srcId="{A7CD3C26-72FA-4F13-B5AF-49AA3DE6C932}" destId="{AFA27B28-D55E-49B4-99A0-5B3AA6DB88C2}" srcOrd="0" destOrd="0" parTransId="{266B7096-5C25-489A-91F9-DADFF5F70380}" sibTransId="{C39658DD-2D9C-401D-A4F6-AF14D83DE4AA}"/>
    <dgm:cxn modelId="{74287A38-424A-472C-85FA-EACE4E453321}" type="presOf" srcId="{CF8B9B5C-7CB7-476C-A844-251AFE0DF352}" destId="{E6E1432A-DA67-4B7B-B592-BCE6CB70EC77}" srcOrd="0" destOrd="0" presId="urn:microsoft.com/office/officeart/2005/8/layout/lProcess2"/>
    <dgm:cxn modelId="{ED36A95D-AFCF-4DAD-80D5-326BF7D1FE38}" type="presOf" srcId="{668847AE-80CD-4B3D-B6BD-C0FB29A3FD5C}" destId="{69ABC466-8683-424F-9E0C-D0986FA3B5FA}" srcOrd="0" destOrd="0" presId="urn:microsoft.com/office/officeart/2005/8/layout/lProcess2"/>
    <dgm:cxn modelId="{21F8BB60-6EA6-483E-8EC1-25B2B76D4454}" type="presOf" srcId="{25A29025-0E8E-4E72-8D18-84BD059B83A3}" destId="{4BB1A1C3-B571-417E-B62A-1DC3562430A0}" srcOrd="0" destOrd="0" presId="urn:microsoft.com/office/officeart/2005/8/layout/lProcess2"/>
    <dgm:cxn modelId="{A74EBE43-C39F-41D7-A4FD-7CDE9637CBB7}" type="presOf" srcId="{52E891EA-C7B2-45D2-9649-D133F1CC1C74}" destId="{8A7F29A0-1DA6-495C-88E1-597FB57F70AF}" srcOrd="0" destOrd="0" presId="urn:microsoft.com/office/officeart/2005/8/layout/lProcess2"/>
    <dgm:cxn modelId="{D4075244-D87D-46FC-A9D8-75B7352811C8}" type="presOf" srcId="{AFA27B28-D55E-49B4-99A0-5B3AA6DB88C2}" destId="{6C71A0E5-38A1-49C2-80A8-CB2D8892FDB8}" srcOrd="1" destOrd="0" presId="urn:microsoft.com/office/officeart/2005/8/layout/lProcess2"/>
    <dgm:cxn modelId="{21430565-0D47-4530-9F37-8201E1E0A808}" type="presOf" srcId="{13BE118C-A356-4C0E-97D2-6F2BC7F21625}" destId="{50B096F1-2093-4EE7-A594-B1DFBC28F3D8}" srcOrd="0" destOrd="0" presId="urn:microsoft.com/office/officeart/2005/8/layout/lProcess2"/>
    <dgm:cxn modelId="{F9F86A45-DFE8-4330-B8EA-D864569313A3}" srcId="{AFA27B28-D55E-49B4-99A0-5B3AA6DB88C2}" destId="{52E891EA-C7B2-45D2-9649-D133F1CC1C74}" srcOrd="5" destOrd="0" parTransId="{4DFD1E95-983F-401E-A6B2-1BBAF27A6ABA}" sibTransId="{B656B2DF-5503-4AC6-B7FC-5A771EF21C1C}"/>
    <dgm:cxn modelId="{39762B67-542A-4D9A-97FE-328C586A7D9D}" type="presOf" srcId="{90D1F889-A5ED-4989-B479-826145A0D696}" destId="{F2A8FE32-2AEF-4B1A-9475-8CBC1A710DF6}" srcOrd="0" destOrd="0" presId="urn:microsoft.com/office/officeart/2005/8/layout/lProcess2"/>
    <dgm:cxn modelId="{FD4C7B68-8FB3-42F7-8D54-386DAD1A3F8F}" srcId="{7F7F0F9C-CCF5-4830-9CF1-A39D26DB92E1}" destId="{90D1F889-A5ED-4989-B479-826145A0D696}" srcOrd="0" destOrd="0" parTransId="{7857AE84-3395-4487-847A-9C4949892A19}" sibTransId="{6291696C-C2FB-4F82-A5EA-79A64B8DB5D4}"/>
    <dgm:cxn modelId="{1BB2B168-CBC4-40C8-AE2E-8C6F7ADCB742}" type="presOf" srcId="{B53F0D16-6495-4BF7-9311-FC08AA3953A6}" destId="{4568E506-C371-4862-943E-619E3F56156C}" srcOrd="0" destOrd="0" presId="urn:microsoft.com/office/officeart/2005/8/layout/lProcess2"/>
    <dgm:cxn modelId="{B058C669-9B2D-48DC-BF1A-6B05D6DDDECD}" type="presOf" srcId="{51BF102B-0E0B-445F-A7CE-B7E03F2154A0}" destId="{3F8A0758-342E-44F9-BB89-C6CF3AF27C0F}" srcOrd="1" destOrd="0" presId="urn:microsoft.com/office/officeart/2005/8/layout/lProcess2"/>
    <dgm:cxn modelId="{8547E36C-72E3-4E4D-94F7-888057D863B7}" srcId="{AFA27B28-D55E-49B4-99A0-5B3AA6DB88C2}" destId="{B53F0D16-6495-4BF7-9311-FC08AA3953A6}" srcOrd="10" destOrd="0" parTransId="{79156558-AA58-4331-9F95-E095A6D5862B}" sibTransId="{5C7B1F8A-4D62-47E7-ABA9-87E9107A6151}"/>
    <dgm:cxn modelId="{B90B1973-2A21-4378-8117-A2DC64CAA598}" srcId="{FE77E2C4-1E25-44B3-B10D-63381DCF0219}" destId="{3C355C49-D012-403A-8CA1-D7062A4EE3E1}" srcOrd="2" destOrd="0" parTransId="{D4AA8B82-0130-44B7-92F9-25C5D04E77B2}" sibTransId="{475987E6-EAB9-4DDC-8A56-FE3EDADBF555}"/>
    <dgm:cxn modelId="{77AEFC53-4179-4E3F-B416-616DF8765BF4}" srcId="{51BF102B-0E0B-445F-A7CE-B7E03F2154A0}" destId="{A56CBE11-ADDE-4633-B699-2B79408717FE}" srcOrd="2" destOrd="0" parTransId="{81963BA4-96A7-4475-A613-D6B4D07F6AAE}" sibTransId="{CD4C7A4A-A3A5-4F64-B8BE-C37AC009124A}"/>
    <dgm:cxn modelId="{CAFCD575-15DD-461C-AC93-B0C18F2B4791}" type="presOf" srcId="{FE77E2C4-1E25-44B3-B10D-63381DCF0219}" destId="{DFFFE6E6-8364-4191-BC19-BA90B8DAB77E}" srcOrd="0" destOrd="0" presId="urn:microsoft.com/office/officeart/2005/8/layout/lProcess2"/>
    <dgm:cxn modelId="{B4105F77-5596-4DF5-BADC-B45F6C41D49A}" type="presOf" srcId="{383EFCA2-8085-40FE-B985-1D04AB10C1F9}" destId="{72BA28AA-C4A6-4466-A403-365EA1E4D4D0}" srcOrd="0" destOrd="0" presId="urn:microsoft.com/office/officeart/2005/8/layout/lProcess2"/>
    <dgm:cxn modelId="{80DBB957-8AF0-4CFE-90F4-DDD071E426FC}" srcId="{7F7F0F9C-CCF5-4830-9CF1-A39D26DB92E1}" destId="{CF8B9B5C-7CB7-476C-A844-251AFE0DF352}" srcOrd="1" destOrd="0" parTransId="{6140B70B-BBF5-456D-9821-F482B3D7209E}" sibTransId="{AEC84A0A-7284-4922-84DF-9132E8F712C2}"/>
    <dgm:cxn modelId="{5458E177-D05B-4DF3-8915-500BAEF66525}" srcId="{FE77E2C4-1E25-44B3-B10D-63381DCF0219}" destId="{13BE118C-A356-4C0E-97D2-6F2BC7F21625}" srcOrd="3" destOrd="0" parTransId="{9F356FE9-56D5-4E10-AE82-3298954B9B1C}" sibTransId="{5718B62C-4BD3-4025-911D-ACAC574913E6}"/>
    <dgm:cxn modelId="{75FB8678-8ACC-41B8-A21D-2038F0F623B9}" srcId="{7F7F0F9C-CCF5-4830-9CF1-A39D26DB92E1}" destId="{5382E861-4487-44A9-BFA2-E633AD610F70}" srcOrd="2" destOrd="0" parTransId="{05D8E087-4C01-4EC0-93E0-A621E412533D}" sibTransId="{17861C03-CA0C-4B1B-840C-E7D34EE5C939}"/>
    <dgm:cxn modelId="{9FF19C59-E9C8-4C1A-9C50-F49053F521CC}" srcId="{AFA27B28-D55E-49B4-99A0-5B3AA6DB88C2}" destId="{6CCC7763-6798-444E-80E8-64C4CAA39B7C}" srcOrd="7" destOrd="0" parTransId="{1557EA57-5994-401C-940C-78E4B4BAD2E1}" sibTransId="{B387D2FF-0ED8-4872-9F2A-A196E80229A3}"/>
    <dgm:cxn modelId="{86D2075A-623A-4CF4-B98A-4CFC85B59BCA}" type="presOf" srcId="{51BF102B-0E0B-445F-A7CE-B7E03F2154A0}" destId="{73C507E7-F489-412D-9921-35E508E60EEF}" srcOrd="0" destOrd="0" presId="urn:microsoft.com/office/officeart/2005/8/layout/lProcess2"/>
    <dgm:cxn modelId="{EFDF4A5A-7768-41D3-B9AE-BB907424C77C}" type="presOf" srcId="{E862BBCB-02D7-4A4F-8120-63E962D4AADC}" destId="{29EEF668-A2FF-43A3-8EAC-6B2F7D880DA6}" srcOrd="0" destOrd="0" presId="urn:microsoft.com/office/officeart/2005/8/layout/lProcess2"/>
    <dgm:cxn modelId="{B635F57E-9DF9-4350-AE48-BD7D8E7F7ED7}" type="presOf" srcId="{1EBB2EE1-B188-4033-96D1-9A25EA2EE8EB}" destId="{5743DEE0-D1B9-4825-A3E3-0BA882CD45A7}" srcOrd="0" destOrd="0" presId="urn:microsoft.com/office/officeart/2005/8/layout/lProcess2"/>
    <dgm:cxn modelId="{2608F58C-E867-4E8C-A32A-D27BF8A8FF28}" srcId="{AFA27B28-D55E-49B4-99A0-5B3AA6DB88C2}" destId="{4F093052-6A80-4D31-ABBF-809592B876BE}" srcOrd="13" destOrd="0" parTransId="{C0320858-6589-4E33-90D9-EFDC0ECFB9F9}" sibTransId="{BFA5327B-406E-45A5-81F4-15042E0E1A06}"/>
    <dgm:cxn modelId="{3FBF9794-7D06-48FF-8DD3-806F73B56C90}" srcId="{AFA27B28-D55E-49B4-99A0-5B3AA6DB88C2}" destId="{4EC86079-04C5-4D92-8283-E5DA6EC1DD76}" srcOrd="4" destOrd="0" parTransId="{65861191-8F12-4C6F-8074-8141933A3459}" sibTransId="{864111E2-B966-441D-B6CF-1010C344F84E}"/>
    <dgm:cxn modelId="{080BC195-8A56-4B8A-975A-CB97764230D6}" srcId="{A7CD3C26-72FA-4F13-B5AF-49AA3DE6C932}" destId="{FE77E2C4-1E25-44B3-B10D-63381DCF0219}" srcOrd="2" destOrd="0" parTransId="{D6AB89DF-68A5-4969-963E-A7D56AE50E54}" sibTransId="{988885A5-12C5-4229-A4C6-D26DA971B7C7}"/>
    <dgm:cxn modelId="{C5CBB5A0-0435-4691-9D2F-B7EAF153754C}" srcId="{FE77E2C4-1E25-44B3-B10D-63381DCF0219}" destId="{1EBB2EE1-B188-4033-96D1-9A25EA2EE8EB}" srcOrd="1" destOrd="0" parTransId="{5ABBE6D7-5043-4A2C-A193-E4B2605EA15F}" sibTransId="{EFFD01F0-8C60-43AB-BA5A-A1135CBAD143}"/>
    <dgm:cxn modelId="{AC90A3A1-5D6A-455D-A208-FCF32D3374F9}" type="presOf" srcId="{74966D83-C02F-45A0-97D3-AE05BE77FD01}" destId="{0444411E-985B-404A-86A6-95FC1E5A8DDD}" srcOrd="0" destOrd="0" presId="urn:microsoft.com/office/officeart/2005/8/layout/lProcess2"/>
    <dgm:cxn modelId="{A725BDA2-2F0A-42ED-B721-97750E565E35}" type="presOf" srcId="{43ABCA4F-398B-4CAA-B8C6-587E66AB8A09}" destId="{50CDC205-57C1-4BEE-A057-333B90C50A5B}" srcOrd="0" destOrd="0" presId="urn:microsoft.com/office/officeart/2005/8/layout/lProcess2"/>
    <dgm:cxn modelId="{4EB142A4-0640-4E06-AA5E-1AA19E79F25B}" srcId="{AFA27B28-D55E-49B4-99A0-5B3AA6DB88C2}" destId="{E6DF80BF-B802-4881-9421-F704F6B9D5A3}" srcOrd="0" destOrd="0" parTransId="{94959386-AECD-4FC6-B0E5-54DE2B755FBB}" sibTransId="{8452CC10-8C81-4AC6-A417-837CD77283D2}"/>
    <dgm:cxn modelId="{8C924CA5-AEDC-41F7-9124-4F26907C283C}" srcId="{AFA27B28-D55E-49B4-99A0-5B3AA6DB88C2}" destId="{668847AE-80CD-4B3D-B6BD-C0FB29A3FD5C}" srcOrd="2" destOrd="0" parTransId="{BD3C6F1C-7883-486E-A841-9D453B6D456F}" sibTransId="{0066B693-E089-44A4-B0D6-0B5D8C0D7280}"/>
    <dgm:cxn modelId="{D5BD01A7-228E-4DE8-948E-C24B6941D640}" type="presOf" srcId="{7F7F0F9C-CCF5-4830-9CF1-A39D26DB92E1}" destId="{CFEC7905-E043-4712-ABC1-6F1427D142B3}" srcOrd="1" destOrd="0" presId="urn:microsoft.com/office/officeart/2005/8/layout/lProcess2"/>
    <dgm:cxn modelId="{0A9EB8AD-6866-4D58-B166-E0877257BF6C}" type="presOf" srcId="{3D76967E-1532-49B2-B516-F6B7A28CB5C2}" destId="{ECD477A8-A2CD-4559-8CEA-56CB5FA64B91}" srcOrd="0" destOrd="0" presId="urn:microsoft.com/office/officeart/2005/8/layout/lProcess2"/>
    <dgm:cxn modelId="{0C99FBAE-566B-4183-B51E-721C68F6C904}" srcId="{AFA27B28-D55E-49B4-99A0-5B3AA6DB88C2}" destId="{E862BBCB-02D7-4A4F-8120-63E962D4AADC}" srcOrd="6" destOrd="0" parTransId="{B058DD6D-4F69-4501-88F7-DE325DA63764}" sibTransId="{99E0BEB5-10F9-4C48-8EDC-D0C46589F33B}"/>
    <dgm:cxn modelId="{6215F8AF-F9A3-4669-8AB5-04864090061E}" type="presOf" srcId="{6E245215-33A7-4418-A0DC-3493D4D0C441}" destId="{05D706D2-DC64-40FF-A1C4-110777594997}" srcOrd="0" destOrd="0" presId="urn:microsoft.com/office/officeart/2005/8/layout/lProcess2"/>
    <dgm:cxn modelId="{8E7805B0-288C-4EA0-888F-AA6A26781555}" type="presOf" srcId="{6CCC7763-6798-444E-80E8-64C4CAA39B7C}" destId="{446D54B1-65AC-42F6-9656-4365C22422ED}" srcOrd="0" destOrd="0" presId="urn:microsoft.com/office/officeart/2005/8/layout/lProcess2"/>
    <dgm:cxn modelId="{7A381FB0-B63D-4ED8-978E-3991BAEF9363}" srcId="{AFA27B28-D55E-49B4-99A0-5B3AA6DB88C2}" destId="{25A29025-0E8E-4E72-8D18-84BD059B83A3}" srcOrd="14" destOrd="0" parTransId="{08CA6E54-1428-4E3E-AF1F-9A1E361A7581}" sibTransId="{44965A13-4B56-449F-8652-C47F7E835A52}"/>
    <dgm:cxn modelId="{665844B2-17F1-444E-ACC6-BB0912E0F411}" type="presOf" srcId="{EE57CDF8-ED8E-421F-B8DB-BDF1E4C66F23}" destId="{C91EC0CA-ECB4-4468-B249-DEC1F7F6FB4F}" srcOrd="0" destOrd="0" presId="urn:microsoft.com/office/officeart/2005/8/layout/lProcess2"/>
    <dgm:cxn modelId="{A20764C5-5199-4C0D-8EC4-ACCF3163C9AE}" type="presOf" srcId="{E6DF80BF-B802-4881-9421-F704F6B9D5A3}" destId="{53ADA10B-FF06-4740-9D8A-143AF432BC56}" srcOrd="0" destOrd="0" presId="urn:microsoft.com/office/officeart/2005/8/layout/lProcess2"/>
    <dgm:cxn modelId="{B22D7FCA-0681-495D-BA5D-41A334ECBDCC}" srcId="{51BF102B-0E0B-445F-A7CE-B7E03F2154A0}" destId="{74966D83-C02F-45A0-97D3-AE05BE77FD01}" srcOrd="1" destOrd="0" parTransId="{C1935DB2-69D8-4C47-95D7-973A3C50A554}" sibTransId="{A5604EB6-7C4A-4878-8654-2D58290E1098}"/>
    <dgm:cxn modelId="{19E625DC-B5F8-44FE-A2FB-E186689048E0}" srcId="{AFA27B28-D55E-49B4-99A0-5B3AA6DB88C2}" destId="{6E245215-33A7-4418-A0DC-3493D4D0C441}" srcOrd="3" destOrd="0" parTransId="{172B1C86-D369-4171-B7BA-EEAD603EBB55}" sibTransId="{EBB98CAD-DCE1-4549-AF0D-F7E2FEEB18C9}"/>
    <dgm:cxn modelId="{5A4F84DC-FF75-40C7-B0ED-EA90B3805872}" type="presOf" srcId="{A56CBE11-ADDE-4633-B699-2B79408717FE}" destId="{3ED63323-6F04-438A-9E1D-E9272FABF762}" srcOrd="0" destOrd="0" presId="urn:microsoft.com/office/officeart/2005/8/layout/lProcess2"/>
    <dgm:cxn modelId="{46BC4CDE-B01C-4CFC-B312-1F93C1E89DD4}" type="presOf" srcId="{5CC93E51-FF84-4469-AA06-0B2986BA7050}" destId="{98C15683-DE2F-40D0-972E-0455C86A03FE}" srcOrd="0" destOrd="0" presId="urn:microsoft.com/office/officeart/2005/8/layout/lProcess2"/>
    <dgm:cxn modelId="{67BDE4E9-EFAF-478C-AB8F-6E0494A006FB}" type="presOf" srcId="{80779C52-C1EB-4CA1-8F51-05809C2AB638}" destId="{55D98508-1267-4552-910F-0B9F78AF7FAE}" srcOrd="0" destOrd="0" presId="urn:microsoft.com/office/officeart/2005/8/layout/lProcess2"/>
    <dgm:cxn modelId="{9ABB04EC-0621-4E43-A810-55A143A42563}" srcId="{AFA27B28-D55E-49B4-99A0-5B3AA6DB88C2}" destId="{EE57CDF8-ED8E-421F-B8DB-BDF1E4C66F23}" srcOrd="8" destOrd="0" parTransId="{3D7AC53C-8F0A-45FD-93C1-929517C6AF46}" sibTransId="{71B184E6-41A1-4983-9191-656E74782B18}"/>
    <dgm:cxn modelId="{71ED50ED-24AD-4064-A9C8-8BBA936D110A}" srcId="{51BF102B-0E0B-445F-A7CE-B7E03F2154A0}" destId="{80779C52-C1EB-4CA1-8F51-05809C2AB638}" srcOrd="0" destOrd="0" parTransId="{B8BCA27D-55C7-4178-A7C3-E80C6F2EDBEC}" sibTransId="{D34D751A-D391-41A4-B2C1-40F27B1F3014}"/>
    <dgm:cxn modelId="{1DBC60F0-1B6C-4440-B7A0-3A64A3459440}" type="presOf" srcId="{4F093052-6A80-4D31-ABBF-809592B876BE}" destId="{C23E05CF-0DB4-435D-8D1C-2E7FCB18C06C}" srcOrd="0" destOrd="0" presId="urn:microsoft.com/office/officeart/2005/8/layout/lProcess2"/>
    <dgm:cxn modelId="{5BAFEFF1-CF2A-4FC7-B8BA-65DC714DBC28}" type="presOf" srcId="{7F7F0F9C-CCF5-4830-9CF1-A39D26DB92E1}" destId="{54DD414D-661D-40D0-AD43-A1C02DC86C37}" srcOrd="0" destOrd="0" presId="urn:microsoft.com/office/officeart/2005/8/layout/lProcess2"/>
    <dgm:cxn modelId="{CC5415F7-08BB-4F96-90B1-5DA689B64CEA}" type="presOf" srcId="{5382E861-4487-44A9-BFA2-E633AD610F70}" destId="{1F38C60C-B161-405C-AFE7-38B9555C2E46}" srcOrd="0" destOrd="0" presId="urn:microsoft.com/office/officeart/2005/8/layout/lProcess2"/>
    <dgm:cxn modelId="{8FBBC53E-EC3D-4145-AD38-A8D0A3EFC693}" type="presParOf" srcId="{53E30F2D-C192-4378-A78C-CC4B604F933D}" destId="{DB511900-17AF-4B3D-8588-8D62BD47B51A}" srcOrd="0" destOrd="0" presId="urn:microsoft.com/office/officeart/2005/8/layout/lProcess2"/>
    <dgm:cxn modelId="{70C136EC-FF30-4E55-A7D4-DBE119FA71C3}" type="presParOf" srcId="{DB511900-17AF-4B3D-8588-8D62BD47B51A}" destId="{0C03FE7B-8059-4C7C-91E2-4670D4CAF21B}" srcOrd="0" destOrd="0" presId="urn:microsoft.com/office/officeart/2005/8/layout/lProcess2"/>
    <dgm:cxn modelId="{753A6CBF-6F6B-4FA6-960F-CD8009B02063}" type="presParOf" srcId="{DB511900-17AF-4B3D-8588-8D62BD47B51A}" destId="{6C71A0E5-38A1-49C2-80A8-CB2D8892FDB8}" srcOrd="1" destOrd="0" presId="urn:microsoft.com/office/officeart/2005/8/layout/lProcess2"/>
    <dgm:cxn modelId="{65438F52-0CAE-4200-BA38-2428F0E9C90E}" type="presParOf" srcId="{DB511900-17AF-4B3D-8588-8D62BD47B51A}" destId="{140BCB19-E2C6-49D0-9E2F-21E18E030AB9}" srcOrd="2" destOrd="0" presId="urn:microsoft.com/office/officeart/2005/8/layout/lProcess2"/>
    <dgm:cxn modelId="{833561E5-CF4B-4761-BCBA-3475EE5E4BD8}" type="presParOf" srcId="{140BCB19-E2C6-49D0-9E2F-21E18E030AB9}" destId="{1A21274E-EEE7-4D4E-BE20-03CEB956D605}" srcOrd="0" destOrd="0" presId="urn:microsoft.com/office/officeart/2005/8/layout/lProcess2"/>
    <dgm:cxn modelId="{AB7B6E35-6B4B-4077-9DFE-B61F68A7FB96}" type="presParOf" srcId="{1A21274E-EEE7-4D4E-BE20-03CEB956D605}" destId="{53ADA10B-FF06-4740-9D8A-143AF432BC56}" srcOrd="0" destOrd="0" presId="urn:microsoft.com/office/officeart/2005/8/layout/lProcess2"/>
    <dgm:cxn modelId="{049B7BCE-F5BF-4F01-A877-CD7BFCE348F9}" type="presParOf" srcId="{1A21274E-EEE7-4D4E-BE20-03CEB956D605}" destId="{40187721-1EF2-4247-8CA4-39AF1014B289}" srcOrd="1" destOrd="0" presId="urn:microsoft.com/office/officeart/2005/8/layout/lProcess2"/>
    <dgm:cxn modelId="{6CDBB8EF-513B-4506-8AC3-F7AC2D4D73CC}" type="presParOf" srcId="{1A21274E-EEE7-4D4E-BE20-03CEB956D605}" destId="{98C15683-DE2F-40D0-972E-0455C86A03FE}" srcOrd="2" destOrd="0" presId="urn:microsoft.com/office/officeart/2005/8/layout/lProcess2"/>
    <dgm:cxn modelId="{238AC4BE-E67A-4AD4-BBD9-EBD24376D8A1}" type="presParOf" srcId="{1A21274E-EEE7-4D4E-BE20-03CEB956D605}" destId="{252FB9A0-8D63-41B3-B9DB-99D166A9230B}" srcOrd="3" destOrd="0" presId="urn:microsoft.com/office/officeart/2005/8/layout/lProcess2"/>
    <dgm:cxn modelId="{36C68305-A21B-40F5-849F-A1928DEB343A}" type="presParOf" srcId="{1A21274E-EEE7-4D4E-BE20-03CEB956D605}" destId="{69ABC466-8683-424F-9E0C-D0986FA3B5FA}" srcOrd="4" destOrd="0" presId="urn:microsoft.com/office/officeart/2005/8/layout/lProcess2"/>
    <dgm:cxn modelId="{E24B16FF-D7BA-4457-AD97-FB94B35B0009}" type="presParOf" srcId="{1A21274E-EEE7-4D4E-BE20-03CEB956D605}" destId="{7631ECFE-E45A-4805-AB98-00262BD77228}" srcOrd="5" destOrd="0" presId="urn:microsoft.com/office/officeart/2005/8/layout/lProcess2"/>
    <dgm:cxn modelId="{FBD4A3C1-820D-4FDE-8889-094F76A4FC72}" type="presParOf" srcId="{1A21274E-EEE7-4D4E-BE20-03CEB956D605}" destId="{05D706D2-DC64-40FF-A1C4-110777594997}" srcOrd="6" destOrd="0" presId="urn:microsoft.com/office/officeart/2005/8/layout/lProcess2"/>
    <dgm:cxn modelId="{30771889-F8DD-4799-BC8F-DAF1F8596F9A}" type="presParOf" srcId="{1A21274E-EEE7-4D4E-BE20-03CEB956D605}" destId="{32EB7A8D-44AA-440C-9B13-9E089E12454D}" srcOrd="7" destOrd="0" presId="urn:microsoft.com/office/officeart/2005/8/layout/lProcess2"/>
    <dgm:cxn modelId="{B99D6440-7776-4D0D-B5B2-CB269169220A}" type="presParOf" srcId="{1A21274E-EEE7-4D4E-BE20-03CEB956D605}" destId="{063BE85B-93F7-49F6-A2BD-82230BA25C07}" srcOrd="8" destOrd="0" presId="urn:microsoft.com/office/officeart/2005/8/layout/lProcess2"/>
    <dgm:cxn modelId="{911B3E2A-76C3-4518-889D-03431DAD2C58}" type="presParOf" srcId="{1A21274E-EEE7-4D4E-BE20-03CEB956D605}" destId="{2524B758-B7A2-418C-97A7-5CD958087E9B}" srcOrd="9" destOrd="0" presId="urn:microsoft.com/office/officeart/2005/8/layout/lProcess2"/>
    <dgm:cxn modelId="{6AFB660B-3804-49AA-910B-BF7D716B1CEF}" type="presParOf" srcId="{1A21274E-EEE7-4D4E-BE20-03CEB956D605}" destId="{8A7F29A0-1DA6-495C-88E1-597FB57F70AF}" srcOrd="10" destOrd="0" presId="urn:microsoft.com/office/officeart/2005/8/layout/lProcess2"/>
    <dgm:cxn modelId="{2CEE1647-E13E-41D4-B0EC-7998FDE2E42F}" type="presParOf" srcId="{1A21274E-EEE7-4D4E-BE20-03CEB956D605}" destId="{A3C1378D-6889-4F3A-ABF7-09292DF19221}" srcOrd="11" destOrd="0" presId="urn:microsoft.com/office/officeart/2005/8/layout/lProcess2"/>
    <dgm:cxn modelId="{CF7FFDA7-694F-4744-9E4D-767FEAF63529}" type="presParOf" srcId="{1A21274E-EEE7-4D4E-BE20-03CEB956D605}" destId="{29EEF668-A2FF-43A3-8EAC-6B2F7D880DA6}" srcOrd="12" destOrd="0" presId="urn:microsoft.com/office/officeart/2005/8/layout/lProcess2"/>
    <dgm:cxn modelId="{B450D48F-2B66-4D1F-BE57-18AB0138B56B}" type="presParOf" srcId="{1A21274E-EEE7-4D4E-BE20-03CEB956D605}" destId="{0EEF96DA-5272-47F2-9FB6-AD78E9184483}" srcOrd="13" destOrd="0" presId="urn:microsoft.com/office/officeart/2005/8/layout/lProcess2"/>
    <dgm:cxn modelId="{4A07B87A-16B2-4F27-8E88-721AB24FE87A}" type="presParOf" srcId="{1A21274E-EEE7-4D4E-BE20-03CEB956D605}" destId="{446D54B1-65AC-42F6-9656-4365C22422ED}" srcOrd="14" destOrd="0" presId="urn:microsoft.com/office/officeart/2005/8/layout/lProcess2"/>
    <dgm:cxn modelId="{2D414C41-7B21-4F87-9F60-CC0537B43F9A}" type="presParOf" srcId="{1A21274E-EEE7-4D4E-BE20-03CEB956D605}" destId="{88FA123A-22BD-43DF-88E4-62D59107C18E}" srcOrd="15" destOrd="0" presId="urn:microsoft.com/office/officeart/2005/8/layout/lProcess2"/>
    <dgm:cxn modelId="{D82E0479-E8F6-492B-B5E5-1AF1D82D3B3B}" type="presParOf" srcId="{1A21274E-EEE7-4D4E-BE20-03CEB956D605}" destId="{C91EC0CA-ECB4-4468-B249-DEC1F7F6FB4F}" srcOrd="16" destOrd="0" presId="urn:microsoft.com/office/officeart/2005/8/layout/lProcess2"/>
    <dgm:cxn modelId="{30AB3B9E-A21C-4AFE-BA6D-8AE72CECC159}" type="presParOf" srcId="{1A21274E-EEE7-4D4E-BE20-03CEB956D605}" destId="{3E9A5869-A44C-4D6B-9117-2152AB7C06F6}" srcOrd="17" destOrd="0" presId="urn:microsoft.com/office/officeart/2005/8/layout/lProcess2"/>
    <dgm:cxn modelId="{22E92954-B482-4036-AB41-155C74928563}" type="presParOf" srcId="{1A21274E-EEE7-4D4E-BE20-03CEB956D605}" destId="{DB5516F0-10D4-4658-8F5B-5AE56201C9A6}" srcOrd="18" destOrd="0" presId="urn:microsoft.com/office/officeart/2005/8/layout/lProcess2"/>
    <dgm:cxn modelId="{3DA0C18A-53EF-4B5B-8E38-B60AE69DD298}" type="presParOf" srcId="{1A21274E-EEE7-4D4E-BE20-03CEB956D605}" destId="{69818898-4283-4C7A-824A-521088111C45}" srcOrd="19" destOrd="0" presId="urn:microsoft.com/office/officeart/2005/8/layout/lProcess2"/>
    <dgm:cxn modelId="{BA26B8B0-B91A-4C1A-A4BA-4273B9EF4B3C}" type="presParOf" srcId="{1A21274E-EEE7-4D4E-BE20-03CEB956D605}" destId="{4568E506-C371-4862-943E-619E3F56156C}" srcOrd="20" destOrd="0" presId="urn:microsoft.com/office/officeart/2005/8/layout/lProcess2"/>
    <dgm:cxn modelId="{2B659707-32CF-4F62-BE66-CBFC95ED0CD9}" type="presParOf" srcId="{1A21274E-EEE7-4D4E-BE20-03CEB956D605}" destId="{B4D9DA3A-AAB3-44A0-9777-87F555C9B330}" srcOrd="21" destOrd="0" presId="urn:microsoft.com/office/officeart/2005/8/layout/lProcess2"/>
    <dgm:cxn modelId="{C7CAB1FE-C210-4A50-94F2-9BE532631D69}" type="presParOf" srcId="{1A21274E-EEE7-4D4E-BE20-03CEB956D605}" destId="{50CDC205-57C1-4BEE-A057-333B90C50A5B}" srcOrd="22" destOrd="0" presId="urn:microsoft.com/office/officeart/2005/8/layout/lProcess2"/>
    <dgm:cxn modelId="{D63C52C7-9F22-441A-90B1-A7E0AE4CB44D}" type="presParOf" srcId="{1A21274E-EEE7-4D4E-BE20-03CEB956D605}" destId="{E6B14CDE-2EA7-456D-A091-E6090220D926}" srcOrd="23" destOrd="0" presId="urn:microsoft.com/office/officeart/2005/8/layout/lProcess2"/>
    <dgm:cxn modelId="{910DF74B-73AF-4DB3-950E-3F24610E27EF}" type="presParOf" srcId="{1A21274E-EEE7-4D4E-BE20-03CEB956D605}" destId="{72BA28AA-C4A6-4466-A403-365EA1E4D4D0}" srcOrd="24" destOrd="0" presId="urn:microsoft.com/office/officeart/2005/8/layout/lProcess2"/>
    <dgm:cxn modelId="{4B750A29-C579-4BF4-92D8-96BE77CAEA73}" type="presParOf" srcId="{1A21274E-EEE7-4D4E-BE20-03CEB956D605}" destId="{59FAD11F-803B-4B50-87F0-F1AA185AC141}" srcOrd="25" destOrd="0" presId="urn:microsoft.com/office/officeart/2005/8/layout/lProcess2"/>
    <dgm:cxn modelId="{9574313A-EF93-40F6-BED4-B2E957EC6972}" type="presParOf" srcId="{1A21274E-EEE7-4D4E-BE20-03CEB956D605}" destId="{C23E05CF-0DB4-435D-8D1C-2E7FCB18C06C}" srcOrd="26" destOrd="0" presId="urn:microsoft.com/office/officeart/2005/8/layout/lProcess2"/>
    <dgm:cxn modelId="{25006731-3987-4347-B06F-F7D035431C98}" type="presParOf" srcId="{1A21274E-EEE7-4D4E-BE20-03CEB956D605}" destId="{ECCB0380-0D80-4118-A13B-714C85334885}" srcOrd="27" destOrd="0" presId="urn:microsoft.com/office/officeart/2005/8/layout/lProcess2"/>
    <dgm:cxn modelId="{6DF3EAB9-A61E-4006-A22E-F341EA3B0943}" type="presParOf" srcId="{1A21274E-EEE7-4D4E-BE20-03CEB956D605}" destId="{4BB1A1C3-B571-417E-B62A-1DC3562430A0}" srcOrd="28" destOrd="0" presId="urn:microsoft.com/office/officeart/2005/8/layout/lProcess2"/>
    <dgm:cxn modelId="{69FFA617-38F7-4D35-B589-F3E213A71820}" type="presParOf" srcId="{53E30F2D-C192-4378-A78C-CC4B604F933D}" destId="{02B06359-A797-4402-91B2-C2B47B9660A3}" srcOrd="1" destOrd="0" presId="urn:microsoft.com/office/officeart/2005/8/layout/lProcess2"/>
    <dgm:cxn modelId="{39C202A4-6012-4007-808F-CF69CD547B40}" type="presParOf" srcId="{53E30F2D-C192-4378-A78C-CC4B604F933D}" destId="{98DBD1A7-DE32-46AE-BA45-797DA91B9F56}" srcOrd="2" destOrd="0" presId="urn:microsoft.com/office/officeart/2005/8/layout/lProcess2"/>
    <dgm:cxn modelId="{234898F9-8CF4-42A4-BF3E-FF2C8E9D2726}" type="presParOf" srcId="{98DBD1A7-DE32-46AE-BA45-797DA91B9F56}" destId="{54DD414D-661D-40D0-AD43-A1C02DC86C37}" srcOrd="0" destOrd="0" presId="urn:microsoft.com/office/officeart/2005/8/layout/lProcess2"/>
    <dgm:cxn modelId="{F14DF77A-3D66-444C-80B8-B791C79C2942}" type="presParOf" srcId="{98DBD1A7-DE32-46AE-BA45-797DA91B9F56}" destId="{CFEC7905-E043-4712-ABC1-6F1427D142B3}" srcOrd="1" destOrd="0" presId="urn:microsoft.com/office/officeart/2005/8/layout/lProcess2"/>
    <dgm:cxn modelId="{35950DB7-5C99-46D0-B557-EEE72C7D8FA2}" type="presParOf" srcId="{98DBD1A7-DE32-46AE-BA45-797DA91B9F56}" destId="{A6FDA1E8-3A54-4DFC-8E30-1DBCEFB551BA}" srcOrd="2" destOrd="0" presId="urn:microsoft.com/office/officeart/2005/8/layout/lProcess2"/>
    <dgm:cxn modelId="{F382231F-BA5C-4B73-AA34-3D5E8AD96624}" type="presParOf" srcId="{A6FDA1E8-3A54-4DFC-8E30-1DBCEFB551BA}" destId="{E6CF2B26-FAB1-48E0-8D57-6CB27F791CA4}" srcOrd="0" destOrd="0" presId="urn:microsoft.com/office/officeart/2005/8/layout/lProcess2"/>
    <dgm:cxn modelId="{65F8B2E4-E410-4D69-BA5C-C4BCFC93CBA5}" type="presParOf" srcId="{E6CF2B26-FAB1-48E0-8D57-6CB27F791CA4}" destId="{F2A8FE32-2AEF-4B1A-9475-8CBC1A710DF6}" srcOrd="0" destOrd="0" presId="urn:microsoft.com/office/officeart/2005/8/layout/lProcess2"/>
    <dgm:cxn modelId="{F70EE80C-4AEC-4B56-A8F2-ECE1C209DB02}" type="presParOf" srcId="{E6CF2B26-FAB1-48E0-8D57-6CB27F791CA4}" destId="{1C3E2781-656E-43B7-8C92-34CE25935B9B}" srcOrd="1" destOrd="0" presId="urn:microsoft.com/office/officeart/2005/8/layout/lProcess2"/>
    <dgm:cxn modelId="{43495506-01F7-4532-A42E-1216E20044A1}" type="presParOf" srcId="{E6CF2B26-FAB1-48E0-8D57-6CB27F791CA4}" destId="{E6E1432A-DA67-4B7B-B592-BCE6CB70EC77}" srcOrd="2" destOrd="0" presId="urn:microsoft.com/office/officeart/2005/8/layout/lProcess2"/>
    <dgm:cxn modelId="{AA99246A-C0A7-47BD-8BAF-DB28C09152C7}" type="presParOf" srcId="{E6CF2B26-FAB1-48E0-8D57-6CB27F791CA4}" destId="{458C6BF4-FA50-4237-82A6-5F8828992067}" srcOrd="3" destOrd="0" presId="urn:microsoft.com/office/officeart/2005/8/layout/lProcess2"/>
    <dgm:cxn modelId="{9990B738-AC05-464E-B97B-276373D026D9}" type="presParOf" srcId="{E6CF2B26-FAB1-48E0-8D57-6CB27F791CA4}" destId="{1F38C60C-B161-405C-AFE7-38B9555C2E46}" srcOrd="4" destOrd="0" presId="urn:microsoft.com/office/officeart/2005/8/layout/lProcess2"/>
    <dgm:cxn modelId="{1A6DCCF5-0F3A-4F28-813E-7607075A2BE3}" type="presParOf" srcId="{53E30F2D-C192-4378-A78C-CC4B604F933D}" destId="{E28F3BB4-E008-4294-9B8C-B404A836CAB5}" srcOrd="3" destOrd="0" presId="urn:microsoft.com/office/officeart/2005/8/layout/lProcess2"/>
    <dgm:cxn modelId="{00DAF3E3-63E1-4381-AAD2-061F7B514259}" type="presParOf" srcId="{53E30F2D-C192-4378-A78C-CC4B604F933D}" destId="{FAADD62D-7057-46BE-ADF5-6A3EB0562325}" srcOrd="4" destOrd="0" presId="urn:microsoft.com/office/officeart/2005/8/layout/lProcess2"/>
    <dgm:cxn modelId="{A30D4C62-BF28-4FD9-A8F3-BBA3AFC42D8F}" type="presParOf" srcId="{FAADD62D-7057-46BE-ADF5-6A3EB0562325}" destId="{DFFFE6E6-8364-4191-BC19-BA90B8DAB77E}" srcOrd="0" destOrd="0" presId="urn:microsoft.com/office/officeart/2005/8/layout/lProcess2"/>
    <dgm:cxn modelId="{73FA1D0B-AD2D-4362-8DDD-EE97942339EA}" type="presParOf" srcId="{FAADD62D-7057-46BE-ADF5-6A3EB0562325}" destId="{2605277D-29A1-4FEC-8696-5C972F3958A1}" srcOrd="1" destOrd="0" presId="urn:microsoft.com/office/officeart/2005/8/layout/lProcess2"/>
    <dgm:cxn modelId="{0FB23D71-919D-4BFE-9556-519E6C763697}" type="presParOf" srcId="{FAADD62D-7057-46BE-ADF5-6A3EB0562325}" destId="{F84A62E1-C30B-45FF-95DF-185F905EE26B}" srcOrd="2" destOrd="0" presId="urn:microsoft.com/office/officeart/2005/8/layout/lProcess2"/>
    <dgm:cxn modelId="{4C0322C1-C0E5-475F-AA93-BD41D0EFDA35}" type="presParOf" srcId="{F84A62E1-C30B-45FF-95DF-185F905EE26B}" destId="{B5A62015-4AC4-43A9-8688-CCE242B1559D}" srcOrd="0" destOrd="0" presId="urn:microsoft.com/office/officeart/2005/8/layout/lProcess2"/>
    <dgm:cxn modelId="{A8EDF955-7915-4007-BB41-3C93947AAD11}" type="presParOf" srcId="{B5A62015-4AC4-43A9-8688-CCE242B1559D}" destId="{ECD477A8-A2CD-4559-8CEA-56CB5FA64B91}" srcOrd="0" destOrd="0" presId="urn:microsoft.com/office/officeart/2005/8/layout/lProcess2"/>
    <dgm:cxn modelId="{7C7CDCD3-ABCA-4C46-B1B8-A8E6C12F1A67}" type="presParOf" srcId="{B5A62015-4AC4-43A9-8688-CCE242B1559D}" destId="{2060960F-8C85-48B0-9A2F-0E052A90F734}" srcOrd="1" destOrd="0" presId="urn:microsoft.com/office/officeart/2005/8/layout/lProcess2"/>
    <dgm:cxn modelId="{1227CBDC-6970-475C-BDB7-FED3CB554DDA}" type="presParOf" srcId="{B5A62015-4AC4-43A9-8688-CCE242B1559D}" destId="{5743DEE0-D1B9-4825-A3E3-0BA882CD45A7}" srcOrd="2" destOrd="0" presId="urn:microsoft.com/office/officeart/2005/8/layout/lProcess2"/>
    <dgm:cxn modelId="{B6F1096C-4D5B-416C-942E-6E81FD91BC58}" type="presParOf" srcId="{B5A62015-4AC4-43A9-8688-CCE242B1559D}" destId="{FF268648-9DEB-4EA7-A287-A0268DC1AF7F}" srcOrd="3" destOrd="0" presId="urn:microsoft.com/office/officeart/2005/8/layout/lProcess2"/>
    <dgm:cxn modelId="{A3BB8E52-07AA-4BCA-B0AC-955207CCBA12}" type="presParOf" srcId="{B5A62015-4AC4-43A9-8688-CCE242B1559D}" destId="{79371556-03E8-4249-A0D8-033865C15F12}" srcOrd="4" destOrd="0" presId="urn:microsoft.com/office/officeart/2005/8/layout/lProcess2"/>
    <dgm:cxn modelId="{74D06BA1-12F2-4CF9-BCB6-60825674543E}" type="presParOf" srcId="{B5A62015-4AC4-43A9-8688-CCE242B1559D}" destId="{C22AF476-0AC8-4C8F-88D2-48045BCFBE1B}" srcOrd="5" destOrd="0" presId="urn:microsoft.com/office/officeart/2005/8/layout/lProcess2"/>
    <dgm:cxn modelId="{5030AABD-9456-4406-AFED-808E024A9474}" type="presParOf" srcId="{B5A62015-4AC4-43A9-8688-CCE242B1559D}" destId="{50B096F1-2093-4EE7-A594-B1DFBC28F3D8}" srcOrd="6" destOrd="0" presId="urn:microsoft.com/office/officeart/2005/8/layout/lProcess2"/>
    <dgm:cxn modelId="{DC4007E3-1067-42B6-888F-C00DD30DCC54}" type="presParOf" srcId="{53E30F2D-C192-4378-A78C-CC4B604F933D}" destId="{CC661480-5B4C-4ACD-AB69-768DF4EB58BA}" srcOrd="5" destOrd="0" presId="urn:microsoft.com/office/officeart/2005/8/layout/lProcess2"/>
    <dgm:cxn modelId="{7972EF15-D680-4661-BB22-DC7C2DC13ED2}" type="presParOf" srcId="{53E30F2D-C192-4378-A78C-CC4B604F933D}" destId="{80072C10-1210-4385-8B6A-8B8C9AC7C060}" srcOrd="6" destOrd="0" presId="urn:microsoft.com/office/officeart/2005/8/layout/lProcess2"/>
    <dgm:cxn modelId="{4F53BF36-4283-472E-8699-150B98E987FE}" type="presParOf" srcId="{80072C10-1210-4385-8B6A-8B8C9AC7C060}" destId="{73C507E7-F489-412D-9921-35E508E60EEF}" srcOrd="0" destOrd="0" presId="urn:microsoft.com/office/officeart/2005/8/layout/lProcess2"/>
    <dgm:cxn modelId="{882BEBFF-6E54-480E-B8A9-9AF0BB65A830}" type="presParOf" srcId="{80072C10-1210-4385-8B6A-8B8C9AC7C060}" destId="{3F8A0758-342E-44F9-BB89-C6CF3AF27C0F}" srcOrd="1" destOrd="0" presId="urn:microsoft.com/office/officeart/2005/8/layout/lProcess2"/>
    <dgm:cxn modelId="{D23D288C-4685-4046-9CEB-08C5713EA4F1}" type="presParOf" srcId="{80072C10-1210-4385-8B6A-8B8C9AC7C060}" destId="{075BFF9A-8082-409B-B7D0-5F7C7E9A2AD7}" srcOrd="2" destOrd="0" presId="urn:microsoft.com/office/officeart/2005/8/layout/lProcess2"/>
    <dgm:cxn modelId="{7093C300-9BEC-480F-BA4D-BD24A7B48C1F}" type="presParOf" srcId="{075BFF9A-8082-409B-B7D0-5F7C7E9A2AD7}" destId="{5ED5CAEE-EBF3-4B4E-8072-1C61F8A58DE2}" srcOrd="0" destOrd="0" presId="urn:microsoft.com/office/officeart/2005/8/layout/lProcess2"/>
    <dgm:cxn modelId="{266FCE14-54A2-483F-B576-21006704D411}" type="presParOf" srcId="{5ED5CAEE-EBF3-4B4E-8072-1C61F8A58DE2}" destId="{55D98508-1267-4552-910F-0B9F78AF7FAE}" srcOrd="0" destOrd="0" presId="urn:microsoft.com/office/officeart/2005/8/layout/lProcess2"/>
    <dgm:cxn modelId="{393BB797-F278-418B-9253-FB8DE9B54A9E}" type="presParOf" srcId="{5ED5CAEE-EBF3-4B4E-8072-1C61F8A58DE2}" destId="{FA84E923-930B-461B-9B79-C1FBAFDF1606}" srcOrd="1" destOrd="0" presId="urn:microsoft.com/office/officeart/2005/8/layout/lProcess2"/>
    <dgm:cxn modelId="{C873A0CA-9ACA-43F4-AAA4-FC6BFFA1C114}" type="presParOf" srcId="{5ED5CAEE-EBF3-4B4E-8072-1C61F8A58DE2}" destId="{0444411E-985B-404A-86A6-95FC1E5A8DDD}" srcOrd="2" destOrd="0" presId="urn:microsoft.com/office/officeart/2005/8/layout/lProcess2"/>
    <dgm:cxn modelId="{3C02B2AF-4FB7-4013-8EBC-390613C7420A}" type="presParOf" srcId="{5ED5CAEE-EBF3-4B4E-8072-1C61F8A58DE2}" destId="{4B6B0D2F-7D42-4629-B092-C98013A64663}" srcOrd="3" destOrd="0" presId="urn:microsoft.com/office/officeart/2005/8/layout/lProcess2"/>
    <dgm:cxn modelId="{5B918CC1-D9F1-463A-B1B8-7AC5B5D76B1C}" type="presParOf" srcId="{5ED5CAEE-EBF3-4B4E-8072-1C61F8A58DE2}" destId="{3ED63323-6F04-438A-9E1D-E9272FABF76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1"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b="1"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b="1"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b="0"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b="0"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b="1"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1"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b="1"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b="1"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b="0"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b="0"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b="1"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C305E-E4D4-428F-87F1-CC7874F81AD5}">
      <dsp:nvSpPr>
        <dsp:cNvPr id="0" name=""/>
        <dsp:cNvSpPr/>
      </dsp:nvSpPr>
      <dsp:spPr>
        <a:xfrm>
          <a:off x="559800" y="67065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82EE0-F3E3-4A7E-BE75-A7042F2DE04C}">
      <dsp:nvSpPr>
        <dsp:cNvPr id="0" name=""/>
        <dsp:cNvSpPr/>
      </dsp:nvSpPr>
      <dsp:spPr>
        <a:xfrm>
          <a:off x="559800" y="230389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What is Telco?</a:t>
          </a:r>
        </a:p>
      </dsp:txBody>
      <dsp:txXfrm>
        <a:off x="559800" y="2303890"/>
        <a:ext cx="4320000" cy="648000"/>
      </dsp:txXfrm>
    </dsp:sp>
    <dsp:sp modelId="{F44A7F0C-02DE-4121-9A97-73EF6701C33C}">
      <dsp:nvSpPr>
        <dsp:cNvPr id="0" name=""/>
        <dsp:cNvSpPr/>
      </dsp:nvSpPr>
      <dsp:spPr>
        <a:xfrm>
          <a:off x="559800" y="3008281"/>
          <a:ext cx="4320000" cy="481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Fictitious telecommunications company offers phone and internet services</a:t>
          </a:r>
        </a:p>
      </dsp:txBody>
      <dsp:txXfrm>
        <a:off x="559800" y="3008281"/>
        <a:ext cx="4320000" cy="481905"/>
      </dsp:txXfrm>
    </dsp:sp>
    <dsp:sp modelId="{91124E68-92A0-4FFF-B1F4-9637AA085A13}">
      <dsp:nvSpPr>
        <dsp:cNvPr id="0" name=""/>
        <dsp:cNvSpPr/>
      </dsp:nvSpPr>
      <dsp:spPr>
        <a:xfrm>
          <a:off x="5635800" y="67065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AE150-A0C0-4088-A5DE-D0E176475A56}">
      <dsp:nvSpPr>
        <dsp:cNvPr id="0" name=""/>
        <dsp:cNvSpPr/>
      </dsp:nvSpPr>
      <dsp:spPr>
        <a:xfrm>
          <a:off x="5635800" y="230389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Why predict churn?</a:t>
          </a:r>
        </a:p>
      </dsp:txBody>
      <dsp:txXfrm>
        <a:off x="5635800" y="2303890"/>
        <a:ext cx="4320000" cy="648000"/>
      </dsp:txXfrm>
    </dsp:sp>
    <dsp:sp modelId="{5697EB98-7A13-4240-B658-5936419DD9BE}">
      <dsp:nvSpPr>
        <dsp:cNvPr id="0" name=""/>
        <dsp:cNvSpPr/>
      </dsp:nvSpPr>
      <dsp:spPr>
        <a:xfrm>
          <a:off x="5635800" y="3008281"/>
          <a:ext cx="4320000" cy="481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Costs company 5x more to attain NEW customer than to keep an existing one</a:t>
          </a:r>
        </a:p>
      </dsp:txBody>
      <dsp:txXfrm>
        <a:off x="5635800" y="3008281"/>
        <a:ext cx="4320000" cy="481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3FE7B-8059-4C7C-91E2-4670D4CAF21B}">
      <dsp:nvSpPr>
        <dsp:cNvPr id="0" name=""/>
        <dsp:cNvSpPr/>
      </dsp:nvSpPr>
      <dsp:spPr>
        <a:xfrm>
          <a:off x="2767" y="0"/>
          <a:ext cx="2715256" cy="4830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Product and Services</a:t>
          </a:r>
        </a:p>
      </dsp:txBody>
      <dsp:txXfrm>
        <a:off x="2767" y="0"/>
        <a:ext cx="2715256" cy="1449149"/>
      </dsp:txXfrm>
    </dsp:sp>
    <dsp:sp modelId="{53ADA10B-FF06-4740-9D8A-143AF432BC56}">
      <dsp:nvSpPr>
        <dsp:cNvPr id="0" name=""/>
        <dsp:cNvSpPr/>
      </dsp:nvSpPr>
      <dsp:spPr>
        <a:xfrm>
          <a:off x="274292" y="1449348"/>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t>Phone Service</a:t>
          </a:r>
        </a:p>
      </dsp:txBody>
      <dsp:txXfrm>
        <a:off x="279652" y="1454708"/>
        <a:ext cx="2161485" cy="172295"/>
      </dsp:txXfrm>
    </dsp:sp>
    <dsp:sp modelId="{98C15683-DE2F-40D0-972E-0455C86A03FE}">
      <dsp:nvSpPr>
        <dsp:cNvPr id="0" name=""/>
        <dsp:cNvSpPr/>
      </dsp:nvSpPr>
      <dsp:spPr>
        <a:xfrm>
          <a:off x="274292" y="1660520"/>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Multiple Lines</a:t>
          </a:r>
        </a:p>
      </dsp:txBody>
      <dsp:txXfrm>
        <a:off x="279652" y="1665880"/>
        <a:ext cx="2161485" cy="172295"/>
      </dsp:txXfrm>
    </dsp:sp>
    <dsp:sp modelId="{69ABC466-8683-424F-9E0C-D0986FA3B5FA}">
      <dsp:nvSpPr>
        <dsp:cNvPr id="0" name=""/>
        <dsp:cNvSpPr/>
      </dsp:nvSpPr>
      <dsp:spPr>
        <a:xfrm>
          <a:off x="274292" y="1871692"/>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Internet Service</a:t>
          </a:r>
        </a:p>
      </dsp:txBody>
      <dsp:txXfrm>
        <a:off x="279652" y="1877052"/>
        <a:ext cx="2161485" cy="172295"/>
      </dsp:txXfrm>
    </dsp:sp>
    <dsp:sp modelId="{05D706D2-DC64-40FF-A1C4-110777594997}">
      <dsp:nvSpPr>
        <dsp:cNvPr id="0" name=""/>
        <dsp:cNvSpPr/>
      </dsp:nvSpPr>
      <dsp:spPr>
        <a:xfrm>
          <a:off x="274292" y="2082864"/>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Online Security</a:t>
          </a:r>
        </a:p>
      </dsp:txBody>
      <dsp:txXfrm>
        <a:off x="279652" y="2088224"/>
        <a:ext cx="2161485" cy="172295"/>
      </dsp:txXfrm>
    </dsp:sp>
    <dsp:sp modelId="{063BE85B-93F7-49F6-A2BD-82230BA25C07}">
      <dsp:nvSpPr>
        <dsp:cNvPr id="0" name=""/>
        <dsp:cNvSpPr/>
      </dsp:nvSpPr>
      <dsp:spPr>
        <a:xfrm>
          <a:off x="274292" y="2294036"/>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Online Backup</a:t>
          </a:r>
        </a:p>
      </dsp:txBody>
      <dsp:txXfrm>
        <a:off x="279652" y="2299396"/>
        <a:ext cx="2161485" cy="172295"/>
      </dsp:txXfrm>
    </dsp:sp>
    <dsp:sp modelId="{8A7F29A0-1DA6-495C-88E1-597FB57F70AF}">
      <dsp:nvSpPr>
        <dsp:cNvPr id="0" name=""/>
        <dsp:cNvSpPr/>
      </dsp:nvSpPr>
      <dsp:spPr>
        <a:xfrm>
          <a:off x="274292" y="2505208"/>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Device Protection</a:t>
          </a:r>
        </a:p>
      </dsp:txBody>
      <dsp:txXfrm>
        <a:off x="279652" y="2510568"/>
        <a:ext cx="2161485" cy="172295"/>
      </dsp:txXfrm>
    </dsp:sp>
    <dsp:sp modelId="{29EEF668-A2FF-43A3-8EAC-6B2F7D880DA6}">
      <dsp:nvSpPr>
        <dsp:cNvPr id="0" name=""/>
        <dsp:cNvSpPr/>
      </dsp:nvSpPr>
      <dsp:spPr>
        <a:xfrm>
          <a:off x="274292" y="2716380"/>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Tech Support</a:t>
          </a:r>
        </a:p>
      </dsp:txBody>
      <dsp:txXfrm>
        <a:off x="279652" y="2721740"/>
        <a:ext cx="2161485" cy="172295"/>
      </dsp:txXfrm>
    </dsp:sp>
    <dsp:sp modelId="{446D54B1-65AC-42F6-9656-4365C22422ED}">
      <dsp:nvSpPr>
        <dsp:cNvPr id="0" name=""/>
        <dsp:cNvSpPr/>
      </dsp:nvSpPr>
      <dsp:spPr>
        <a:xfrm>
          <a:off x="274292" y="2927552"/>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Streaming TV</a:t>
          </a:r>
        </a:p>
      </dsp:txBody>
      <dsp:txXfrm>
        <a:off x="279652" y="2932912"/>
        <a:ext cx="2161485" cy="172295"/>
      </dsp:txXfrm>
    </dsp:sp>
    <dsp:sp modelId="{C91EC0CA-ECB4-4468-B249-DEC1F7F6FB4F}">
      <dsp:nvSpPr>
        <dsp:cNvPr id="0" name=""/>
        <dsp:cNvSpPr/>
      </dsp:nvSpPr>
      <dsp:spPr>
        <a:xfrm>
          <a:off x="274292" y="3138724"/>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Streaming Movies</a:t>
          </a:r>
        </a:p>
      </dsp:txBody>
      <dsp:txXfrm>
        <a:off x="279652" y="3144084"/>
        <a:ext cx="2161485" cy="172295"/>
      </dsp:txXfrm>
    </dsp:sp>
    <dsp:sp modelId="{DB5516F0-10D4-4658-8F5B-5AE56201C9A6}">
      <dsp:nvSpPr>
        <dsp:cNvPr id="0" name=""/>
        <dsp:cNvSpPr/>
      </dsp:nvSpPr>
      <dsp:spPr>
        <a:xfrm>
          <a:off x="274292" y="3349896"/>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Contract</a:t>
          </a:r>
        </a:p>
      </dsp:txBody>
      <dsp:txXfrm>
        <a:off x="279652" y="3355256"/>
        <a:ext cx="2161485" cy="172295"/>
      </dsp:txXfrm>
    </dsp:sp>
    <dsp:sp modelId="{4568E506-C371-4862-943E-619E3F56156C}">
      <dsp:nvSpPr>
        <dsp:cNvPr id="0" name=""/>
        <dsp:cNvSpPr/>
      </dsp:nvSpPr>
      <dsp:spPr>
        <a:xfrm>
          <a:off x="274292" y="3561068"/>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Paperless Billing</a:t>
          </a:r>
        </a:p>
      </dsp:txBody>
      <dsp:txXfrm>
        <a:off x="279652" y="3566428"/>
        <a:ext cx="2161485" cy="172295"/>
      </dsp:txXfrm>
    </dsp:sp>
    <dsp:sp modelId="{50CDC205-57C1-4BEE-A057-333B90C50A5B}">
      <dsp:nvSpPr>
        <dsp:cNvPr id="0" name=""/>
        <dsp:cNvSpPr/>
      </dsp:nvSpPr>
      <dsp:spPr>
        <a:xfrm>
          <a:off x="274292" y="3772241"/>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Payment Method</a:t>
          </a:r>
        </a:p>
      </dsp:txBody>
      <dsp:txXfrm>
        <a:off x="279652" y="3777601"/>
        <a:ext cx="2161485" cy="172295"/>
      </dsp:txXfrm>
    </dsp:sp>
    <dsp:sp modelId="{72BA28AA-C4A6-4466-A403-365EA1E4D4D0}">
      <dsp:nvSpPr>
        <dsp:cNvPr id="0" name=""/>
        <dsp:cNvSpPr/>
      </dsp:nvSpPr>
      <dsp:spPr>
        <a:xfrm>
          <a:off x="274292" y="3983413"/>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Monthly Charges</a:t>
          </a:r>
        </a:p>
      </dsp:txBody>
      <dsp:txXfrm>
        <a:off x="279652" y="3988773"/>
        <a:ext cx="2161485" cy="172295"/>
      </dsp:txXfrm>
    </dsp:sp>
    <dsp:sp modelId="{C23E05CF-0DB4-435D-8D1C-2E7FCB18C06C}">
      <dsp:nvSpPr>
        <dsp:cNvPr id="0" name=""/>
        <dsp:cNvSpPr/>
      </dsp:nvSpPr>
      <dsp:spPr>
        <a:xfrm>
          <a:off x="274292" y="4194585"/>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Total Charges </a:t>
          </a:r>
        </a:p>
      </dsp:txBody>
      <dsp:txXfrm>
        <a:off x="279652" y="4199945"/>
        <a:ext cx="2161485" cy="172295"/>
      </dsp:txXfrm>
    </dsp:sp>
    <dsp:sp modelId="{4BB1A1C3-B571-417E-B62A-1DC3562430A0}">
      <dsp:nvSpPr>
        <dsp:cNvPr id="0" name=""/>
        <dsp:cNvSpPr/>
      </dsp:nvSpPr>
      <dsp:spPr>
        <a:xfrm>
          <a:off x="274292" y="4405757"/>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Tenure (months)</a:t>
          </a:r>
        </a:p>
      </dsp:txBody>
      <dsp:txXfrm>
        <a:off x="279652" y="4411117"/>
        <a:ext cx="2161485" cy="172295"/>
      </dsp:txXfrm>
    </dsp:sp>
    <dsp:sp modelId="{54DD414D-661D-40D0-AD43-A1C02DC86C37}">
      <dsp:nvSpPr>
        <dsp:cNvPr id="0" name=""/>
        <dsp:cNvSpPr/>
      </dsp:nvSpPr>
      <dsp:spPr>
        <a:xfrm>
          <a:off x="2921667" y="0"/>
          <a:ext cx="2715256" cy="4830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Geographic</a:t>
          </a:r>
        </a:p>
      </dsp:txBody>
      <dsp:txXfrm>
        <a:off x="2921667" y="0"/>
        <a:ext cx="2715256" cy="1449149"/>
      </dsp:txXfrm>
    </dsp:sp>
    <dsp:sp modelId="{F2A8FE32-2AEF-4B1A-9475-8CBC1A710DF6}">
      <dsp:nvSpPr>
        <dsp:cNvPr id="0" name=""/>
        <dsp:cNvSpPr/>
      </dsp:nvSpPr>
      <dsp:spPr>
        <a:xfrm>
          <a:off x="3193193" y="1449561"/>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City</a:t>
          </a:r>
        </a:p>
      </dsp:txBody>
      <dsp:txXfrm>
        <a:off x="3220988" y="1477356"/>
        <a:ext cx="2116615" cy="893409"/>
      </dsp:txXfrm>
    </dsp:sp>
    <dsp:sp modelId="{E6E1432A-DA67-4B7B-B592-BCE6CB70EC77}">
      <dsp:nvSpPr>
        <dsp:cNvPr id="0" name=""/>
        <dsp:cNvSpPr/>
      </dsp:nvSpPr>
      <dsp:spPr>
        <a:xfrm>
          <a:off x="3193193" y="2544560"/>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Zip code</a:t>
          </a:r>
        </a:p>
      </dsp:txBody>
      <dsp:txXfrm>
        <a:off x="3220988" y="2572355"/>
        <a:ext cx="2116615" cy="893409"/>
      </dsp:txXfrm>
    </dsp:sp>
    <dsp:sp modelId="{1F38C60C-B161-405C-AFE7-38B9555C2E46}">
      <dsp:nvSpPr>
        <dsp:cNvPr id="0" name=""/>
        <dsp:cNvSpPr/>
      </dsp:nvSpPr>
      <dsp:spPr>
        <a:xfrm>
          <a:off x="3193193" y="3639560"/>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Latitude</a:t>
          </a:r>
        </a:p>
        <a:p>
          <a:pPr marL="0" lvl="0" indent="0" algn="ctr" defTabSz="800100">
            <a:lnSpc>
              <a:spcPct val="90000"/>
            </a:lnSpc>
            <a:spcBef>
              <a:spcPct val="0"/>
            </a:spcBef>
            <a:spcAft>
              <a:spcPct val="35000"/>
            </a:spcAft>
            <a:buNone/>
          </a:pPr>
          <a:r>
            <a:rPr lang="en-US" sz="1800" kern="1200" dirty="0"/>
            <a:t>Longitude</a:t>
          </a:r>
        </a:p>
      </dsp:txBody>
      <dsp:txXfrm>
        <a:off x="3220988" y="3667355"/>
        <a:ext cx="2116615" cy="893409"/>
      </dsp:txXfrm>
    </dsp:sp>
    <dsp:sp modelId="{DFFFE6E6-8364-4191-BC19-BA90B8DAB77E}">
      <dsp:nvSpPr>
        <dsp:cNvPr id="0" name=""/>
        <dsp:cNvSpPr/>
      </dsp:nvSpPr>
      <dsp:spPr>
        <a:xfrm>
          <a:off x="5840568" y="0"/>
          <a:ext cx="2715256" cy="4830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Demographics</a:t>
          </a:r>
        </a:p>
      </dsp:txBody>
      <dsp:txXfrm>
        <a:off x="5840568" y="0"/>
        <a:ext cx="2715256" cy="1449149"/>
      </dsp:txXfrm>
    </dsp:sp>
    <dsp:sp modelId="{ECD477A8-A2CD-4559-8CEA-56CB5FA64B91}">
      <dsp:nvSpPr>
        <dsp:cNvPr id="0" name=""/>
        <dsp:cNvSpPr/>
      </dsp:nvSpPr>
      <dsp:spPr>
        <a:xfrm>
          <a:off x="6112094" y="1449267"/>
          <a:ext cx="2172205" cy="7037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Senior</a:t>
          </a:r>
        </a:p>
      </dsp:txBody>
      <dsp:txXfrm>
        <a:off x="6132705" y="1469878"/>
        <a:ext cx="2130983" cy="662478"/>
      </dsp:txXfrm>
    </dsp:sp>
    <dsp:sp modelId="{5743DEE0-D1B9-4825-A3E3-0BA882CD45A7}">
      <dsp:nvSpPr>
        <dsp:cNvPr id="0" name=""/>
        <dsp:cNvSpPr/>
      </dsp:nvSpPr>
      <dsp:spPr>
        <a:xfrm>
          <a:off x="6112094" y="2261229"/>
          <a:ext cx="2172205" cy="7037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Dependents</a:t>
          </a:r>
        </a:p>
      </dsp:txBody>
      <dsp:txXfrm>
        <a:off x="6132705" y="2281840"/>
        <a:ext cx="2130983" cy="662478"/>
      </dsp:txXfrm>
    </dsp:sp>
    <dsp:sp modelId="{79371556-03E8-4249-A0D8-033865C15F12}">
      <dsp:nvSpPr>
        <dsp:cNvPr id="0" name=""/>
        <dsp:cNvSpPr/>
      </dsp:nvSpPr>
      <dsp:spPr>
        <a:xfrm>
          <a:off x="6112094" y="3073191"/>
          <a:ext cx="2172205" cy="7037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Gender</a:t>
          </a:r>
        </a:p>
      </dsp:txBody>
      <dsp:txXfrm>
        <a:off x="6132705" y="3093802"/>
        <a:ext cx="2130983" cy="662478"/>
      </dsp:txXfrm>
    </dsp:sp>
    <dsp:sp modelId="{50B096F1-2093-4EE7-A594-B1DFBC28F3D8}">
      <dsp:nvSpPr>
        <dsp:cNvPr id="0" name=""/>
        <dsp:cNvSpPr/>
      </dsp:nvSpPr>
      <dsp:spPr>
        <a:xfrm>
          <a:off x="6112094" y="3885153"/>
          <a:ext cx="2172205" cy="7037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Partner</a:t>
          </a:r>
        </a:p>
      </dsp:txBody>
      <dsp:txXfrm>
        <a:off x="6132705" y="3905764"/>
        <a:ext cx="2130983" cy="662478"/>
      </dsp:txXfrm>
    </dsp:sp>
    <dsp:sp modelId="{73C507E7-F489-412D-9921-35E508E60EEF}">
      <dsp:nvSpPr>
        <dsp:cNvPr id="0" name=""/>
        <dsp:cNvSpPr/>
      </dsp:nvSpPr>
      <dsp:spPr>
        <a:xfrm>
          <a:off x="8759469" y="0"/>
          <a:ext cx="2715256" cy="4830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Churn</a:t>
          </a:r>
        </a:p>
      </dsp:txBody>
      <dsp:txXfrm>
        <a:off x="8759469" y="0"/>
        <a:ext cx="2715256" cy="1449149"/>
      </dsp:txXfrm>
    </dsp:sp>
    <dsp:sp modelId="{55D98508-1267-4552-910F-0B9F78AF7FAE}">
      <dsp:nvSpPr>
        <dsp:cNvPr id="0" name=""/>
        <dsp:cNvSpPr/>
      </dsp:nvSpPr>
      <dsp:spPr>
        <a:xfrm>
          <a:off x="9030995" y="1449561"/>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Churn (yes, no)</a:t>
          </a:r>
        </a:p>
      </dsp:txBody>
      <dsp:txXfrm>
        <a:off x="9058790" y="1477356"/>
        <a:ext cx="2116615" cy="893409"/>
      </dsp:txXfrm>
    </dsp:sp>
    <dsp:sp modelId="{0444411E-985B-404A-86A6-95FC1E5A8DDD}">
      <dsp:nvSpPr>
        <dsp:cNvPr id="0" name=""/>
        <dsp:cNvSpPr/>
      </dsp:nvSpPr>
      <dsp:spPr>
        <a:xfrm>
          <a:off x="9030995" y="2544560"/>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Churn reason</a:t>
          </a:r>
        </a:p>
      </dsp:txBody>
      <dsp:txXfrm>
        <a:off x="9058790" y="2572355"/>
        <a:ext cx="2116615" cy="893409"/>
      </dsp:txXfrm>
    </dsp:sp>
    <dsp:sp modelId="{3ED63323-6F04-438A-9E1D-E9272FABF762}">
      <dsp:nvSpPr>
        <dsp:cNvPr id="0" name=""/>
        <dsp:cNvSpPr/>
      </dsp:nvSpPr>
      <dsp:spPr>
        <a:xfrm>
          <a:off x="9030995" y="3639560"/>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Customer lifetime value</a:t>
          </a:r>
        </a:p>
      </dsp:txBody>
      <dsp:txXfrm>
        <a:off x="9058790" y="3667355"/>
        <a:ext cx="2116615" cy="893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2462714" y="355845"/>
          <a:ext cx="4765255" cy="4765255"/>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Exploratory Data Analysis &amp; Feature Engineering</a:t>
          </a:r>
        </a:p>
      </dsp:txBody>
      <dsp:txXfrm>
        <a:off x="4992270" y="1343501"/>
        <a:ext cx="1758606" cy="1304772"/>
      </dsp:txXfrm>
    </dsp:sp>
    <dsp:sp modelId="{F24D2CE6-709F-40D4-B0F9-878B0B191C8E}">
      <dsp:nvSpPr>
        <dsp:cNvPr id="0" name=""/>
        <dsp:cNvSpPr/>
      </dsp:nvSpPr>
      <dsp:spPr>
        <a:xfrm>
          <a:off x="2462714" y="515822"/>
          <a:ext cx="4765255" cy="4765255"/>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Fitting &amp; Tuning</a:t>
          </a:r>
        </a:p>
      </dsp:txBody>
      <dsp:txXfrm>
        <a:off x="4992270" y="2988649"/>
        <a:ext cx="1758606" cy="1304772"/>
      </dsp:txXfrm>
    </dsp:sp>
    <dsp:sp modelId="{CBAE71DD-AD7B-44CC-BD76-FC0F81247AA6}">
      <dsp:nvSpPr>
        <dsp:cNvPr id="0" name=""/>
        <dsp:cNvSpPr/>
      </dsp:nvSpPr>
      <dsp:spPr>
        <a:xfrm>
          <a:off x="2302737" y="515822"/>
          <a:ext cx="4765255" cy="4765255"/>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Selection</a:t>
          </a:r>
        </a:p>
      </dsp:txBody>
      <dsp:txXfrm>
        <a:off x="2779830" y="2988649"/>
        <a:ext cx="1758606" cy="1304772"/>
      </dsp:txXfrm>
    </dsp:sp>
    <dsp:sp modelId="{AA53F8CB-861A-47AE-9AD5-2992901F0646}">
      <dsp:nvSpPr>
        <dsp:cNvPr id="0" name=""/>
        <dsp:cNvSpPr/>
      </dsp:nvSpPr>
      <dsp:spPr>
        <a:xfrm>
          <a:off x="2302737" y="355845"/>
          <a:ext cx="4765255" cy="4765255"/>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Importance</a:t>
          </a:r>
        </a:p>
      </dsp:txBody>
      <dsp:txXfrm>
        <a:off x="2779830" y="1343501"/>
        <a:ext cx="1758606" cy="1304772"/>
      </dsp:txXfrm>
    </dsp:sp>
    <dsp:sp modelId="{0E2365CF-10C2-4A39-B9C0-3C89A987B000}">
      <dsp:nvSpPr>
        <dsp:cNvPr id="0" name=""/>
        <dsp:cNvSpPr/>
      </dsp:nvSpPr>
      <dsp:spPr>
        <a:xfrm>
          <a:off x="2167722" y="60853"/>
          <a:ext cx="5355239" cy="5355239"/>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2167722" y="220830"/>
          <a:ext cx="5355239" cy="5355239"/>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2007745" y="220830"/>
          <a:ext cx="5355239" cy="5355239"/>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2007745" y="60853"/>
          <a:ext cx="5355239" cy="5355239"/>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3AAD6-BCFE-4BFE-950F-AC98B2DE9FC8}"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A90AF-97FE-489A-AD20-D4D3DC8109EF}" type="slidenum">
              <a:rPr lang="en-US" smtClean="0"/>
              <a:t>‹#›</a:t>
            </a:fld>
            <a:endParaRPr lang="en-US"/>
          </a:p>
        </p:txBody>
      </p:sp>
    </p:spTree>
    <p:extLst>
      <p:ext uri="{BB962C8B-B14F-4D97-AF65-F5344CB8AC3E}">
        <p14:creationId xmlns:p14="http://schemas.microsoft.com/office/powerpoint/2010/main" val="2299142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Churn prediction is the detection of which customers are likely to leave a company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Telco is a telecommunication Company that offers phone and internet services in California interested in minimizing its churn rate.</a:t>
            </a:r>
          </a:p>
          <a:p>
            <a:r>
              <a:rPr lang="en-US" dirty="0"/>
              <a:t>Important because acquiring new customers costs more than retaining existing ones. The general rule of thumb is  5x</a:t>
            </a:r>
          </a:p>
          <a:p>
            <a:r>
              <a:rPr lang="en-US" dirty="0"/>
              <a:t>Project goals to create a classification model to predict customer churn</a:t>
            </a:r>
          </a:p>
          <a:p>
            <a:r>
              <a:rPr lang="en-US" dirty="0"/>
              <a:t>Use model to identify areas within Telco business that could be improved to help retain customers</a:t>
            </a:r>
          </a:p>
          <a:p>
            <a:endParaRPr lang="en-US" dirty="0"/>
          </a:p>
        </p:txBody>
      </p:sp>
      <p:sp>
        <p:nvSpPr>
          <p:cNvPr id="4" name="Slide Number Placeholder 3"/>
          <p:cNvSpPr>
            <a:spLocks noGrp="1"/>
          </p:cNvSpPr>
          <p:nvPr>
            <p:ph type="sldNum" sz="quarter" idx="5"/>
          </p:nvPr>
        </p:nvSpPr>
        <p:spPr/>
        <p:txBody>
          <a:bodyPr/>
          <a:lstStyle/>
          <a:p>
            <a:fld id="{459A90AF-97FE-489A-AD20-D4D3DC8109EF}" type="slidenum">
              <a:rPr lang="en-US" smtClean="0"/>
              <a:t>2</a:t>
            </a:fld>
            <a:endParaRPr lang="en-US"/>
          </a:p>
        </p:txBody>
      </p:sp>
    </p:spTree>
    <p:extLst>
      <p:ext uri="{BB962C8B-B14F-4D97-AF65-F5344CB8AC3E}">
        <p14:creationId xmlns:p14="http://schemas.microsoft.com/office/powerpoint/2010/main" val="3209579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churn hotspots cost becomes a more common reason for leaving the company</a:t>
            </a:r>
          </a:p>
          <a:p>
            <a:r>
              <a:rPr lang="en-US" dirty="0"/>
              <a:t>Fiber Optic is most expensive service, look at minimizing installation and servicing costs</a:t>
            </a:r>
          </a:p>
        </p:txBody>
      </p:sp>
      <p:sp>
        <p:nvSpPr>
          <p:cNvPr id="4" name="Slide Number Placeholder 3"/>
          <p:cNvSpPr>
            <a:spLocks noGrp="1"/>
          </p:cNvSpPr>
          <p:nvPr>
            <p:ph type="sldNum" sz="quarter" idx="5"/>
          </p:nvPr>
        </p:nvSpPr>
        <p:spPr/>
        <p:txBody>
          <a:bodyPr/>
          <a:lstStyle/>
          <a:p>
            <a:fld id="{459A90AF-97FE-489A-AD20-D4D3DC8109EF}" type="slidenum">
              <a:rPr lang="en-US" smtClean="0"/>
              <a:t>11</a:t>
            </a:fld>
            <a:endParaRPr lang="en-US"/>
          </a:p>
        </p:txBody>
      </p:sp>
    </p:spTree>
    <p:extLst>
      <p:ext uri="{BB962C8B-B14F-4D97-AF65-F5344CB8AC3E}">
        <p14:creationId xmlns:p14="http://schemas.microsoft.com/office/powerpoint/2010/main" val="244492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churn customer have month to month contracts</a:t>
            </a:r>
          </a:p>
          <a:p>
            <a:r>
              <a:rPr lang="en-US" dirty="0"/>
              <a:t>Offer incentive for signing annual or two year contracts</a:t>
            </a:r>
          </a:p>
          <a:p>
            <a:r>
              <a:rPr lang="en-US" dirty="0"/>
              <a:t>One common tactic used by many SaaS companies is to decrease monthly charge if longer contracts are signed</a:t>
            </a:r>
          </a:p>
        </p:txBody>
      </p:sp>
      <p:sp>
        <p:nvSpPr>
          <p:cNvPr id="4" name="Slide Number Placeholder 3"/>
          <p:cNvSpPr>
            <a:spLocks noGrp="1"/>
          </p:cNvSpPr>
          <p:nvPr>
            <p:ph type="sldNum" sz="quarter" idx="5"/>
          </p:nvPr>
        </p:nvSpPr>
        <p:spPr/>
        <p:txBody>
          <a:bodyPr/>
          <a:lstStyle/>
          <a:p>
            <a:fld id="{459A90AF-97FE-489A-AD20-D4D3DC8109EF}" type="slidenum">
              <a:rPr lang="en-US" smtClean="0"/>
              <a:t>12</a:t>
            </a:fld>
            <a:endParaRPr lang="en-US"/>
          </a:p>
        </p:txBody>
      </p:sp>
    </p:spTree>
    <p:extLst>
      <p:ext uri="{BB962C8B-B14F-4D97-AF65-F5344CB8AC3E}">
        <p14:creationId xmlns:p14="http://schemas.microsoft.com/office/powerpoint/2010/main" val="367814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used for this analysis came from Kaggle</a:t>
            </a:r>
          </a:p>
          <a:p>
            <a:r>
              <a:rPr lang="en-US" dirty="0"/>
              <a:t>It consists of information on 7024 customers for 25 different features across 4 general categories</a:t>
            </a:r>
          </a:p>
          <a:p>
            <a:r>
              <a:rPr lang="en-US" dirty="0"/>
              <a:t>Product and Services/ geographic information and demographics of the customer/ and whether a customer churned and why</a:t>
            </a:r>
          </a:p>
        </p:txBody>
      </p:sp>
      <p:sp>
        <p:nvSpPr>
          <p:cNvPr id="4" name="Slide Number Placeholder 3"/>
          <p:cNvSpPr>
            <a:spLocks noGrp="1"/>
          </p:cNvSpPr>
          <p:nvPr>
            <p:ph type="sldNum" sz="quarter" idx="5"/>
          </p:nvPr>
        </p:nvSpPr>
        <p:spPr/>
        <p:txBody>
          <a:bodyPr/>
          <a:lstStyle/>
          <a:p>
            <a:fld id="{459A90AF-97FE-489A-AD20-D4D3DC8109EF}" type="slidenum">
              <a:rPr lang="en-US" smtClean="0"/>
              <a:t>3</a:t>
            </a:fld>
            <a:endParaRPr lang="en-US"/>
          </a:p>
        </p:txBody>
      </p:sp>
    </p:spTree>
    <p:extLst>
      <p:ext uri="{BB962C8B-B14F-4D97-AF65-F5344CB8AC3E}">
        <p14:creationId xmlns:p14="http://schemas.microsoft.com/office/powerpoint/2010/main" val="221884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goal of the project was to create a classification model to predict churn. This approach included 4 steps – exploratory data analysis and feature engineering, model fitting and tuning, model selection, and feature importance assessment. </a:t>
            </a:r>
          </a:p>
          <a:p>
            <a:r>
              <a:rPr lang="en-US" dirty="0"/>
              <a:t>It was iterative where each step informed iterations within the step as well as the next step.</a:t>
            </a:r>
          </a:p>
        </p:txBody>
      </p:sp>
      <p:sp>
        <p:nvSpPr>
          <p:cNvPr id="4" name="Slide Number Placeholder 3"/>
          <p:cNvSpPr>
            <a:spLocks noGrp="1"/>
          </p:cNvSpPr>
          <p:nvPr>
            <p:ph type="sldNum" sz="quarter" idx="5"/>
          </p:nvPr>
        </p:nvSpPr>
        <p:spPr/>
        <p:txBody>
          <a:bodyPr/>
          <a:lstStyle/>
          <a:p>
            <a:fld id="{459A90AF-97FE-489A-AD20-D4D3DC8109EF}" type="slidenum">
              <a:rPr lang="en-US" smtClean="0"/>
              <a:t>4</a:t>
            </a:fld>
            <a:endParaRPr lang="en-US"/>
          </a:p>
        </p:txBody>
      </p:sp>
    </p:spTree>
    <p:extLst>
      <p:ext uri="{BB962C8B-B14F-4D97-AF65-F5344CB8AC3E}">
        <p14:creationId xmlns:p14="http://schemas.microsoft.com/office/powerpoint/2010/main" val="389760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start with a brief overview of the baseline model as point of comparison for the final model results</a:t>
            </a:r>
          </a:p>
          <a:p>
            <a:r>
              <a:rPr lang="en-US" dirty="0"/>
              <a:t>For initial exploratory data analysis, univariate and bivariate analyses on 25 features using boxplots, histograms and </a:t>
            </a:r>
            <a:r>
              <a:rPr lang="en-US" dirty="0" err="1"/>
              <a:t>countplots</a:t>
            </a:r>
            <a:endParaRPr lang="en-US" dirty="0"/>
          </a:p>
          <a:p>
            <a:r>
              <a:rPr lang="en-US" dirty="0"/>
              <a:t>Two key takeaways:</a:t>
            </a:r>
          </a:p>
          <a:p>
            <a:pPr marL="228600" indent="-228600">
              <a:buAutoNum type="arabicPeriod"/>
            </a:pPr>
            <a:r>
              <a:rPr lang="en-US" dirty="0"/>
              <a:t>Churn customers have a much shorter tenure with the company…if they are going to leave they usually do it sooner than later</a:t>
            </a:r>
          </a:p>
          <a:p>
            <a:pPr marL="228600" indent="-228600">
              <a:buAutoNum type="arabicPeriod"/>
            </a:pPr>
            <a:r>
              <a:rPr lang="en-US" dirty="0"/>
              <a:t>The monthly charges for churned customers are higher</a:t>
            </a:r>
          </a:p>
        </p:txBody>
      </p:sp>
      <p:sp>
        <p:nvSpPr>
          <p:cNvPr id="4" name="Slide Number Placeholder 3"/>
          <p:cNvSpPr>
            <a:spLocks noGrp="1"/>
          </p:cNvSpPr>
          <p:nvPr>
            <p:ph type="sldNum" sz="quarter" idx="5"/>
          </p:nvPr>
        </p:nvSpPr>
        <p:spPr/>
        <p:txBody>
          <a:bodyPr/>
          <a:lstStyle/>
          <a:p>
            <a:fld id="{459A90AF-97FE-489A-AD20-D4D3DC8109EF}" type="slidenum">
              <a:rPr lang="en-US" smtClean="0"/>
              <a:t>5</a:t>
            </a:fld>
            <a:endParaRPr lang="en-US"/>
          </a:p>
        </p:txBody>
      </p:sp>
    </p:spTree>
    <p:extLst>
      <p:ext uri="{BB962C8B-B14F-4D97-AF65-F5344CB8AC3E}">
        <p14:creationId xmlns:p14="http://schemas.microsoft.com/office/powerpoint/2010/main" val="256152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initial model fitting and tuning, I addressed target variable imbalance using </a:t>
            </a:r>
            <a:r>
              <a:rPr lang="en-US" dirty="0" err="1"/>
              <a:t>undersampling</a:t>
            </a:r>
            <a:r>
              <a:rPr lang="en-US" dirty="0"/>
              <a:t> and cross validation for train/testing split</a:t>
            </a:r>
          </a:p>
          <a:p>
            <a:r>
              <a:rPr lang="en-US" dirty="0"/>
              <a:t>I selected 4 model to compare, linear regression and decision tree for their simplicity and ease of explanation, random forest, an ensemble model that in many churn prediction models has performed the strongest, and naïve bayes, a model that often performs well with smaller datasets.</a:t>
            </a:r>
          </a:p>
          <a:p>
            <a:r>
              <a:rPr lang="en-US" dirty="0"/>
              <a:t>I used f1 score to compare performance</a:t>
            </a:r>
          </a:p>
          <a:p>
            <a:r>
              <a:rPr lang="en-US" dirty="0"/>
              <a:t>F1 score represents the harmonic mean of recall (% of actual churns) and precision (% of churns predicted that were actually churns)</a:t>
            </a:r>
          </a:p>
          <a:p>
            <a:r>
              <a:rPr lang="en-US" dirty="0"/>
              <a:t>In the baseline iteration, logistic regression and random forest performing equally</a:t>
            </a:r>
          </a:p>
        </p:txBody>
      </p:sp>
      <p:sp>
        <p:nvSpPr>
          <p:cNvPr id="4" name="Slide Number Placeholder 3"/>
          <p:cNvSpPr>
            <a:spLocks noGrp="1"/>
          </p:cNvSpPr>
          <p:nvPr>
            <p:ph type="sldNum" sz="quarter" idx="5"/>
          </p:nvPr>
        </p:nvSpPr>
        <p:spPr/>
        <p:txBody>
          <a:bodyPr/>
          <a:lstStyle/>
          <a:p>
            <a:fld id="{459A90AF-97FE-489A-AD20-D4D3DC8109EF}" type="slidenum">
              <a:rPr lang="en-US" smtClean="0"/>
              <a:t>6</a:t>
            </a:fld>
            <a:endParaRPr lang="en-US"/>
          </a:p>
        </p:txBody>
      </p:sp>
    </p:spTree>
    <p:extLst>
      <p:ext uri="{BB962C8B-B14F-4D97-AF65-F5344CB8AC3E}">
        <p14:creationId xmlns:p14="http://schemas.microsoft.com/office/powerpoint/2010/main" val="354504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step, look at feature importance to help inform future iterations.</a:t>
            </a:r>
          </a:p>
          <a:p>
            <a:endParaRPr lang="en-US" dirty="0"/>
          </a:p>
        </p:txBody>
      </p:sp>
      <p:sp>
        <p:nvSpPr>
          <p:cNvPr id="4" name="Slide Number Placeholder 3"/>
          <p:cNvSpPr>
            <a:spLocks noGrp="1"/>
          </p:cNvSpPr>
          <p:nvPr>
            <p:ph type="sldNum" sz="quarter" idx="5"/>
          </p:nvPr>
        </p:nvSpPr>
        <p:spPr/>
        <p:txBody>
          <a:bodyPr/>
          <a:lstStyle/>
          <a:p>
            <a:fld id="{459A90AF-97FE-489A-AD20-D4D3DC8109EF}" type="slidenum">
              <a:rPr lang="en-US" smtClean="0"/>
              <a:t>7</a:t>
            </a:fld>
            <a:endParaRPr lang="en-US"/>
          </a:p>
        </p:txBody>
      </p:sp>
    </p:spTree>
    <p:extLst>
      <p:ext uri="{BB962C8B-B14F-4D97-AF65-F5344CB8AC3E}">
        <p14:creationId xmlns:p14="http://schemas.microsoft.com/office/powerpoint/2010/main" val="23761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model – removed correlated features, added an engineered geographic feature representing churn hotspots or the # of churn customers within a mile. </a:t>
            </a:r>
          </a:p>
          <a:p>
            <a:r>
              <a:rPr lang="en-US" dirty="0"/>
              <a:t>This was created in ArcGIS using buffer and spatial join tools.</a:t>
            </a:r>
          </a:p>
          <a:p>
            <a:r>
              <a:rPr lang="en-US" dirty="0"/>
              <a:t>In the map, you can see the location of these hotspots in orange and red.</a:t>
            </a:r>
          </a:p>
          <a:p>
            <a:r>
              <a:rPr lang="en-US" dirty="0"/>
              <a:t>The boxplot shows that mean # of churned customers within a mile for the churned group is higher indicating there are more churned customers close to one another. </a:t>
            </a:r>
          </a:p>
        </p:txBody>
      </p:sp>
      <p:sp>
        <p:nvSpPr>
          <p:cNvPr id="4" name="Slide Number Placeholder 3"/>
          <p:cNvSpPr>
            <a:spLocks noGrp="1"/>
          </p:cNvSpPr>
          <p:nvPr>
            <p:ph type="sldNum" sz="quarter" idx="5"/>
          </p:nvPr>
        </p:nvSpPr>
        <p:spPr/>
        <p:txBody>
          <a:bodyPr/>
          <a:lstStyle/>
          <a:p>
            <a:fld id="{459A90AF-97FE-489A-AD20-D4D3DC8109EF}" type="slidenum">
              <a:rPr lang="en-US" smtClean="0"/>
              <a:t>8</a:t>
            </a:fld>
            <a:endParaRPr lang="en-US"/>
          </a:p>
        </p:txBody>
      </p:sp>
    </p:spTree>
    <p:extLst>
      <p:ext uri="{BB962C8B-B14F-4D97-AF65-F5344CB8AC3E}">
        <p14:creationId xmlns:p14="http://schemas.microsoft.com/office/powerpoint/2010/main" val="153804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removal of correlated feature and addition of hotspots, Random Forest had the strongest cross-validation performance, increasing f1 score to 84% and recall score to 86% - 86% of actual churns predicted by this model.</a:t>
            </a:r>
          </a:p>
          <a:p>
            <a:endParaRPr lang="en-US" dirty="0"/>
          </a:p>
        </p:txBody>
      </p:sp>
      <p:sp>
        <p:nvSpPr>
          <p:cNvPr id="4" name="Slide Number Placeholder 3"/>
          <p:cNvSpPr>
            <a:spLocks noGrp="1"/>
          </p:cNvSpPr>
          <p:nvPr>
            <p:ph type="sldNum" sz="quarter" idx="5"/>
          </p:nvPr>
        </p:nvSpPr>
        <p:spPr/>
        <p:txBody>
          <a:bodyPr/>
          <a:lstStyle/>
          <a:p>
            <a:fld id="{459A90AF-97FE-489A-AD20-D4D3DC8109EF}" type="slidenum">
              <a:rPr lang="en-US" smtClean="0"/>
              <a:t>9</a:t>
            </a:fld>
            <a:endParaRPr lang="en-US"/>
          </a:p>
        </p:txBody>
      </p:sp>
    </p:spTree>
    <p:extLst>
      <p:ext uri="{BB962C8B-B14F-4D97-AF65-F5344CB8AC3E}">
        <p14:creationId xmlns:p14="http://schemas.microsoft.com/office/powerpoint/2010/main" val="1610614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features….</a:t>
            </a:r>
          </a:p>
          <a:p>
            <a:r>
              <a:rPr lang="en-US" dirty="0"/>
              <a:t>Some stayed same…tenure, monthly charges, and customer lifetime value (</a:t>
            </a:r>
            <a:r>
              <a:rPr lang="en-US" b="0" i="0" dirty="0">
                <a:solidFill>
                  <a:srgbClr val="000000"/>
                </a:solidFill>
                <a:effectLst/>
                <a:latin typeface="benton-sans"/>
              </a:rPr>
              <a:t>total worth to a business of a customer over the whole period of their relationship</a:t>
            </a:r>
            <a:r>
              <a:rPr lang="en-US" dirty="0"/>
              <a:t>)</a:t>
            </a:r>
          </a:p>
          <a:p>
            <a:r>
              <a:rPr lang="en-US" dirty="0"/>
              <a:t>Changed to include churn hotspots  - by far most important feature - and contract type.</a:t>
            </a:r>
          </a:p>
        </p:txBody>
      </p:sp>
      <p:sp>
        <p:nvSpPr>
          <p:cNvPr id="4" name="Slide Number Placeholder 3"/>
          <p:cNvSpPr>
            <a:spLocks noGrp="1"/>
          </p:cNvSpPr>
          <p:nvPr>
            <p:ph type="sldNum" sz="quarter" idx="5"/>
          </p:nvPr>
        </p:nvSpPr>
        <p:spPr/>
        <p:txBody>
          <a:bodyPr/>
          <a:lstStyle/>
          <a:p>
            <a:fld id="{459A90AF-97FE-489A-AD20-D4D3DC8109EF}" type="slidenum">
              <a:rPr lang="en-US" smtClean="0"/>
              <a:t>10</a:t>
            </a:fld>
            <a:endParaRPr lang="en-US"/>
          </a:p>
        </p:txBody>
      </p:sp>
    </p:spTree>
    <p:extLst>
      <p:ext uri="{BB962C8B-B14F-4D97-AF65-F5344CB8AC3E}">
        <p14:creationId xmlns:p14="http://schemas.microsoft.com/office/powerpoint/2010/main" val="47489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264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203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4065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4560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4630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501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857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6528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7773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8468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173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3/23/2022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687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3/23/2022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97715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2.jp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13.png"/><Relationship Id="rId4" Type="http://schemas.openxmlformats.org/officeDocument/2006/relationships/diagramLayout" Target="../diagrams/layout8.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62191F-4D1D-B915-73BD-05CFAE3A6793}"/>
              </a:ext>
            </a:extLst>
          </p:cNvPr>
          <p:cNvPicPr>
            <a:picLocks noChangeAspect="1"/>
          </p:cNvPicPr>
          <p:nvPr/>
        </p:nvPicPr>
        <p:blipFill rotWithShape="1">
          <a:blip r:embed="rId2"/>
          <a:srcRect t="5858"/>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B8FD6DF0-33E8-44F3-90E9-3206329B7CAD}"/>
              </a:ext>
            </a:extLst>
          </p:cNvPr>
          <p:cNvSpPr>
            <a:spLocks noGrp="1"/>
          </p:cNvSpPr>
          <p:nvPr>
            <p:ph type="ctrTitle"/>
          </p:nvPr>
        </p:nvSpPr>
        <p:spPr>
          <a:xfrm>
            <a:off x="6095999" y="3834174"/>
            <a:ext cx="5257800" cy="1701570"/>
          </a:xfrm>
        </p:spPr>
        <p:txBody>
          <a:bodyPr anchor="b">
            <a:normAutofit/>
          </a:bodyPr>
          <a:lstStyle/>
          <a:p>
            <a:r>
              <a:rPr lang="en-US" sz="4400" dirty="0"/>
              <a:t>Telco Customer Churn</a:t>
            </a:r>
          </a:p>
        </p:txBody>
      </p:sp>
      <p:sp>
        <p:nvSpPr>
          <p:cNvPr id="3" name="Subtitle 2">
            <a:extLst>
              <a:ext uri="{FF2B5EF4-FFF2-40B4-BE49-F238E27FC236}">
                <a16:creationId xmlns:a16="http://schemas.microsoft.com/office/drawing/2014/main" id="{7FB0A6AB-12BC-4F79-B227-C14D477AC837}"/>
              </a:ext>
            </a:extLst>
          </p:cNvPr>
          <p:cNvSpPr>
            <a:spLocks noGrp="1"/>
          </p:cNvSpPr>
          <p:nvPr>
            <p:ph type="subTitle" idx="1"/>
          </p:nvPr>
        </p:nvSpPr>
        <p:spPr>
          <a:xfrm>
            <a:off x="6096000" y="5592499"/>
            <a:ext cx="5147960" cy="646785"/>
          </a:xfrm>
        </p:spPr>
        <p:txBody>
          <a:bodyPr>
            <a:normAutofit/>
          </a:bodyPr>
          <a:lstStyle/>
          <a:p>
            <a:pPr>
              <a:lnSpc>
                <a:spcPct val="90000"/>
              </a:lnSpc>
            </a:pPr>
            <a:r>
              <a:rPr lang="en-US" sz="1400"/>
              <a:t>Lara Miller</a:t>
            </a:r>
          </a:p>
          <a:p>
            <a:pPr>
              <a:lnSpc>
                <a:spcPct val="90000"/>
              </a:lnSpc>
            </a:pPr>
            <a:r>
              <a:rPr lang="en-US" sz="1400"/>
              <a:t>March 23, 2022</a:t>
            </a:r>
          </a:p>
        </p:txBody>
      </p:sp>
    </p:spTree>
    <p:extLst>
      <p:ext uri="{BB962C8B-B14F-4D97-AF65-F5344CB8AC3E}">
        <p14:creationId xmlns:p14="http://schemas.microsoft.com/office/powerpoint/2010/main" val="195642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Final iteration</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B4C0D709-F65E-469F-ADE1-3A0A7DD51730}"/>
              </a:ext>
            </a:extLst>
          </p:cNvPr>
          <p:cNvSpPr txBox="1"/>
          <p:nvPr/>
        </p:nvSpPr>
        <p:spPr>
          <a:xfrm>
            <a:off x="6392499" y="1301070"/>
            <a:ext cx="5038725" cy="1754326"/>
          </a:xfrm>
          <a:prstGeom prst="rect">
            <a:avLst/>
          </a:prstGeom>
          <a:noFill/>
        </p:spPr>
        <p:txBody>
          <a:bodyPr wrap="square" rtlCol="0">
            <a:spAutoFit/>
          </a:bodyPr>
          <a:lstStyle/>
          <a:p>
            <a:pPr algn="ctr"/>
            <a:r>
              <a:rPr lang="en-US" b="1" dirty="0"/>
              <a:t>Top 5 features</a:t>
            </a:r>
          </a:p>
          <a:p>
            <a:pPr marL="342900" indent="-342900">
              <a:buAutoNum type="arabicPeriod"/>
            </a:pPr>
            <a:r>
              <a:rPr lang="en-US" dirty="0"/>
              <a:t>Number churned customers within mile</a:t>
            </a:r>
          </a:p>
          <a:p>
            <a:pPr marL="342900" indent="-342900">
              <a:buAutoNum type="arabicPeriod"/>
            </a:pPr>
            <a:r>
              <a:rPr lang="en-US" dirty="0"/>
              <a:t>Tenure (months)</a:t>
            </a:r>
          </a:p>
          <a:p>
            <a:pPr marL="342900" indent="-342900">
              <a:buAutoNum type="arabicPeriod"/>
            </a:pPr>
            <a:r>
              <a:rPr lang="en-US" dirty="0"/>
              <a:t>Contract (month to month)</a:t>
            </a:r>
          </a:p>
          <a:p>
            <a:pPr marL="342900" indent="-342900">
              <a:buAutoNum type="arabicPeriod"/>
            </a:pPr>
            <a:r>
              <a:rPr lang="en-US" dirty="0"/>
              <a:t>Monthly charges</a:t>
            </a:r>
          </a:p>
          <a:p>
            <a:pPr marL="342900" indent="-342900">
              <a:buFontTx/>
              <a:buAutoNum type="arabicPeriod"/>
            </a:pPr>
            <a:r>
              <a:rPr lang="en-US" dirty="0"/>
              <a:t>Customer lifetime value</a:t>
            </a:r>
          </a:p>
        </p:txBody>
      </p:sp>
      <p:pic>
        <p:nvPicPr>
          <p:cNvPr id="3" name="Picture 2">
            <a:extLst>
              <a:ext uri="{FF2B5EF4-FFF2-40B4-BE49-F238E27FC236}">
                <a16:creationId xmlns:a16="http://schemas.microsoft.com/office/drawing/2014/main" id="{C8AA980C-0E70-45F0-8E57-6F828D8FFA6E}"/>
              </a:ext>
            </a:extLst>
          </p:cNvPr>
          <p:cNvPicPr>
            <a:picLocks noChangeAspect="1"/>
          </p:cNvPicPr>
          <p:nvPr/>
        </p:nvPicPr>
        <p:blipFill>
          <a:blip r:embed="rId8"/>
          <a:stretch>
            <a:fillRect/>
          </a:stretch>
        </p:blipFill>
        <p:spPr>
          <a:xfrm>
            <a:off x="6185961" y="3577700"/>
            <a:ext cx="5167839" cy="2772838"/>
          </a:xfrm>
          <a:prstGeom prst="rect">
            <a:avLst/>
          </a:prstGeom>
        </p:spPr>
      </p:pic>
    </p:spTree>
    <p:extLst>
      <p:ext uri="{BB962C8B-B14F-4D97-AF65-F5344CB8AC3E}">
        <p14:creationId xmlns:p14="http://schemas.microsoft.com/office/powerpoint/2010/main" val="52954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Chart, bar chart&#10;&#10;Description automatically generated">
            <a:extLst>
              <a:ext uri="{FF2B5EF4-FFF2-40B4-BE49-F238E27FC236}">
                <a16:creationId xmlns:a16="http://schemas.microsoft.com/office/drawing/2014/main" id="{E483C1F4-D2CE-4972-922B-5876406466E8}"/>
              </a:ext>
            </a:extLst>
          </p:cNvPr>
          <p:cNvPicPr>
            <a:picLocks noChangeAspect="1"/>
          </p:cNvPicPr>
          <p:nvPr/>
        </p:nvPicPr>
        <p:blipFill rotWithShape="1">
          <a:blip r:embed="rId3">
            <a:extLst>
              <a:ext uri="{28A0092B-C50C-407E-A947-70E740481C1C}">
                <a14:useLocalDpi xmlns:a14="http://schemas.microsoft.com/office/drawing/2010/main" val="0"/>
              </a:ext>
            </a:extLst>
          </a:blip>
          <a:srcRect b="6460"/>
          <a:stretch/>
        </p:blipFill>
        <p:spPr>
          <a:xfrm>
            <a:off x="5205666" y="1521143"/>
            <a:ext cx="6762750" cy="5336858"/>
          </a:xfrm>
          <a:prstGeom prst="rect">
            <a:avLst/>
          </a:prstGeom>
        </p:spPr>
      </p:pic>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Telco business recommendations</a:t>
            </a:r>
          </a:p>
        </p:txBody>
      </p:sp>
      <p:sp>
        <p:nvSpPr>
          <p:cNvPr id="4" name="Content Placeholder 3">
            <a:extLst>
              <a:ext uri="{FF2B5EF4-FFF2-40B4-BE49-F238E27FC236}">
                <a16:creationId xmlns:a16="http://schemas.microsoft.com/office/drawing/2014/main" id="{8D74DAF3-6332-4FBA-993C-CEE12726D0B9}"/>
              </a:ext>
            </a:extLst>
          </p:cNvPr>
          <p:cNvSpPr>
            <a:spLocks noGrp="1"/>
          </p:cNvSpPr>
          <p:nvPr>
            <p:ph sz="half" idx="2"/>
          </p:nvPr>
        </p:nvSpPr>
        <p:spPr>
          <a:xfrm>
            <a:off x="465490" y="1852772"/>
            <a:ext cx="4937760" cy="4160520"/>
          </a:xfrm>
        </p:spPr>
        <p:txBody>
          <a:bodyPr/>
          <a:lstStyle/>
          <a:p>
            <a:pPr marL="0" indent="0" algn="ctr">
              <a:buNone/>
            </a:pPr>
            <a:r>
              <a:rPr lang="en-US" b="1" dirty="0"/>
              <a:t>Cost of products and services is more commonly given as a reason for leaving in churn hotspots</a:t>
            </a:r>
          </a:p>
          <a:p>
            <a:pPr marL="0" indent="0" algn="ctr">
              <a:buNone/>
            </a:pPr>
            <a:endParaRPr lang="en-US" b="1" dirty="0"/>
          </a:p>
          <a:p>
            <a:r>
              <a:rPr lang="en-US" sz="2000" dirty="0"/>
              <a:t>Look at minimizing installation and servicing of fiber optic to increase the return on investment that can be passed onto the customer. </a:t>
            </a:r>
          </a:p>
        </p:txBody>
      </p:sp>
      <p:sp>
        <p:nvSpPr>
          <p:cNvPr id="11" name="TextBox 10">
            <a:extLst>
              <a:ext uri="{FF2B5EF4-FFF2-40B4-BE49-F238E27FC236}">
                <a16:creationId xmlns:a16="http://schemas.microsoft.com/office/drawing/2014/main" id="{3E057346-FF0D-4454-8EED-DCAEA9FAEF5F}"/>
              </a:ext>
            </a:extLst>
          </p:cNvPr>
          <p:cNvSpPr txBox="1"/>
          <p:nvPr/>
        </p:nvSpPr>
        <p:spPr>
          <a:xfrm>
            <a:off x="5966067" y="1700737"/>
            <a:ext cx="1278993" cy="430887"/>
          </a:xfrm>
          <a:prstGeom prst="rect">
            <a:avLst/>
          </a:prstGeom>
          <a:noFill/>
        </p:spPr>
        <p:txBody>
          <a:bodyPr wrap="square" rtlCol="0">
            <a:spAutoFit/>
          </a:bodyPr>
          <a:lstStyle/>
          <a:p>
            <a:pPr algn="ctr"/>
            <a:r>
              <a:rPr lang="en-US" sz="1100" dirty="0"/>
              <a:t>1 to 2 churned </a:t>
            </a:r>
          </a:p>
          <a:p>
            <a:pPr algn="ctr"/>
            <a:r>
              <a:rPr lang="en-US" sz="1100" dirty="0"/>
              <a:t>w/in a mile</a:t>
            </a:r>
          </a:p>
        </p:txBody>
      </p:sp>
      <p:sp>
        <p:nvSpPr>
          <p:cNvPr id="12" name="TextBox 11">
            <a:extLst>
              <a:ext uri="{FF2B5EF4-FFF2-40B4-BE49-F238E27FC236}">
                <a16:creationId xmlns:a16="http://schemas.microsoft.com/office/drawing/2014/main" id="{AFE03ED3-1F5B-43FE-9A2D-2C299D724A3F}"/>
              </a:ext>
            </a:extLst>
          </p:cNvPr>
          <p:cNvSpPr txBox="1"/>
          <p:nvPr/>
        </p:nvSpPr>
        <p:spPr>
          <a:xfrm>
            <a:off x="8054225" y="1700737"/>
            <a:ext cx="1278993" cy="430887"/>
          </a:xfrm>
          <a:prstGeom prst="rect">
            <a:avLst/>
          </a:prstGeom>
          <a:noFill/>
        </p:spPr>
        <p:txBody>
          <a:bodyPr wrap="square" rtlCol="0">
            <a:spAutoFit/>
          </a:bodyPr>
          <a:lstStyle/>
          <a:p>
            <a:pPr algn="ctr"/>
            <a:r>
              <a:rPr lang="en-US" sz="1100" dirty="0"/>
              <a:t>3 to 4 churned </a:t>
            </a:r>
          </a:p>
          <a:p>
            <a:pPr algn="ctr"/>
            <a:r>
              <a:rPr lang="en-US" sz="1100" dirty="0"/>
              <a:t>w/in a mile</a:t>
            </a:r>
          </a:p>
        </p:txBody>
      </p:sp>
      <p:sp>
        <p:nvSpPr>
          <p:cNvPr id="13" name="TextBox 12">
            <a:extLst>
              <a:ext uri="{FF2B5EF4-FFF2-40B4-BE49-F238E27FC236}">
                <a16:creationId xmlns:a16="http://schemas.microsoft.com/office/drawing/2014/main" id="{DC672AED-5D79-4A4F-9635-5FBD391667F6}"/>
              </a:ext>
            </a:extLst>
          </p:cNvPr>
          <p:cNvSpPr txBox="1"/>
          <p:nvPr/>
        </p:nvSpPr>
        <p:spPr>
          <a:xfrm>
            <a:off x="10142383" y="1700737"/>
            <a:ext cx="1278993" cy="430887"/>
          </a:xfrm>
          <a:prstGeom prst="rect">
            <a:avLst/>
          </a:prstGeom>
          <a:noFill/>
        </p:spPr>
        <p:txBody>
          <a:bodyPr wrap="square" rtlCol="0">
            <a:spAutoFit/>
          </a:bodyPr>
          <a:lstStyle/>
          <a:p>
            <a:pPr algn="ctr"/>
            <a:r>
              <a:rPr lang="en-US" sz="1100" dirty="0"/>
              <a:t>&gt; 5 churned </a:t>
            </a:r>
          </a:p>
          <a:p>
            <a:pPr algn="ctr"/>
            <a:r>
              <a:rPr lang="en-US" sz="1100" dirty="0"/>
              <a:t>w/in a mile</a:t>
            </a:r>
          </a:p>
        </p:txBody>
      </p:sp>
    </p:spTree>
    <p:extLst>
      <p:ext uri="{BB962C8B-B14F-4D97-AF65-F5344CB8AC3E}">
        <p14:creationId xmlns:p14="http://schemas.microsoft.com/office/powerpoint/2010/main" val="366475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Telco business recommendations</a:t>
            </a:r>
          </a:p>
        </p:txBody>
      </p:sp>
      <p:sp>
        <p:nvSpPr>
          <p:cNvPr id="4" name="Content Placeholder 3">
            <a:extLst>
              <a:ext uri="{FF2B5EF4-FFF2-40B4-BE49-F238E27FC236}">
                <a16:creationId xmlns:a16="http://schemas.microsoft.com/office/drawing/2014/main" id="{8D74DAF3-6332-4FBA-993C-CEE12726D0B9}"/>
              </a:ext>
            </a:extLst>
          </p:cNvPr>
          <p:cNvSpPr>
            <a:spLocks noGrp="1"/>
          </p:cNvSpPr>
          <p:nvPr>
            <p:ph sz="half" idx="2"/>
          </p:nvPr>
        </p:nvSpPr>
        <p:spPr>
          <a:xfrm>
            <a:off x="465490" y="1852772"/>
            <a:ext cx="4937760" cy="4160520"/>
          </a:xfrm>
        </p:spPr>
        <p:txBody>
          <a:bodyPr/>
          <a:lstStyle/>
          <a:p>
            <a:pPr marL="0" indent="0" algn="ctr">
              <a:buNone/>
            </a:pPr>
            <a:r>
              <a:rPr lang="en-US" b="1" dirty="0"/>
              <a:t>Most churned customers have month-to-month contracts</a:t>
            </a:r>
          </a:p>
          <a:p>
            <a:pPr marL="0" indent="0" algn="ctr">
              <a:buNone/>
            </a:pPr>
            <a:endParaRPr lang="en-US" b="1" dirty="0"/>
          </a:p>
          <a:p>
            <a:r>
              <a:rPr lang="en-US" sz="2000" dirty="0"/>
              <a:t>Offer incentive packages for signing an annual or two-year contract</a:t>
            </a:r>
          </a:p>
        </p:txBody>
      </p:sp>
      <p:pic>
        <p:nvPicPr>
          <p:cNvPr id="3" name="Picture 2">
            <a:extLst>
              <a:ext uri="{FF2B5EF4-FFF2-40B4-BE49-F238E27FC236}">
                <a16:creationId xmlns:a16="http://schemas.microsoft.com/office/drawing/2014/main" id="{655A6B93-7C0C-4638-87DD-2561483BDE02}"/>
              </a:ext>
            </a:extLst>
          </p:cNvPr>
          <p:cNvPicPr>
            <a:picLocks noChangeAspect="1"/>
          </p:cNvPicPr>
          <p:nvPr/>
        </p:nvPicPr>
        <p:blipFill rotWithShape="1">
          <a:blip r:embed="rId3"/>
          <a:srcRect l="2935" r="5317"/>
          <a:stretch/>
        </p:blipFill>
        <p:spPr>
          <a:xfrm>
            <a:off x="5715000" y="1435100"/>
            <a:ext cx="6248400" cy="5057775"/>
          </a:xfrm>
          <a:prstGeom prst="rect">
            <a:avLst/>
          </a:prstGeom>
        </p:spPr>
      </p:pic>
      <p:sp>
        <p:nvSpPr>
          <p:cNvPr id="5" name="Rectangle 4">
            <a:extLst>
              <a:ext uri="{FF2B5EF4-FFF2-40B4-BE49-F238E27FC236}">
                <a16:creationId xmlns:a16="http://schemas.microsoft.com/office/drawing/2014/main" id="{75144954-8E77-4FED-BADD-1356C19702CA}"/>
              </a:ext>
            </a:extLst>
          </p:cNvPr>
          <p:cNvSpPr/>
          <p:nvPr/>
        </p:nvSpPr>
        <p:spPr>
          <a:xfrm>
            <a:off x="6520543" y="1852772"/>
            <a:ext cx="446314" cy="3415914"/>
          </a:xfrm>
          <a:prstGeom prst="rect">
            <a:avLst/>
          </a:prstGeom>
          <a:solidFill>
            <a:srgbClr val="B65D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65D62"/>
              </a:solidFill>
            </a:endParaRPr>
          </a:p>
        </p:txBody>
      </p:sp>
      <p:sp>
        <p:nvSpPr>
          <p:cNvPr id="6" name="Rectangle 5">
            <a:extLst>
              <a:ext uri="{FF2B5EF4-FFF2-40B4-BE49-F238E27FC236}">
                <a16:creationId xmlns:a16="http://schemas.microsoft.com/office/drawing/2014/main" id="{E16DDE94-FC9A-4FBC-84F5-817A947D0E9B}"/>
              </a:ext>
            </a:extLst>
          </p:cNvPr>
          <p:cNvSpPr/>
          <p:nvPr/>
        </p:nvSpPr>
        <p:spPr>
          <a:xfrm>
            <a:off x="7104437" y="3243943"/>
            <a:ext cx="446314" cy="2024743"/>
          </a:xfrm>
          <a:prstGeom prst="rect">
            <a:avLst/>
          </a:prstGeom>
          <a:solidFill>
            <a:schemeClr val="bg1">
              <a:lumMod val="50000"/>
            </a:schemeClr>
          </a:solidFill>
          <a:ln>
            <a:solidFill>
              <a:srgbClr val="B65D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lumMod val="50000"/>
                  </a:schemeClr>
                </a:solidFill>
              </a:ln>
              <a:solidFill>
                <a:schemeClr val="bg1">
                  <a:lumMod val="50000"/>
                </a:schemeClr>
              </a:solidFill>
            </a:endParaRPr>
          </a:p>
        </p:txBody>
      </p:sp>
      <p:sp>
        <p:nvSpPr>
          <p:cNvPr id="7" name="Rectangle 6">
            <a:extLst>
              <a:ext uri="{FF2B5EF4-FFF2-40B4-BE49-F238E27FC236}">
                <a16:creationId xmlns:a16="http://schemas.microsoft.com/office/drawing/2014/main" id="{D7CB9F65-813F-4B4D-8012-00952D84412E}"/>
              </a:ext>
            </a:extLst>
          </p:cNvPr>
          <p:cNvSpPr/>
          <p:nvPr/>
        </p:nvSpPr>
        <p:spPr>
          <a:xfrm>
            <a:off x="7652657" y="2760663"/>
            <a:ext cx="519772" cy="250802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D14290-0751-47E9-BDFE-CA03D63B614B}"/>
              </a:ext>
            </a:extLst>
          </p:cNvPr>
          <p:cNvSpPr/>
          <p:nvPr/>
        </p:nvSpPr>
        <p:spPr>
          <a:xfrm>
            <a:off x="10069286" y="1852772"/>
            <a:ext cx="446314" cy="3415914"/>
          </a:xfrm>
          <a:prstGeom prst="rect">
            <a:avLst/>
          </a:prstGeom>
          <a:solidFill>
            <a:srgbClr val="B65D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65D62"/>
              </a:solidFill>
            </a:endParaRPr>
          </a:p>
        </p:txBody>
      </p:sp>
      <p:sp>
        <p:nvSpPr>
          <p:cNvPr id="9" name="Rectangle 8">
            <a:extLst>
              <a:ext uri="{FF2B5EF4-FFF2-40B4-BE49-F238E27FC236}">
                <a16:creationId xmlns:a16="http://schemas.microsoft.com/office/drawing/2014/main" id="{B606B9D1-37C8-4F84-8B4C-9840093BB880}"/>
              </a:ext>
            </a:extLst>
          </p:cNvPr>
          <p:cNvSpPr/>
          <p:nvPr/>
        </p:nvSpPr>
        <p:spPr>
          <a:xfrm>
            <a:off x="10657114" y="5192486"/>
            <a:ext cx="446314" cy="762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B0373E-D3E8-40BE-9D3B-751DA3DBA995}"/>
              </a:ext>
            </a:extLst>
          </p:cNvPr>
          <p:cNvSpPr/>
          <p:nvPr/>
        </p:nvSpPr>
        <p:spPr>
          <a:xfrm>
            <a:off x="11244942" y="4974771"/>
            <a:ext cx="446314" cy="293915"/>
          </a:xfrm>
          <a:prstGeom prst="rect">
            <a:avLst/>
          </a:prstGeom>
          <a:solidFill>
            <a:schemeClr val="bg1">
              <a:lumMod val="50000"/>
            </a:schemeClr>
          </a:solidFill>
          <a:ln>
            <a:solidFill>
              <a:srgbClr val="B65D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lumMod val="50000"/>
                  </a:schemeClr>
                </a:solidFill>
              </a:ln>
              <a:solidFill>
                <a:schemeClr val="bg1">
                  <a:lumMod val="50000"/>
                </a:schemeClr>
              </a:solidFill>
            </a:endParaRPr>
          </a:p>
        </p:txBody>
      </p:sp>
    </p:spTree>
    <p:extLst>
      <p:ext uri="{BB962C8B-B14F-4D97-AF65-F5344CB8AC3E}">
        <p14:creationId xmlns:p14="http://schemas.microsoft.com/office/powerpoint/2010/main" val="417721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Telco business recommendations</a:t>
            </a:r>
          </a:p>
        </p:txBody>
      </p:sp>
      <p:sp>
        <p:nvSpPr>
          <p:cNvPr id="4" name="Content Placeholder 3">
            <a:extLst>
              <a:ext uri="{FF2B5EF4-FFF2-40B4-BE49-F238E27FC236}">
                <a16:creationId xmlns:a16="http://schemas.microsoft.com/office/drawing/2014/main" id="{8D74DAF3-6332-4FBA-993C-CEE12726D0B9}"/>
              </a:ext>
            </a:extLst>
          </p:cNvPr>
          <p:cNvSpPr>
            <a:spLocks noGrp="1"/>
          </p:cNvSpPr>
          <p:nvPr>
            <p:ph sz="half" idx="2"/>
          </p:nvPr>
        </p:nvSpPr>
        <p:spPr>
          <a:xfrm>
            <a:off x="465490" y="1852772"/>
            <a:ext cx="4937760" cy="4160520"/>
          </a:xfrm>
        </p:spPr>
        <p:txBody>
          <a:bodyPr>
            <a:normAutofit lnSpcReduction="10000"/>
          </a:bodyPr>
          <a:lstStyle/>
          <a:p>
            <a:pPr marL="0" indent="0" algn="ctr">
              <a:buNone/>
            </a:pPr>
            <a:r>
              <a:rPr lang="en-US" b="1" dirty="0"/>
              <a:t>Monthly charges are higher for churn customers with phone services</a:t>
            </a:r>
          </a:p>
          <a:p>
            <a:pPr marL="0" indent="0" algn="ctr">
              <a:buNone/>
            </a:pPr>
            <a:endParaRPr lang="en-US" b="1" dirty="0"/>
          </a:p>
          <a:p>
            <a:r>
              <a:rPr lang="en-US" sz="2000" dirty="0"/>
              <a:t>Get additional data for these customers to assess why they are paying more for standard services.</a:t>
            </a:r>
          </a:p>
          <a:p>
            <a:pPr lvl="1"/>
            <a:r>
              <a:rPr lang="en-US" sz="2000" dirty="0"/>
              <a:t>Do they have high overage charges?</a:t>
            </a:r>
          </a:p>
          <a:p>
            <a:pPr lvl="1"/>
            <a:r>
              <a:rPr lang="en-US" sz="2000" dirty="0"/>
              <a:t>Are they in areas with high taxes and fees)</a:t>
            </a:r>
          </a:p>
        </p:txBody>
      </p:sp>
      <p:pic>
        <p:nvPicPr>
          <p:cNvPr id="3" name="Picture 2">
            <a:extLst>
              <a:ext uri="{FF2B5EF4-FFF2-40B4-BE49-F238E27FC236}">
                <a16:creationId xmlns:a16="http://schemas.microsoft.com/office/drawing/2014/main" id="{2C777BB8-5D18-4FEE-B658-AB4CFBEC94F1}"/>
              </a:ext>
            </a:extLst>
          </p:cNvPr>
          <p:cNvPicPr>
            <a:picLocks noChangeAspect="1"/>
          </p:cNvPicPr>
          <p:nvPr/>
        </p:nvPicPr>
        <p:blipFill>
          <a:blip r:embed="rId2"/>
          <a:stretch>
            <a:fillRect/>
          </a:stretch>
        </p:blipFill>
        <p:spPr>
          <a:xfrm>
            <a:off x="5743574" y="1690688"/>
            <a:ext cx="6343650" cy="4124325"/>
          </a:xfrm>
          <a:prstGeom prst="rect">
            <a:avLst/>
          </a:prstGeom>
        </p:spPr>
      </p:pic>
    </p:spTree>
    <p:extLst>
      <p:ext uri="{BB962C8B-B14F-4D97-AF65-F5344CB8AC3E}">
        <p14:creationId xmlns:p14="http://schemas.microsoft.com/office/powerpoint/2010/main" val="99661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62191F-4D1D-B915-73BD-05CFAE3A6793}"/>
              </a:ext>
            </a:extLst>
          </p:cNvPr>
          <p:cNvPicPr>
            <a:picLocks noChangeAspect="1"/>
          </p:cNvPicPr>
          <p:nvPr/>
        </p:nvPicPr>
        <p:blipFill rotWithShape="1">
          <a:blip r:embed="rId2"/>
          <a:srcRect t="5858"/>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B8FD6DF0-33E8-44F3-90E9-3206329B7CAD}"/>
              </a:ext>
            </a:extLst>
          </p:cNvPr>
          <p:cNvSpPr>
            <a:spLocks noGrp="1"/>
          </p:cNvSpPr>
          <p:nvPr>
            <p:ph type="ctrTitle"/>
          </p:nvPr>
        </p:nvSpPr>
        <p:spPr>
          <a:xfrm>
            <a:off x="6095999" y="3834174"/>
            <a:ext cx="5257800" cy="1701570"/>
          </a:xfrm>
        </p:spPr>
        <p:txBody>
          <a:bodyPr anchor="b">
            <a:normAutofit/>
          </a:bodyPr>
          <a:lstStyle/>
          <a:p>
            <a:r>
              <a:rPr lang="en-US" sz="4400" dirty="0"/>
              <a:t>Thank You</a:t>
            </a:r>
          </a:p>
        </p:txBody>
      </p:sp>
      <p:sp>
        <p:nvSpPr>
          <p:cNvPr id="3" name="Subtitle 2">
            <a:extLst>
              <a:ext uri="{FF2B5EF4-FFF2-40B4-BE49-F238E27FC236}">
                <a16:creationId xmlns:a16="http://schemas.microsoft.com/office/drawing/2014/main" id="{7FB0A6AB-12BC-4F79-B227-C14D477AC837}"/>
              </a:ext>
            </a:extLst>
          </p:cNvPr>
          <p:cNvSpPr>
            <a:spLocks noGrp="1"/>
          </p:cNvSpPr>
          <p:nvPr>
            <p:ph type="subTitle" idx="1"/>
          </p:nvPr>
        </p:nvSpPr>
        <p:spPr>
          <a:xfrm>
            <a:off x="6096000" y="5592499"/>
            <a:ext cx="5147960" cy="646785"/>
          </a:xfrm>
        </p:spPr>
        <p:txBody>
          <a:bodyPr>
            <a:normAutofit/>
          </a:bodyPr>
          <a:lstStyle/>
          <a:p>
            <a:pPr>
              <a:lnSpc>
                <a:spcPct val="90000"/>
              </a:lnSpc>
            </a:pPr>
            <a:endParaRPr lang="en-US" sz="1400" dirty="0"/>
          </a:p>
        </p:txBody>
      </p:sp>
    </p:spTree>
    <p:extLst>
      <p:ext uri="{BB962C8B-B14F-4D97-AF65-F5344CB8AC3E}">
        <p14:creationId xmlns:p14="http://schemas.microsoft.com/office/powerpoint/2010/main" val="68957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62191F-4D1D-B915-73BD-05CFAE3A6793}"/>
              </a:ext>
            </a:extLst>
          </p:cNvPr>
          <p:cNvPicPr>
            <a:picLocks noChangeAspect="1"/>
          </p:cNvPicPr>
          <p:nvPr/>
        </p:nvPicPr>
        <p:blipFill rotWithShape="1">
          <a:blip r:embed="rId2"/>
          <a:srcRect t="4174" b="1684"/>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D6DF0-33E8-44F3-90E9-3206329B7CAD}"/>
              </a:ext>
            </a:extLst>
          </p:cNvPr>
          <p:cNvSpPr>
            <a:spLocks noGrp="1"/>
          </p:cNvSpPr>
          <p:nvPr>
            <p:ph type="ctrTitle"/>
          </p:nvPr>
        </p:nvSpPr>
        <p:spPr>
          <a:xfrm>
            <a:off x="3325473" y="1998924"/>
            <a:ext cx="5541054" cy="2213621"/>
          </a:xfrm>
        </p:spPr>
        <p:txBody>
          <a:bodyPr>
            <a:normAutofit/>
          </a:bodyPr>
          <a:lstStyle/>
          <a:p>
            <a:pPr algn="ctr"/>
            <a:r>
              <a:rPr lang="en-US"/>
              <a:t>Appendix</a:t>
            </a:r>
          </a:p>
        </p:txBody>
      </p:sp>
      <p:sp>
        <p:nvSpPr>
          <p:cNvPr id="3" name="Subtitle 2">
            <a:extLst>
              <a:ext uri="{FF2B5EF4-FFF2-40B4-BE49-F238E27FC236}">
                <a16:creationId xmlns:a16="http://schemas.microsoft.com/office/drawing/2014/main" id="{7FB0A6AB-12BC-4F79-B227-C14D477AC837}"/>
              </a:ext>
            </a:extLst>
          </p:cNvPr>
          <p:cNvSpPr>
            <a:spLocks noGrp="1"/>
          </p:cNvSpPr>
          <p:nvPr>
            <p:ph type="subTitle" idx="1"/>
          </p:nvPr>
        </p:nvSpPr>
        <p:spPr>
          <a:xfrm>
            <a:off x="3880419" y="4300833"/>
            <a:ext cx="4431162" cy="1191873"/>
          </a:xfrm>
        </p:spPr>
        <p:txBody>
          <a:bodyPr>
            <a:normAutofit/>
          </a:bodyPr>
          <a:lstStyle/>
          <a:p>
            <a:pPr algn="ctr"/>
            <a:endParaRPr lang="en-US"/>
          </a:p>
        </p:txBody>
      </p:sp>
    </p:spTree>
    <p:extLst>
      <p:ext uri="{BB962C8B-B14F-4D97-AF65-F5344CB8AC3E}">
        <p14:creationId xmlns:p14="http://schemas.microsoft.com/office/powerpoint/2010/main" val="25412272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FB0A6AB-12BC-4F79-B227-C14D477AC837}"/>
              </a:ext>
            </a:extLst>
          </p:cNvPr>
          <p:cNvSpPr>
            <a:spLocks noGrp="1"/>
          </p:cNvSpPr>
          <p:nvPr>
            <p:ph type="subTitle" idx="1"/>
          </p:nvPr>
        </p:nvSpPr>
        <p:spPr>
          <a:xfrm>
            <a:off x="6765576" y="1979312"/>
            <a:ext cx="4620584" cy="2723316"/>
          </a:xfrm>
        </p:spPr>
        <p:txBody>
          <a:bodyPr>
            <a:normAutofit lnSpcReduction="10000"/>
          </a:bodyPr>
          <a:lstStyle/>
          <a:p>
            <a:pPr>
              <a:lnSpc>
                <a:spcPct val="90000"/>
              </a:lnSpc>
            </a:pPr>
            <a:r>
              <a:rPr lang="en-US" b="1" dirty="0"/>
              <a:t>Python Libraries</a:t>
            </a:r>
          </a:p>
          <a:p>
            <a:pPr marL="285750" indent="-285750">
              <a:lnSpc>
                <a:spcPct val="90000"/>
              </a:lnSpc>
              <a:buFontTx/>
              <a:buChar char="-"/>
            </a:pPr>
            <a:r>
              <a:rPr lang="en-US" sz="2000" dirty="0"/>
              <a:t>Pandas</a:t>
            </a:r>
          </a:p>
          <a:p>
            <a:pPr marL="285750" indent="-285750">
              <a:lnSpc>
                <a:spcPct val="90000"/>
              </a:lnSpc>
              <a:buFontTx/>
              <a:buChar char="-"/>
            </a:pPr>
            <a:r>
              <a:rPr lang="en-US" sz="2000" dirty="0" err="1"/>
              <a:t>numpy</a:t>
            </a:r>
            <a:endParaRPr lang="en-US" sz="2000" dirty="0"/>
          </a:p>
          <a:p>
            <a:pPr marL="285750" indent="-285750">
              <a:lnSpc>
                <a:spcPct val="90000"/>
              </a:lnSpc>
              <a:buFontTx/>
              <a:buChar char="-"/>
            </a:pPr>
            <a:r>
              <a:rPr lang="en-US" sz="2000" dirty="0"/>
              <a:t>Scikit-learn</a:t>
            </a:r>
          </a:p>
          <a:p>
            <a:pPr>
              <a:lnSpc>
                <a:spcPct val="90000"/>
              </a:lnSpc>
            </a:pPr>
            <a:endParaRPr lang="en-US" sz="2000" b="1" dirty="0"/>
          </a:p>
          <a:p>
            <a:pPr>
              <a:lnSpc>
                <a:spcPct val="90000"/>
              </a:lnSpc>
            </a:pPr>
            <a:r>
              <a:rPr lang="en-US" sz="2000" b="1" dirty="0"/>
              <a:t>GIS</a:t>
            </a:r>
          </a:p>
          <a:p>
            <a:pPr>
              <a:lnSpc>
                <a:spcPct val="90000"/>
              </a:lnSpc>
            </a:pPr>
            <a:r>
              <a:rPr lang="en-US" sz="2000" dirty="0"/>
              <a:t>- ArcGIS (buffer, spatial join)</a:t>
            </a:r>
          </a:p>
        </p:txBody>
      </p:sp>
      <p:sp>
        <p:nvSpPr>
          <p:cNvPr id="2" name="Title 1">
            <a:extLst>
              <a:ext uri="{FF2B5EF4-FFF2-40B4-BE49-F238E27FC236}">
                <a16:creationId xmlns:a16="http://schemas.microsoft.com/office/drawing/2014/main" id="{B8FD6DF0-33E8-44F3-90E9-3206329B7CAD}"/>
              </a:ext>
            </a:extLst>
          </p:cNvPr>
          <p:cNvSpPr>
            <a:spLocks noGrp="1"/>
          </p:cNvSpPr>
          <p:nvPr>
            <p:ph type="ctrTitle"/>
          </p:nvPr>
        </p:nvSpPr>
        <p:spPr>
          <a:xfrm>
            <a:off x="643468" y="643468"/>
            <a:ext cx="4620584" cy="775494"/>
          </a:xfrm>
        </p:spPr>
        <p:txBody>
          <a:bodyPr>
            <a:normAutofit/>
          </a:bodyPr>
          <a:lstStyle/>
          <a:p>
            <a:r>
              <a:rPr lang="en-US" dirty="0"/>
              <a:t>Tools</a:t>
            </a:r>
          </a:p>
        </p:txBody>
      </p:sp>
    </p:spTree>
    <p:extLst>
      <p:ext uri="{BB962C8B-B14F-4D97-AF65-F5344CB8AC3E}">
        <p14:creationId xmlns:p14="http://schemas.microsoft.com/office/powerpoint/2010/main" val="100632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62191F-4D1D-B915-73BD-05CFAE3A6793}"/>
              </a:ext>
            </a:extLst>
          </p:cNvPr>
          <p:cNvPicPr>
            <a:picLocks noChangeAspect="1"/>
          </p:cNvPicPr>
          <p:nvPr/>
        </p:nvPicPr>
        <p:blipFill rotWithShape="1">
          <a:blip r:embed="rId3"/>
          <a:srcRect l="24024" r="24026" b="2"/>
          <a:stretch/>
        </p:blipFill>
        <p:spPr>
          <a:xfrm>
            <a:off x="0" y="16275"/>
            <a:ext cx="12192000" cy="6902830"/>
          </a:xfrm>
          <a:prstGeom prst="rect">
            <a:avLst/>
          </a:prstGeom>
        </p:spPr>
      </p:pic>
      <p:sp useBgFill="1">
        <p:nvSpPr>
          <p:cNvPr id="17" name="Rectangle 16">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7978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13" name="Subtitle 2">
            <a:extLst>
              <a:ext uri="{FF2B5EF4-FFF2-40B4-BE49-F238E27FC236}">
                <a16:creationId xmlns:a16="http://schemas.microsoft.com/office/drawing/2014/main" id="{3A0C58E4-17FB-A318-0E4F-42A76293393A}"/>
              </a:ext>
            </a:extLst>
          </p:cNvPr>
          <p:cNvGraphicFramePr>
            <a:graphicFrameLocks noGrp="1"/>
          </p:cNvGraphicFramePr>
          <p:nvPr>
            <p:ph idx="1"/>
            <p:extLst>
              <p:ext uri="{D42A27DB-BD31-4B8C-83A1-F6EECF244321}">
                <p14:modId xmlns:p14="http://schemas.microsoft.com/office/powerpoint/2010/main" val="3526592872"/>
              </p:ext>
            </p:extLst>
          </p:nvPr>
        </p:nvGraphicFramePr>
        <p:xfrm>
          <a:off x="836676" y="537670"/>
          <a:ext cx="10515600" cy="4160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1" name="Group 20">
            <a:extLst>
              <a:ext uri="{FF2B5EF4-FFF2-40B4-BE49-F238E27FC236}">
                <a16:creationId xmlns:a16="http://schemas.microsoft.com/office/drawing/2014/main" id="{99E24A5F-EF3F-4F7E-BBD0-8C1C800E824D}"/>
              </a:ext>
            </a:extLst>
          </p:cNvPr>
          <p:cNvGrpSpPr/>
          <p:nvPr/>
        </p:nvGrpSpPr>
        <p:grpSpPr>
          <a:xfrm>
            <a:off x="4202330" y="4513127"/>
            <a:ext cx="4320000" cy="1054230"/>
            <a:chOff x="5635800" y="1897660"/>
            <a:chExt cx="4320000" cy="1054230"/>
          </a:xfrm>
        </p:grpSpPr>
        <p:sp>
          <p:nvSpPr>
            <p:cNvPr id="25" name="Rectangle 24">
              <a:extLst>
                <a:ext uri="{FF2B5EF4-FFF2-40B4-BE49-F238E27FC236}">
                  <a16:creationId xmlns:a16="http://schemas.microsoft.com/office/drawing/2014/main" id="{7D6DC23D-4013-4EC2-B9B0-722B5F966598}"/>
                </a:ext>
              </a:extLst>
            </p:cNvPr>
            <p:cNvSpPr/>
            <p:nvPr/>
          </p:nvSpPr>
          <p:spPr>
            <a:xfrm>
              <a:off x="5635800" y="2303890"/>
              <a:ext cx="4320000" cy="648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TextBox 25">
              <a:extLst>
                <a:ext uri="{FF2B5EF4-FFF2-40B4-BE49-F238E27FC236}">
                  <a16:creationId xmlns:a16="http://schemas.microsoft.com/office/drawing/2014/main" id="{7704DBB7-713C-4020-A009-47AD19CA9D1E}"/>
                </a:ext>
              </a:extLst>
            </p:cNvPr>
            <p:cNvSpPr txBox="1"/>
            <p:nvPr/>
          </p:nvSpPr>
          <p:spPr>
            <a:xfrm>
              <a:off x="6032103" y="1897660"/>
              <a:ext cx="3923697" cy="648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Project Goals</a:t>
              </a:r>
            </a:p>
          </p:txBody>
        </p:sp>
      </p:grpSp>
      <p:grpSp>
        <p:nvGrpSpPr>
          <p:cNvPr id="22" name="Group 21">
            <a:extLst>
              <a:ext uri="{FF2B5EF4-FFF2-40B4-BE49-F238E27FC236}">
                <a16:creationId xmlns:a16="http://schemas.microsoft.com/office/drawing/2014/main" id="{149A3C30-6F96-4B94-8564-50B010996B0B}"/>
              </a:ext>
            </a:extLst>
          </p:cNvPr>
          <p:cNvGrpSpPr/>
          <p:nvPr/>
        </p:nvGrpSpPr>
        <p:grpSpPr>
          <a:xfrm>
            <a:off x="2402889" y="5193626"/>
            <a:ext cx="7918881" cy="481905"/>
            <a:chOff x="5635800" y="3008281"/>
            <a:chExt cx="4320000" cy="481905"/>
          </a:xfrm>
        </p:grpSpPr>
        <p:sp>
          <p:nvSpPr>
            <p:cNvPr id="23" name="Rectangle 22">
              <a:extLst>
                <a:ext uri="{FF2B5EF4-FFF2-40B4-BE49-F238E27FC236}">
                  <a16:creationId xmlns:a16="http://schemas.microsoft.com/office/drawing/2014/main" id="{E1258FCB-8C9B-400C-8BD2-0AA465DA5A37}"/>
                </a:ext>
              </a:extLst>
            </p:cNvPr>
            <p:cNvSpPr/>
            <p:nvPr/>
          </p:nvSpPr>
          <p:spPr>
            <a:xfrm>
              <a:off x="5635800" y="3008281"/>
              <a:ext cx="4320000" cy="4819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TextBox 23">
              <a:extLst>
                <a:ext uri="{FF2B5EF4-FFF2-40B4-BE49-F238E27FC236}">
                  <a16:creationId xmlns:a16="http://schemas.microsoft.com/office/drawing/2014/main" id="{2AEBE6D6-63A2-4709-8585-738BFC983DF4}"/>
                </a:ext>
              </a:extLst>
            </p:cNvPr>
            <p:cNvSpPr txBox="1"/>
            <p:nvPr/>
          </p:nvSpPr>
          <p:spPr>
            <a:xfrm>
              <a:off x="5635800" y="3008281"/>
              <a:ext cx="4320000" cy="48190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342900" lvl="0" indent="-342900" algn="l" defTabSz="755650">
                <a:lnSpc>
                  <a:spcPct val="90000"/>
                </a:lnSpc>
                <a:spcBef>
                  <a:spcPct val="0"/>
                </a:spcBef>
                <a:spcAft>
                  <a:spcPct val="35000"/>
                </a:spcAft>
                <a:buAutoNum type="arabicPeriod"/>
              </a:pPr>
              <a:r>
                <a:rPr lang="en-US" sz="1700" kern="1200" dirty="0"/>
                <a:t>Create classification model to predict customer churn</a:t>
              </a:r>
            </a:p>
            <a:p>
              <a:pPr marL="342900" lvl="0" indent="-342900" algn="l" defTabSz="755650">
                <a:lnSpc>
                  <a:spcPct val="90000"/>
                </a:lnSpc>
                <a:spcBef>
                  <a:spcPct val="0"/>
                </a:spcBef>
                <a:spcAft>
                  <a:spcPct val="35000"/>
                </a:spcAft>
                <a:buAutoNum type="arabicPeriod"/>
              </a:pPr>
              <a:r>
                <a:rPr lang="en-US" sz="1700" dirty="0"/>
                <a:t>Use model to i</a:t>
              </a:r>
              <a:r>
                <a:rPr lang="en-US" sz="1700" kern="1200" dirty="0"/>
                <a:t>dentify areas within Telco business that could be improved </a:t>
              </a:r>
              <a:r>
                <a:rPr lang="en-US" sz="1700" dirty="0"/>
                <a:t>to help retain customers</a:t>
              </a:r>
              <a:endParaRPr lang="en-US" sz="1700" kern="1200" dirty="0"/>
            </a:p>
          </p:txBody>
        </p:sp>
      </p:grpSp>
    </p:spTree>
    <p:extLst>
      <p:ext uri="{BB962C8B-B14F-4D97-AF65-F5344CB8AC3E}">
        <p14:creationId xmlns:p14="http://schemas.microsoft.com/office/powerpoint/2010/main" val="182563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Data</a:t>
            </a:r>
          </a:p>
        </p:txBody>
      </p:sp>
      <p:sp>
        <p:nvSpPr>
          <p:cNvPr id="15" name="Content Placeholder 14">
            <a:extLst>
              <a:ext uri="{FF2B5EF4-FFF2-40B4-BE49-F238E27FC236}">
                <a16:creationId xmlns:a16="http://schemas.microsoft.com/office/drawing/2014/main" id="{10BDD00D-AE79-4DF5-BBA5-DC1526D943E3}"/>
              </a:ext>
            </a:extLst>
          </p:cNvPr>
          <p:cNvSpPr>
            <a:spLocks noGrp="1"/>
          </p:cNvSpPr>
          <p:nvPr>
            <p:ph sz="half" idx="1"/>
          </p:nvPr>
        </p:nvSpPr>
        <p:spPr>
          <a:xfrm>
            <a:off x="3879136" y="1187118"/>
            <a:ext cx="7564180" cy="605902"/>
          </a:xfrm>
        </p:spPr>
        <p:txBody>
          <a:bodyPr>
            <a:normAutofit fontScale="92500" lnSpcReduction="10000"/>
          </a:bodyPr>
          <a:lstStyle/>
          <a:p>
            <a:pPr marL="0" indent="0" algn="ctr">
              <a:buNone/>
            </a:pPr>
            <a:r>
              <a:rPr lang="en-US" sz="4000" b="1" dirty="0"/>
              <a:t>7024 Customers |  25 features</a:t>
            </a:r>
          </a:p>
          <a:p>
            <a:pPr algn="ctr"/>
            <a:endParaRPr lang="en-US" dirty="0"/>
          </a:p>
        </p:txBody>
      </p:sp>
      <p:graphicFrame>
        <p:nvGraphicFramePr>
          <p:cNvPr id="13" name="Content Placeholder 12">
            <a:extLst>
              <a:ext uri="{FF2B5EF4-FFF2-40B4-BE49-F238E27FC236}">
                <a16:creationId xmlns:a16="http://schemas.microsoft.com/office/drawing/2014/main" id="{FAC49633-6043-4E6F-A4AA-70F2A5CA2DB8}"/>
              </a:ext>
            </a:extLst>
          </p:cNvPr>
          <p:cNvGraphicFramePr>
            <a:graphicFrameLocks noGrp="1"/>
          </p:cNvGraphicFramePr>
          <p:nvPr>
            <p:ph sz="half" idx="2"/>
            <p:extLst>
              <p:ext uri="{D42A27DB-BD31-4B8C-83A1-F6EECF244321}">
                <p14:modId xmlns:p14="http://schemas.microsoft.com/office/powerpoint/2010/main" val="1407211302"/>
              </p:ext>
            </p:extLst>
          </p:nvPr>
        </p:nvGraphicFramePr>
        <p:xfrm>
          <a:off x="452761" y="1895351"/>
          <a:ext cx="11477493" cy="4830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467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a:xfrm>
            <a:off x="766440" y="128634"/>
            <a:ext cx="11266714" cy="1325563"/>
          </a:xfrm>
        </p:spPr>
        <p:txBody>
          <a:bodyPr/>
          <a:lstStyle/>
          <a:p>
            <a:r>
              <a:rPr lang="en-US" dirty="0"/>
              <a:t>Process for creating a classification model</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extLst>
              <p:ext uri="{D42A27DB-BD31-4B8C-83A1-F6EECF244321}">
                <p14:modId xmlns:p14="http://schemas.microsoft.com/office/powerpoint/2010/main" val="1734872199"/>
              </p:ext>
            </p:extLst>
          </p:nvPr>
        </p:nvGraphicFramePr>
        <p:xfrm>
          <a:off x="1858853" y="1056443"/>
          <a:ext cx="9566707" cy="5672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20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Baseline</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extLst>
              <p:ext uri="{D42A27DB-BD31-4B8C-83A1-F6EECF244321}">
                <p14:modId xmlns:p14="http://schemas.microsoft.com/office/powerpoint/2010/main" val="3610207416"/>
              </p:ext>
            </p:extLst>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D4FCC5D1-2DD4-4A7A-A7BF-AEAC9A93012A}"/>
              </a:ext>
            </a:extLst>
          </p:cNvPr>
          <p:cNvPicPr>
            <a:picLocks noChangeAspect="1"/>
          </p:cNvPicPr>
          <p:nvPr/>
        </p:nvPicPr>
        <p:blipFill>
          <a:blip r:embed="rId8"/>
          <a:stretch>
            <a:fillRect/>
          </a:stretch>
        </p:blipFill>
        <p:spPr>
          <a:xfrm>
            <a:off x="9334500" y="1481667"/>
            <a:ext cx="2518833" cy="1719103"/>
          </a:xfrm>
          <a:prstGeom prst="rect">
            <a:avLst/>
          </a:prstGeom>
        </p:spPr>
      </p:pic>
      <p:sp>
        <p:nvSpPr>
          <p:cNvPr id="14" name="TextBox 13">
            <a:extLst>
              <a:ext uri="{FF2B5EF4-FFF2-40B4-BE49-F238E27FC236}">
                <a16:creationId xmlns:a16="http://schemas.microsoft.com/office/drawing/2014/main" id="{B7166567-B8DD-4FE2-8365-514260EED256}"/>
              </a:ext>
            </a:extLst>
          </p:cNvPr>
          <p:cNvSpPr txBox="1"/>
          <p:nvPr/>
        </p:nvSpPr>
        <p:spPr>
          <a:xfrm>
            <a:off x="5255581" y="1929211"/>
            <a:ext cx="4078919" cy="646331"/>
          </a:xfrm>
          <a:prstGeom prst="rect">
            <a:avLst/>
          </a:prstGeom>
          <a:noFill/>
        </p:spPr>
        <p:txBody>
          <a:bodyPr wrap="square" rtlCol="0">
            <a:spAutoFit/>
          </a:bodyPr>
          <a:lstStyle/>
          <a:p>
            <a:pPr algn="r"/>
            <a:r>
              <a:rPr lang="en-US" dirty="0"/>
              <a:t>Tenure for churned customers lower than for customers who stay </a:t>
            </a:r>
          </a:p>
        </p:txBody>
      </p:sp>
      <p:pic>
        <p:nvPicPr>
          <p:cNvPr id="9" name="Picture 8">
            <a:extLst>
              <a:ext uri="{FF2B5EF4-FFF2-40B4-BE49-F238E27FC236}">
                <a16:creationId xmlns:a16="http://schemas.microsoft.com/office/drawing/2014/main" id="{678C90EF-7A6D-4529-B631-18D25E016C98}"/>
              </a:ext>
            </a:extLst>
          </p:cNvPr>
          <p:cNvPicPr>
            <a:picLocks noChangeAspect="1"/>
          </p:cNvPicPr>
          <p:nvPr/>
        </p:nvPicPr>
        <p:blipFill>
          <a:blip r:embed="rId9"/>
          <a:stretch>
            <a:fillRect/>
          </a:stretch>
        </p:blipFill>
        <p:spPr>
          <a:xfrm>
            <a:off x="9443508" y="3324179"/>
            <a:ext cx="2409825" cy="1633583"/>
          </a:xfrm>
          <a:prstGeom prst="rect">
            <a:avLst/>
          </a:prstGeom>
        </p:spPr>
      </p:pic>
      <p:sp>
        <p:nvSpPr>
          <p:cNvPr id="16" name="TextBox 15">
            <a:extLst>
              <a:ext uri="{FF2B5EF4-FFF2-40B4-BE49-F238E27FC236}">
                <a16:creationId xmlns:a16="http://schemas.microsoft.com/office/drawing/2014/main" id="{181EE92E-71A7-43F6-ABED-A1BA77ECCE46}"/>
              </a:ext>
            </a:extLst>
          </p:cNvPr>
          <p:cNvSpPr txBox="1"/>
          <p:nvPr/>
        </p:nvSpPr>
        <p:spPr>
          <a:xfrm>
            <a:off x="5638800" y="3805535"/>
            <a:ext cx="3695700" cy="923330"/>
          </a:xfrm>
          <a:prstGeom prst="rect">
            <a:avLst/>
          </a:prstGeom>
          <a:noFill/>
        </p:spPr>
        <p:txBody>
          <a:bodyPr wrap="square" rtlCol="0">
            <a:spAutoFit/>
          </a:bodyPr>
          <a:lstStyle/>
          <a:p>
            <a:pPr algn="r"/>
            <a:r>
              <a:rPr lang="en-US" dirty="0"/>
              <a:t>Monthly charges for churned customers much higher than for customers who stay </a:t>
            </a:r>
          </a:p>
        </p:txBody>
      </p:sp>
      <p:sp>
        <p:nvSpPr>
          <p:cNvPr id="18" name="TextBox 17">
            <a:extLst>
              <a:ext uri="{FF2B5EF4-FFF2-40B4-BE49-F238E27FC236}">
                <a16:creationId xmlns:a16="http://schemas.microsoft.com/office/drawing/2014/main" id="{880AC446-7AC3-4A18-AA28-90A324D7D2CF}"/>
              </a:ext>
            </a:extLst>
          </p:cNvPr>
          <p:cNvSpPr txBox="1"/>
          <p:nvPr/>
        </p:nvSpPr>
        <p:spPr>
          <a:xfrm>
            <a:off x="9707722" y="5233571"/>
            <a:ext cx="272259" cy="138899"/>
          </a:xfrm>
          <a:prstGeom prst="rect">
            <a:avLst/>
          </a:prstGeom>
          <a:noFill/>
        </p:spPr>
        <p:txBody>
          <a:bodyPr wrap="square" rtlCol="0">
            <a:spAutoFit/>
          </a:bodyPr>
          <a:lstStyle/>
          <a:p>
            <a:endParaRPr lang="en-US" dirty="0"/>
          </a:p>
        </p:txBody>
      </p:sp>
      <p:sp>
        <p:nvSpPr>
          <p:cNvPr id="19" name="TextBox 18">
            <a:extLst>
              <a:ext uri="{FF2B5EF4-FFF2-40B4-BE49-F238E27FC236}">
                <a16:creationId xmlns:a16="http://schemas.microsoft.com/office/drawing/2014/main" id="{C4EB549E-836B-4EA9-A046-F32018CF74A0}"/>
              </a:ext>
            </a:extLst>
          </p:cNvPr>
          <p:cNvSpPr txBox="1"/>
          <p:nvPr/>
        </p:nvSpPr>
        <p:spPr>
          <a:xfrm>
            <a:off x="9599712" y="5031063"/>
            <a:ext cx="272259" cy="138899"/>
          </a:xfrm>
          <a:prstGeom prst="rect">
            <a:avLst/>
          </a:prstGeom>
          <a:solidFill>
            <a:srgbClr val="5975A4"/>
          </a:solidFill>
        </p:spPr>
        <p:txBody>
          <a:bodyPr wrap="square" rtlCol="0">
            <a:spAutoFit/>
          </a:bodyPr>
          <a:lstStyle/>
          <a:p>
            <a:endParaRPr lang="en-US" dirty="0"/>
          </a:p>
        </p:txBody>
      </p:sp>
      <p:sp>
        <p:nvSpPr>
          <p:cNvPr id="20" name="TextBox 19">
            <a:extLst>
              <a:ext uri="{FF2B5EF4-FFF2-40B4-BE49-F238E27FC236}">
                <a16:creationId xmlns:a16="http://schemas.microsoft.com/office/drawing/2014/main" id="{C2A73864-F322-4107-9CD5-F6538ACA55F9}"/>
              </a:ext>
            </a:extLst>
          </p:cNvPr>
          <p:cNvSpPr txBox="1"/>
          <p:nvPr/>
        </p:nvSpPr>
        <p:spPr>
          <a:xfrm>
            <a:off x="9599712" y="5269421"/>
            <a:ext cx="272259" cy="138899"/>
          </a:xfrm>
          <a:prstGeom prst="rect">
            <a:avLst/>
          </a:prstGeom>
          <a:solidFill>
            <a:srgbClr val="CC8963"/>
          </a:solidFill>
        </p:spPr>
        <p:txBody>
          <a:bodyPr wrap="square" rtlCol="0">
            <a:spAutoFit/>
          </a:bodyPr>
          <a:lstStyle/>
          <a:p>
            <a:endParaRPr lang="en-US" dirty="0"/>
          </a:p>
        </p:txBody>
      </p:sp>
      <p:sp>
        <p:nvSpPr>
          <p:cNvPr id="21" name="TextBox 20">
            <a:extLst>
              <a:ext uri="{FF2B5EF4-FFF2-40B4-BE49-F238E27FC236}">
                <a16:creationId xmlns:a16="http://schemas.microsoft.com/office/drawing/2014/main" id="{B820759E-8588-49BA-BCF0-0B55DBF59EEE}"/>
              </a:ext>
            </a:extLst>
          </p:cNvPr>
          <p:cNvSpPr txBox="1"/>
          <p:nvPr/>
        </p:nvSpPr>
        <p:spPr>
          <a:xfrm>
            <a:off x="10005900" y="4946624"/>
            <a:ext cx="1891823" cy="307777"/>
          </a:xfrm>
          <a:prstGeom prst="rect">
            <a:avLst/>
          </a:prstGeom>
          <a:noFill/>
        </p:spPr>
        <p:txBody>
          <a:bodyPr wrap="square" rtlCol="0">
            <a:spAutoFit/>
          </a:bodyPr>
          <a:lstStyle/>
          <a:p>
            <a:r>
              <a:rPr lang="en-US" sz="1400" dirty="0"/>
              <a:t>Churned customer</a:t>
            </a:r>
          </a:p>
        </p:txBody>
      </p:sp>
      <p:sp>
        <p:nvSpPr>
          <p:cNvPr id="22" name="TextBox 21">
            <a:extLst>
              <a:ext uri="{FF2B5EF4-FFF2-40B4-BE49-F238E27FC236}">
                <a16:creationId xmlns:a16="http://schemas.microsoft.com/office/drawing/2014/main" id="{B7423FE9-7621-415E-A9D1-52178841863D}"/>
              </a:ext>
            </a:extLst>
          </p:cNvPr>
          <p:cNvSpPr txBox="1"/>
          <p:nvPr/>
        </p:nvSpPr>
        <p:spPr>
          <a:xfrm>
            <a:off x="10015136" y="5184982"/>
            <a:ext cx="2221254" cy="307777"/>
          </a:xfrm>
          <a:prstGeom prst="rect">
            <a:avLst/>
          </a:prstGeom>
          <a:noFill/>
        </p:spPr>
        <p:txBody>
          <a:bodyPr wrap="square" rtlCol="0">
            <a:spAutoFit/>
          </a:bodyPr>
          <a:lstStyle/>
          <a:p>
            <a:r>
              <a:rPr lang="en-US" sz="1400" dirty="0"/>
              <a:t>Non-churned customer</a:t>
            </a:r>
          </a:p>
        </p:txBody>
      </p:sp>
    </p:spTree>
    <p:extLst>
      <p:ext uri="{BB962C8B-B14F-4D97-AF65-F5344CB8AC3E}">
        <p14:creationId xmlns:p14="http://schemas.microsoft.com/office/powerpoint/2010/main" val="215578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Baseline</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extLst>
              <p:ext uri="{D42A27DB-BD31-4B8C-83A1-F6EECF244321}">
                <p14:modId xmlns:p14="http://schemas.microsoft.com/office/powerpoint/2010/main" val="3105564978"/>
              </p:ext>
            </p:extLst>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12D8F3F8-87D5-45BB-872A-9B6D2A0B0DF5}"/>
              </a:ext>
            </a:extLst>
          </p:cNvPr>
          <p:cNvPicPr>
            <a:picLocks noChangeAspect="1"/>
          </p:cNvPicPr>
          <p:nvPr/>
        </p:nvPicPr>
        <p:blipFill>
          <a:blip r:embed="rId8"/>
          <a:stretch>
            <a:fillRect/>
          </a:stretch>
        </p:blipFill>
        <p:spPr>
          <a:xfrm>
            <a:off x="4704055" y="503310"/>
            <a:ext cx="4916196" cy="1634755"/>
          </a:xfrm>
          <a:prstGeom prst="rect">
            <a:avLst/>
          </a:prstGeom>
        </p:spPr>
      </p:pic>
      <p:pic>
        <p:nvPicPr>
          <p:cNvPr id="5" name="Picture 4">
            <a:extLst>
              <a:ext uri="{FF2B5EF4-FFF2-40B4-BE49-F238E27FC236}">
                <a16:creationId xmlns:a16="http://schemas.microsoft.com/office/drawing/2014/main" id="{217A8D3A-E667-40C6-AC4D-9AE8A34DDC9D}"/>
              </a:ext>
            </a:extLst>
          </p:cNvPr>
          <p:cNvPicPr>
            <a:picLocks noChangeAspect="1"/>
          </p:cNvPicPr>
          <p:nvPr/>
        </p:nvPicPr>
        <p:blipFill>
          <a:blip r:embed="rId9"/>
          <a:stretch>
            <a:fillRect/>
          </a:stretch>
        </p:blipFill>
        <p:spPr>
          <a:xfrm>
            <a:off x="5057775" y="2494446"/>
            <a:ext cx="4916196" cy="1642671"/>
          </a:xfrm>
          <a:prstGeom prst="rect">
            <a:avLst/>
          </a:prstGeom>
        </p:spPr>
      </p:pic>
      <p:sp>
        <p:nvSpPr>
          <p:cNvPr id="7" name="TextBox 6">
            <a:extLst>
              <a:ext uri="{FF2B5EF4-FFF2-40B4-BE49-F238E27FC236}">
                <a16:creationId xmlns:a16="http://schemas.microsoft.com/office/drawing/2014/main" id="{FB3C5A56-F755-4342-A487-4E962664E237}"/>
              </a:ext>
            </a:extLst>
          </p:cNvPr>
          <p:cNvSpPr txBox="1"/>
          <p:nvPr/>
        </p:nvSpPr>
        <p:spPr>
          <a:xfrm>
            <a:off x="9620251" y="859691"/>
            <a:ext cx="2400300" cy="830997"/>
          </a:xfrm>
          <a:prstGeom prst="rect">
            <a:avLst/>
          </a:prstGeom>
          <a:noFill/>
        </p:spPr>
        <p:txBody>
          <a:bodyPr wrap="square" rtlCol="0">
            <a:spAutoFit/>
          </a:bodyPr>
          <a:lstStyle/>
          <a:p>
            <a:r>
              <a:rPr lang="en-US" sz="2400" b="1" dirty="0"/>
              <a:t>No model tuning</a:t>
            </a:r>
          </a:p>
        </p:txBody>
      </p:sp>
      <p:sp>
        <p:nvSpPr>
          <p:cNvPr id="23" name="TextBox 22">
            <a:extLst>
              <a:ext uri="{FF2B5EF4-FFF2-40B4-BE49-F238E27FC236}">
                <a16:creationId xmlns:a16="http://schemas.microsoft.com/office/drawing/2014/main" id="{1DFA2A50-688E-4B7C-A09B-8F5B0A137DDF}"/>
              </a:ext>
            </a:extLst>
          </p:cNvPr>
          <p:cNvSpPr txBox="1"/>
          <p:nvPr/>
        </p:nvSpPr>
        <p:spPr>
          <a:xfrm>
            <a:off x="9886950" y="2494446"/>
            <a:ext cx="2400300" cy="1569660"/>
          </a:xfrm>
          <a:prstGeom prst="rect">
            <a:avLst/>
          </a:prstGeom>
          <a:noFill/>
        </p:spPr>
        <p:txBody>
          <a:bodyPr wrap="square" rtlCol="0">
            <a:spAutoFit/>
          </a:bodyPr>
          <a:lstStyle/>
          <a:p>
            <a:r>
              <a:rPr lang="en-US" sz="2400" b="1" dirty="0"/>
              <a:t>Correct imbalance and cross validation</a:t>
            </a:r>
          </a:p>
        </p:txBody>
      </p:sp>
      <p:sp>
        <p:nvSpPr>
          <p:cNvPr id="24" name="TextBox 23">
            <a:extLst>
              <a:ext uri="{FF2B5EF4-FFF2-40B4-BE49-F238E27FC236}">
                <a16:creationId xmlns:a16="http://schemas.microsoft.com/office/drawing/2014/main" id="{DB52092E-9D19-41C3-9AA8-470FC455CE8D}"/>
              </a:ext>
            </a:extLst>
          </p:cNvPr>
          <p:cNvSpPr txBox="1"/>
          <p:nvPr/>
        </p:nvSpPr>
        <p:spPr>
          <a:xfrm>
            <a:off x="6681177" y="5213407"/>
            <a:ext cx="3501048" cy="707886"/>
          </a:xfrm>
          <a:prstGeom prst="rect">
            <a:avLst/>
          </a:prstGeom>
          <a:noFill/>
        </p:spPr>
        <p:txBody>
          <a:bodyPr wrap="square" rtlCol="0">
            <a:spAutoFit/>
          </a:bodyPr>
          <a:lstStyle/>
          <a:p>
            <a:pPr algn="ctr"/>
            <a:r>
              <a:rPr lang="en-US" sz="4000" b="1" dirty="0"/>
              <a:t>60% to 77%</a:t>
            </a:r>
          </a:p>
        </p:txBody>
      </p:sp>
    </p:spTree>
    <p:extLst>
      <p:ext uri="{BB962C8B-B14F-4D97-AF65-F5344CB8AC3E}">
        <p14:creationId xmlns:p14="http://schemas.microsoft.com/office/powerpoint/2010/main" val="259362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Baseline</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extLst>
              <p:ext uri="{D42A27DB-BD31-4B8C-83A1-F6EECF244321}">
                <p14:modId xmlns:p14="http://schemas.microsoft.com/office/powerpoint/2010/main" val="2387547031"/>
              </p:ext>
            </p:extLst>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FC143BEF-41D2-45CA-B2F0-A9AD5F2D5ED7}"/>
              </a:ext>
            </a:extLst>
          </p:cNvPr>
          <p:cNvPicPr>
            <a:picLocks noChangeAspect="1"/>
          </p:cNvPicPr>
          <p:nvPr/>
        </p:nvPicPr>
        <p:blipFill>
          <a:blip r:embed="rId8"/>
          <a:stretch>
            <a:fillRect/>
          </a:stretch>
        </p:blipFill>
        <p:spPr>
          <a:xfrm>
            <a:off x="5254616" y="3458595"/>
            <a:ext cx="6257178" cy="2443163"/>
          </a:xfrm>
          <a:prstGeom prst="rect">
            <a:avLst/>
          </a:prstGeom>
        </p:spPr>
      </p:pic>
      <p:sp>
        <p:nvSpPr>
          <p:cNvPr id="8" name="TextBox 7">
            <a:extLst>
              <a:ext uri="{FF2B5EF4-FFF2-40B4-BE49-F238E27FC236}">
                <a16:creationId xmlns:a16="http://schemas.microsoft.com/office/drawing/2014/main" id="{B4C0D709-F65E-469F-ADE1-3A0A7DD51730}"/>
              </a:ext>
            </a:extLst>
          </p:cNvPr>
          <p:cNvSpPr txBox="1"/>
          <p:nvPr/>
        </p:nvSpPr>
        <p:spPr>
          <a:xfrm>
            <a:off x="6757154" y="1203416"/>
            <a:ext cx="5038725" cy="1754326"/>
          </a:xfrm>
          <a:prstGeom prst="rect">
            <a:avLst/>
          </a:prstGeom>
          <a:noFill/>
        </p:spPr>
        <p:txBody>
          <a:bodyPr wrap="square" rtlCol="0">
            <a:spAutoFit/>
          </a:bodyPr>
          <a:lstStyle/>
          <a:p>
            <a:pPr algn="ctr"/>
            <a:r>
              <a:rPr lang="en-US" b="1" dirty="0"/>
              <a:t>Top 5 features</a:t>
            </a:r>
          </a:p>
          <a:p>
            <a:pPr marL="342900" indent="-342900">
              <a:buAutoNum type="arabicPeriod"/>
            </a:pPr>
            <a:r>
              <a:rPr lang="en-US" dirty="0"/>
              <a:t>Tenure (months)</a:t>
            </a:r>
          </a:p>
          <a:p>
            <a:pPr marL="342900" indent="-342900">
              <a:buAutoNum type="arabicPeriod"/>
            </a:pPr>
            <a:r>
              <a:rPr lang="en-US" dirty="0"/>
              <a:t>Customer lifetime value</a:t>
            </a:r>
          </a:p>
          <a:p>
            <a:pPr marL="342900" indent="-342900">
              <a:buAutoNum type="arabicPeriod"/>
            </a:pPr>
            <a:r>
              <a:rPr lang="en-US" dirty="0"/>
              <a:t>Total Charges</a:t>
            </a:r>
          </a:p>
          <a:p>
            <a:pPr marL="342900" indent="-342900">
              <a:buAutoNum type="arabicPeriod"/>
            </a:pPr>
            <a:r>
              <a:rPr lang="en-US" dirty="0"/>
              <a:t>Monthly charges</a:t>
            </a:r>
          </a:p>
          <a:p>
            <a:pPr marL="342900" indent="-342900">
              <a:buAutoNum type="arabicPeriod"/>
            </a:pPr>
            <a:r>
              <a:rPr lang="en-US" dirty="0"/>
              <a:t>Fiber optic internet service</a:t>
            </a:r>
          </a:p>
        </p:txBody>
      </p:sp>
    </p:spTree>
    <p:extLst>
      <p:ext uri="{BB962C8B-B14F-4D97-AF65-F5344CB8AC3E}">
        <p14:creationId xmlns:p14="http://schemas.microsoft.com/office/powerpoint/2010/main" val="396778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Final iteration</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B7166567-B8DD-4FE2-8365-514260EED256}"/>
              </a:ext>
            </a:extLst>
          </p:cNvPr>
          <p:cNvSpPr txBox="1"/>
          <p:nvPr/>
        </p:nvSpPr>
        <p:spPr>
          <a:xfrm>
            <a:off x="5846679" y="1386637"/>
            <a:ext cx="5299968" cy="646331"/>
          </a:xfrm>
          <a:prstGeom prst="rect">
            <a:avLst/>
          </a:prstGeom>
          <a:noFill/>
        </p:spPr>
        <p:txBody>
          <a:bodyPr wrap="square" rtlCol="0">
            <a:spAutoFit/>
          </a:bodyPr>
          <a:lstStyle/>
          <a:p>
            <a:r>
              <a:rPr lang="en-US" b="1" dirty="0"/>
              <a:t>1. Remove correlated features </a:t>
            </a:r>
          </a:p>
          <a:p>
            <a:r>
              <a:rPr lang="en-US" b="1" dirty="0"/>
              <a:t>2. Engineer geographic customer information</a:t>
            </a:r>
          </a:p>
        </p:txBody>
      </p:sp>
      <p:pic>
        <p:nvPicPr>
          <p:cNvPr id="3" name="Picture 2">
            <a:extLst>
              <a:ext uri="{FF2B5EF4-FFF2-40B4-BE49-F238E27FC236}">
                <a16:creationId xmlns:a16="http://schemas.microsoft.com/office/drawing/2014/main" id="{C437CF1F-2C7E-4F72-BCD0-86F28F94FBAE}"/>
              </a:ext>
            </a:extLst>
          </p:cNvPr>
          <p:cNvPicPr>
            <a:picLocks noChangeAspect="1"/>
          </p:cNvPicPr>
          <p:nvPr/>
        </p:nvPicPr>
        <p:blipFill>
          <a:blip r:embed="rId8"/>
          <a:stretch>
            <a:fillRect/>
          </a:stretch>
        </p:blipFill>
        <p:spPr>
          <a:xfrm>
            <a:off x="8449487" y="3427825"/>
            <a:ext cx="2954397" cy="1937385"/>
          </a:xfrm>
          <a:prstGeom prst="rect">
            <a:avLst/>
          </a:prstGeom>
        </p:spPr>
      </p:pic>
      <p:grpSp>
        <p:nvGrpSpPr>
          <p:cNvPr id="8" name="Group 7">
            <a:extLst>
              <a:ext uri="{FF2B5EF4-FFF2-40B4-BE49-F238E27FC236}">
                <a16:creationId xmlns:a16="http://schemas.microsoft.com/office/drawing/2014/main" id="{50BC103A-51A8-493C-89AF-EC0F3871E419}"/>
              </a:ext>
            </a:extLst>
          </p:cNvPr>
          <p:cNvGrpSpPr/>
          <p:nvPr/>
        </p:nvGrpSpPr>
        <p:grpSpPr>
          <a:xfrm>
            <a:off x="10006584" y="4253528"/>
            <a:ext cx="2120451" cy="446699"/>
            <a:chOff x="9926685" y="2912920"/>
            <a:chExt cx="2120451" cy="446699"/>
          </a:xfrm>
        </p:grpSpPr>
        <p:sp>
          <p:nvSpPr>
            <p:cNvPr id="25" name="TextBox 24">
              <a:extLst>
                <a:ext uri="{FF2B5EF4-FFF2-40B4-BE49-F238E27FC236}">
                  <a16:creationId xmlns:a16="http://schemas.microsoft.com/office/drawing/2014/main" id="{93E5D53E-78A6-4564-A9F2-CE58FC31CA03}"/>
                </a:ext>
              </a:extLst>
            </p:cNvPr>
            <p:cNvSpPr txBox="1"/>
            <p:nvPr/>
          </p:nvSpPr>
          <p:spPr>
            <a:xfrm>
              <a:off x="9926685" y="2970725"/>
              <a:ext cx="272259" cy="138899"/>
            </a:xfrm>
            <a:prstGeom prst="rect">
              <a:avLst/>
            </a:prstGeom>
            <a:solidFill>
              <a:srgbClr val="5975A4"/>
            </a:solidFill>
          </p:spPr>
          <p:txBody>
            <a:bodyPr wrap="square" rtlCol="0">
              <a:spAutoFit/>
            </a:bodyPr>
            <a:lstStyle/>
            <a:p>
              <a:endParaRPr lang="en-US" dirty="0"/>
            </a:p>
          </p:txBody>
        </p:sp>
        <p:sp>
          <p:nvSpPr>
            <p:cNvPr id="26" name="TextBox 25">
              <a:extLst>
                <a:ext uri="{FF2B5EF4-FFF2-40B4-BE49-F238E27FC236}">
                  <a16:creationId xmlns:a16="http://schemas.microsoft.com/office/drawing/2014/main" id="{8198CF07-5D2D-4FF4-9A98-64FDA725D0BB}"/>
                </a:ext>
              </a:extLst>
            </p:cNvPr>
            <p:cNvSpPr txBox="1"/>
            <p:nvPr/>
          </p:nvSpPr>
          <p:spPr>
            <a:xfrm>
              <a:off x="9926685" y="3155815"/>
              <a:ext cx="272259" cy="138899"/>
            </a:xfrm>
            <a:prstGeom prst="rect">
              <a:avLst/>
            </a:prstGeom>
            <a:solidFill>
              <a:srgbClr val="CC8963"/>
            </a:solidFill>
          </p:spPr>
          <p:txBody>
            <a:bodyPr wrap="square" rtlCol="0">
              <a:spAutoFit/>
            </a:bodyPr>
            <a:lstStyle/>
            <a:p>
              <a:endParaRPr lang="en-US" dirty="0"/>
            </a:p>
          </p:txBody>
        </p:sp>
        <p:sp>
          <p:nvSpPr>
            <p:cNvPr id="27" name="TextBox 26">
              <a:extLst>
                <a:ext uri="{FF2B5EF4-FFF2-40B4-BE49-F238E27FC236}">
                  <a16:creationId xmlns:a16="http://schemas.microsoft.com/office/drawing/2014/main" id="{25C71921-631F-466D-A424-8C7CD2226A4C}"/>
                </a:ext>
              </a:extLst>
            </p:cNvPr>
            <p:cNvSpPr txBox="1"/>
            <p:nvPr/>
          </p:nvSpPr>
          <p:spPr>
            <a:xfrm>
              <a:off x="10155313" y="2912920"/>
              <a:ext cx="1891823" cy="261610"/>
            </a:xfrm>
            <a:prstGeom prst="rect">
              <a:avLst/>
            </a:prstGeom>
            <a:noFill/>
          </p:spPr>
          <p:txBody>
            <a:bodyPr wrap="square" rtlCol="0">
              <a:spAutoFit/>
            </a:bodyPr>
            <a:lstStyle/>
            <a:p>
              <a:r>
                <a:rPr lang="en-US" sz="1100" dirty="0"/>
                <a:t>Churned</a:t>
              </a:r>
            </a:p>
          </p:txBody>
        </p:sp>
        <p:sp>
          <p:nvSpPr>
            <p:cNvPr id="28" name="TextBox 27">
              <a:extLst>
                <a:ext uri="{FF2B5EF4-FFF2-40B4-BE49-F238E27FC236}">
                  <a16:creationId xmlns:a16="http://schemas.microsoft.com/office/drawing/2014/main" id="{1557158C-BB9B-497B-9F9F-90E4B465FC1F}"/>
                </a:ext>
              </a:extLst>
            </p:cNvPr>
            <p:cNvSpPr txBox="1"/>
            <p:nvPr/>
          </p:nvSpPr>
          <p:spPr>
            <a:xfrm>
              <a:off x="10155313" y="3098009"/>
              <a:ext cx="1195704" cy="261610"/>
            </a:xfrm>
            <a:prstGeom prst="rect">
              <a:avLst/>
            </a:prstGeom>
            <a:noFill/>
          </p:spPr>
          <p:txBody>
            <a:bodyPr wrap="square" rtlCol="0">
              <a:spAutoFit/>
            </a:bodyPr>
            <a:lstStyle/>
            <a:p>
              <a:r>
                <a:rPr lang="en-US" sz="1100" dirty="0"/>
                <a:t>Not churned</a:t>
              </a:r>
            </a:p>
          </p:txBody>
        </p:sp>
      </p:grpSp>
      <p:sp>
        <p:nvSpPr>
          <p:cNvPr id="29" name="TextBox 28">
            <a:extLst>
              <a:ext uri="{FF2B5EF4-FFF2-40B4-BE49-F238E27FC236}">
                <a16:creationId xmlns:a16="http://schemas.microsoft.com/office/drawing/2014/main" id="{1497AD0A-ABDC-4E9D-800A-8ABCAB601518}"/>
              </a:ext>
            </a:extLst>
          </p:cNvPr>
          <p:cNvSpPr txBox="1"/>
          <p:nvPr/>
        </p:nvSpPr>
        <p:spPr>
          <a:xfrm>
            <a:off x="6855420" y="2392065"/>
            <a:ext cx="3816579" cy="369332"/>
          </a:xfrm>
          <a:prstGeom prst="rect">
            <a:avLst/>
          </a:prstGeom>
          <a:noFill/>
        </p:spPr>
        <p:txBody>
          <a:bodyPr wrap="square" rtlCol="0">
            <a:spAutoFit/>
          </a:bodyPr>
          <a:lstStyle/>
          <a:p>
            <a:pPr algn="ctr"/>
            <a:r>
              <a:rPr lang="en-US" dirty="0"/>
              <a:t>Hotspots of churned customers</a:t>
            </a:r>
          </a:p>
        </p:txBody>
      </p:sp>
      <p:pic>
        <p:nvPicPr>
          <p:cNvPr id="5" name="Picture 4" descr="Map&#10;&#10;Description automatically generated">
            <a:extLst>
              <a:ext uri="{FF2B5EF4-FFF2-40B4-BE49-F238E27FC236}">
                <a16:creationId xmlns:a16="http://schemas.microsoft.com/office/drawing/2014/main" id="{41106B6F-5240-45BC-A9CA-D18200C16202}"/>
              </a:ext>
            </a:extLst>
          </p:cNvPr>
          <p:cNvPicPr>
            <a:picLocks noChangeAspect="1"/>
          </p:cNvPicPr>
          <p:nvPr/>
        </p:nvPicPr>
        <p:blipFill rotWithShape="1">
          <a:blip r:embed="rId9">
            <a:extLst>
              <a:ext uri="{28A0092B-C50C-407E-A947-70E740481C1C}">
                <a14:useLocalDpi xmlns:a14="http://schemas.microsoft.com/office/drawing/2010/main" val="0"/>
              </a:ext>
            </a:extLst>
          </a:blip>
          <a:srcRect l="8678" t="6603" r="9068" b="6795"/>
          <a:stretch/>
        </p:blipFill>
        <p:spPr>
          <a:xfrm>
            <a:off x="5404679" y="2734345"/>
            <a:ext cx="2663301" cy="3628815"/>
          </a:xfrm>
          <a:prstGeom prst="rect">
            <a:avLst/>
          </a:prstGeom>
        </p:spPr>
      </p:pic>
      <p:sp>
        <p:nvSpPr>
          <p:cNvPr id="30" name="TextBox 29">
            <a:extLst>
              <a:ext uri="{FF2B5EF4-FFF2-40B4-BE49-F238E27FC236}">
                <a16:creationId xmlns:a16="http://schemas.microsoft.com/office/drawing/2014/main" id="{8E9B8018-95F0-4A6A-9957-8276D4D4CA5F}"/>
              </a:ext>
            </a:extLst>
          </p:cNvPr>
          <p:cNvSpPr txBox="1"/>
          <p:nvPr/>
        </p:nvSpPr>
        <p:spPr>
          <a:xfrm>
            <a:off x="8018395" y="5347661"/>
            <a:ext cx="3816579" cy="523220"/>
          </a:xfrm>
          <a:prstGeom prst="rect">
            <a:avLst/>
          </a:prstGeom>
          <a:noFill/>
        </p:spPr>
        <p:txBody>
          <a:bodyPr wrap="square" rtlCol="0">
            <a:spAutoFit/>
          </a:bodyPr>
          <a:lstStyle/>
          <a:p>
            <a:pPr algn="ctr"/>
            <a:r>
              <a:rPr lang="en-US" sz="1400" dirty="0"/>
              <a:t># churned customers </a:t>
            </a:r>
          </a:p>
          <a:p>
            <a:pPr algn="ctr"/>
            <a:r>
              <a:rPr lang="en-US" sz="1400" dirty="0"/>
              <a:t>within a mile</a:t>
            </a:r>
          </a:p>
        </p:txBody>
      </p:sp>
      <p:sp>
        <p:nvSpPr>
          <p:cNvPr id="31" name="TextBox 30">
            <a:extLst>
              <a:ext uri="{FF2B5EF4-FFF2-40B4-BE49-F238E27FC236}">
                <a16:creationId xmlns:a16="http://schemas.microsoft.com/office/drawing/2014/main" id="{F909EE98-9B85-4B1E-8DE9-45D014FD2AB7}"/>
              </a:ext>
            </a:extLst>
          </p:cNvPr>
          <p:cNvSpPr txBox="1"/>
          <p:nvPr/>
        </p:nvSpPr>
        <p:spPr>
          <a:xfrm>
            <a:off x="8096553" y="3181959"/>
            <a:ext cx="400110" cy="2397646"/>
          </a:xfrm>
          <a:prstGeom prst="rect">
            <a:avLst/>
          </a:prstGeom>
          <a:noFill/>
        </p:spPr>
        <p:txBody>
          <a:bodyPr vert="vert270" wrap="square" rtlCol="0">
            <a:spAutoFit/>
          </a:bodyPr>
          <a:lstStyle/>
          <a:p>
            <a:pPr algn="ctr"/>
            <a:r>
              <a:rPr lang="en-US" sz="1400" dirty="0"/>
              <a:t>churned</a:t>
            </a:r>
          </a:p>
        </p:txBody>
      </p:sp>
    </p:spTree>
    <p:extLst>
      <p:ext uri="{BB962C8B-B14F-4D97-AF65-F5344CB8AC3E}">
        <p14:creationId xmlns:p14="http://schemas.microsoft.com/office/powerpoint/2010/main" val="210483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Final Iteration</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12D8F3F8-87D5-45BB-872A-9B6D2A0B0DF5}"/>
              </a:ext>
            </a:extLst>
          </p:cNvPr>
          <p:cNvPicPr>
            <a:picLocks noChangeAspect="1"/>
          </p:cNvPicPr>
          <p:nvPr/>
        </p:nvPicPr>
        <p:blipFill>
          <a:blip r:embed="rId8"/>
          <a:stretch>
            <a:fillRect/>
          </a:stretch>
        </p:blipFill>
        <p:spPr>
          <a:xfrm>
            <a:off x="5666617" y="548193"/>
            <a:ext cx="4916196" cy="1634755"/>
          </a:xfrm>
          <a:prstGeom prst="rect">
            <a:avLst/>
          </a:prstGeom>
        </p:spPr>
      </p:pic>
      <p:pic>
        <p:nvPicPr>
          <p:cNvPr id="5" name="Picture 4">
            <a:extLst>
              <a:ext uri="{FF2B5EF4-FFF2-40B4-BE49-F238E27FC236}">
                <a16:creationId xmlns:a16="http://schemas.microsoft.com/office/drawing/2014/main" id="{217A8D3A-E667-40C6-AC4D-9AE8A34DDC9D}"/>
              </a:ext>
            </a:extLst>
          </p:cNvPr>
          <p:cNvPicPr>
            <a:picLocks noChangeAspect="1"/>
          </p:cNvPicPr>
          <p:nvPr/>
        </p:nvPicPr>
        <p:blipFill>
          <a:blip r:embed="rId9"/>
          <a:stretch>
            <a:fillRect/>
          </a:stretch>
        </p:blipFill>
        <p:spPr>
          <a:xfrm>
            <a:off x="5199819" y="2264624"/>
            <a:ext cx="4916196" cy="1642671"/>
          </a:xfrm>
          <a:prstGeom prst="rect">
            <a:avLst/>
          </a:prstGeom>
        </p:spPr>
      </p:pic>
      <p:sp>
        <p:nvSpPr>
          <p:cNvPr id="7" name="TextBox 6">
            <a:extLst>
              <a:ext uri="{FF2B5EF4-FFF2-40B4-BE49-F238E27FC236}">
                <a16:creationId xmlns:a16="http://schemas.microsoft.com/office/drawing/2014/main" id="{FB3C5A56-F755-4342-A487-4E962664E237}"/>
              </a:ext>
            </a:extLst>
          </p:cNvPr>
          <p:cNvSpPr txBox="1"/>
          <p:nvPr/>
        </p:nvSpPr>
        <p:spPr>
          <a:xfrm>
            <a:off x="9663249" y="859691"/>
            <a:ext cx="2400300" cy="830997"/>
          </a:xfrm>
          <a:prstGeom prst="rect">
            <a:avLst/>
          </a:prstGeom>
          <a:noFill/>
        </p:spPr>
        <p:txBody>
          <a:bodyPr wrap="square" rtlCol="0">
            <a:spAutoFit/>
          </a:bodyPr>
          <a:lstStyle/>
          <a:p>
            <a:pPr algn="r"/>
            <a:r>
              <a:rPr lang="en-US" sz="2400" b="1" dirty="0"/>
              <a:t>No model tuning</a:t>
            </a:r>
          </a:p>
        </p:txBody>
      </p:sp>
      <p:sp>
        <p:nvSpPr>
          <p:cNvPr id="23" name="TextBox 22">
            <a:extLst>
              <a:ext uri="{FF2B5EF4-FFF2-40B4-BE49-F238E27FC236}">
                <a16:creationId xmlns:a16="http://schemas.microsoft.com/office/drawing/2014/main" id="{1DFA2A50-688E-4B7C-A09B-8F5B0A137DDF}"/>
              </a:ext>
            </a:extLst>
          </p:cNvPr>
          <p:cNvSpPr txBox="1"/>
          <p:nvPr/>
        </p:nvSpPr>
        <p:spPr>
          <a:xfrm>
            <a:off x="9644754" y="2337635"/>
            <a:ext cx="2400300" cy="1569660"/>
          </a:xfrm>
          <a:prstGeom prst="rect">
            <a:avLst/>
          </a:prstGeom>
          <a:noFill/>
        </p:spPr>
        <p:txBody>
          <a:bodyPr wrap="square" rtlCol="0">
            <a:spAutoFit/>
          </a:bodyPr>
          <a:lstStyle/>
          <a:p>
            <a:pPr algn="r"/>
            <a:r>
              <a:rPr lang="en-US" sz="2400" b="1" dirty="0"/>
              <a:t>Correct imbalance and cross validation</a:t>
            </a:r>
          </a:p>
        </p:txBody>
      </p:sp>
      <p:sp>
        <p:nvSpPr>
          <p:cNvPr id="24" name="TextBox 23">
            <a:extLst>
              <a:ext uri="{FF2B5EF4-FFF2-40B4-BE49-F238E27FC236}">
                <a16:creationId xmlns:a16="http://schemas.microsoft.com/office/drawing/2014/main" id="{DB52092E-9D19-41C3-9AA8-470FC455CE8D}"/>
              </a:ext>
            </a:extLst>
          </p:cNvPr>
          <p:cNvSpPr txBox="1"/>
          <p:nvPr/>
        </p:nvSpPr>
        <p:spPr>
          <a:xfrm>
            <a:off x="1106976" y="6027380"/>
            <a:ext cx="3501048" cy="707886"/>
          </a:xfrm>
          <a:prstGeom prst="rect">
            <a:avLst/>
          </a:prstGeom>
          <a:noFill/>
        </p:spPr>
        <p:txBody>
          <a:bodyPr wrap="square" rtlCol="0">
            <a:spAutoFit/>
          </a:bodyPr>
          <a:lstStyle/>
          <a:p>
            <a:pPr algn="ctr"/>
            <a:r>
              <a:rPr lang="en-US" sz="4000" b="1" dirty="0"/>
              <a:t>60% to 84%</a:t>
            </a:r>
          </a:p>
        </p:txBody>
      </p:sp>
      <p:pic>
        <p:nvPicPr>
          <p:cNvPr id="4" name="Picture 3">
            <a:extLst>
              <a:ext uri="{FF2B5EF4-FFF2-40B4-BE49-F238E27FC236}">
                <a16:creationId xmlns:a16="http://schemas.microsoft.com/office/drawing/2014/main" id="{0B13E637-2F9B-45E7-B72A-434539ECB5AC}"/>
              </a:ext>
            </a:extLst>
          </p:cNvPr>
          <p:cNvPicPr>
            <a:picLocks noChangeAspect="1"/>
          </p:cNvPicPr>
          <p:nvPr/>
        </p:nvPicPr>
        <p:blipFill>
          <a:blip r:embed="rId10"/>
          <a:stretch>
            <a:fillRect/>
          </a:stretch>
        </p:blipFill>
        <p:spPr>
          <a:xfrm>
            <a:off x="4861837" y="3987867"/>
            <a:ext cx="5303932" cy="1848148"/>
          </a:xfrm>
          <a:prstGeom prst="rect">
            <a:avLst/>
          </a:prstGeom>
        </p:spPr>
      </p:pic>
      <p:sp>
        <p:nvSpPr>
          <p:cNvPr id="13" name="TextBox 12">
            <a:extLst>
              <a:ext uri="{FF2B5EF4-FFF2-40B4-BE49-F238E27FC236}">
                <a16:creationId xmlns:a16="http://schemas.microsoft.com/office/drawing/2014/main" id="{7D5DEE6C-8546-4866-8568-F6E99266D2DD}"/>
              </a:ext>
            </a:extLst>
          </p:cNvPr>
          <p:cNvSpPr txBox="1"/>
          <p:nvPr/>
        </p:nvSpPr>
        <p:spPr>
          <a:xfrm>
            <a:off x="9644754" y="4127370"/>
            <a:ext cx="2400300" cy="1938992"/>
          </a:xfrm>
          <a:prstGeom prst="rect">
            <a:avLst/>
          </a:prstGeom>
          <a:noFill/>
        </p:spPr>
        <p:txBody>
          <a:bodyPr wrap="square" rtlCol="0">
            <a:spAutoFit/>
          </a:bodyPr>
          <a:lstStyle/>
          <a:p>
            <a:pPr algn="r"/>
            <a:r>
              <a:rPr lang="en-US" sz="2400" b="1" dirty="0"/>
              <a:t>With geographic feature and Total Charges removed</a:t>
            </a:r>
          </a:p>
        </p:txBody>
      </p:sp>
    </p:spTree>
    <p:extLst>
      <p:ext uri="{BB962C8B-B14F-4D97-AF65-F5344CB8AC3E}">
        <p14:creationId xmlns:p14="http://schemas.microsoft.com/office/powerpoint/2010/main" val="2623380651"/>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C3A21"/>
      </a:dk2>
      <a:lt2>
        <a:srgbClr val="E2E6E8"/>
      </a:lt2>
      <a:accent1>
        <a:srgbClr val="C79783"/>
      </a:accent1>
      <a:accent2>
        <a:srgbClr val="B3A06E"/>
      </a:accent2>
      <a:accent3>
        <a:srgbClr val="9EA573"/>
      </a:accent3>
      <a:accent4>
        <a:srgbClr val="88AD6A"/>
      </a:accent4>
      <a:accent5>
        <a:srgbClr val="79B077"/>
      </a:accent5>
      <a:accent6>
        <a:srgbClr val="6BAF85"/>
      </a:accent6>
      <a:hlink>
        <a:srgbClr val="5E899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TotalTime>
  <Words>1155</Words>
  <Application>Microsoft Office PowerPoint</Application>
  <PresentationFormat>Widescreen</PresentationFormat>
  <Paragraphs>183</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benton-sans</vt:lpstr>
      <vt:lpstr>Calibri</vt:lpstr>
      <vt:lpstr>Century Gothic</vt:lpstr>
      <vt:lpstr>Elephant</vt:lpstr>
      <vt:lpstr>BrushVTI</vt:lpstr>
      <vt:lpstr>Telco Customer Churn</vt:lpstr>
      <vt:lpstr>PowerPoint Presentation</vt:lpstr>
      <vt:lpstr>Data</vt:lpstr>
      <vt:lpstr>Process for creating a classification model</vt:lpstr>
      <vt:lpstr>Baseline</vt:lpstr>
      <vt:lpstr>Baseline</vt:lpstr>
      <vt:lpstr>Baseline</vt:lpstr>
      <vt:lpstr>Final iteration</vt:lpstr>
      <vt:lpstr>Final Iteration</vt:lpstr>
      <vt:lpstr>Final iteration</vt:lpstr>
      <vt:lpstr>Telco business recommendations</vt:lpstr>
      <vt:lpstr>Telco business recommendations</vt:lpstr>
      <vt:lpstr>Telco business recommendations</vt:lpstr>
      <vt:lpstr>Thank You</vt:lpstr>
      <vt:lpstr>Appendix</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Churn</dc:title>
  <dc:creator>Lara Miller</dc:creator>
  <cp:lastModifiedBy>Lara Miller</cp:lastModifiedBy>
  <cp:revision>14</cp:revision>
  <dcterms:created xsi:type="dcterms:W3CDTF">2022-03-21T17:28:51Z</dcterms:created>
  <dcterms:modified xsi:type="dcterms:W3CDTF">2022-03-23T21:13:18Z</dcterms:modified>
</cp:coreProperties>
</file>