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D62"/>
    <a:srgbClr val="CC8963"/>
    <a:srgbClr val="5975A4"/>
    <a:srgbClr val="F4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87533-B67C-4BA7-9777-306BBA8FF3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C302CA-E8BE-4AA9-B58A-6E45A9C504B8}">
      <dgm:prSet/>
      <dgm:spPr/>
      <dgm:t>
        <a:bodyPr/>
        <a:lstStyle/>
        <a:p>
          <a:pPr>
            <a:defRPr b="1"/>
          </a:pPr>
          <a:r>
            <a:rPr lang="en-US" dirty="0"/>
            <a:t>What is Telco?</a:t>
          </a:r>
        </a:p>
      </dgm:t>
    </dgm:pt>
    <dgm:pt modelId="{AA72872A-D860-4115-911D-3F7F572BDAB1}" type="parTrans" cxnId="{BE334EB2-721B-455D-874F-D7EE4C7198B0}">
      <dgm:prSet/>
      <dgm:spPr/>
      <dgm:t>
        <a:bodyPr/>
        <a:lstStyle/>
        <a:p>
          <a:endParaRPr lang="en-US"/>
        </a:p>
      </dgm:t>
    </dgm:pt>
    <dgm:pt modelId="{F2593901-EF5C-4A25-A1DD-3A97EAEE5440}" type="sibTrans" cxnId="{BE334EB2-721B-455D-874F-D7EE4C7198B0}">
      <dgm:prSet/>
      <dgm:spPr/>
      <dgm:t>
        <a:bodyPr/>
        <a:lstStyle/>
        <a:p>
          <a:endParaRPr lang="en-US"/>
        </a:p>
      </dgm:t>
    </dgm:pt>
    <dgm:pt modelId="{F35C958A-D642-4E0C-9D73-6792FCBFE9A3}">
      <dgm:prSet/>
      <dgm:spPr/>
      <dgm:t>
        <a:bodyPr/>
        <a:lstStyle/>
        <a:p>
          <a:r>
            <a:rPr lang="en-US" dirty="0"/>
            <a:t>Fictitious telecommunications company offers phone and internet services</a:t>
          </a:r>
        </a:p>
      </dgm:t>
    </dgm:pt>
    <dgm:pt modelId="{BA3D5393-95A1-4134-A4B1-33C7D628D022}" type="parTrans" cxnId="{204D027D-0DBC-44D6-8DA2-955515595942}">
      <dgm:prSet/>
      <dgm:spPr/>
      <dgm:t>
        <a:bodyPr/>
        <a:lstStyle/>
        <a:p>
          <a:endParaRPr lang="en-US"/>
        </a:p>
      </dgm:t>
    </dgm:pt>
    <dgm:pt modelId="{D08B0ECC-10FE-4626-9F4F-4CCF0C2C6F38}" type="sibTrans" cxnId="{204D027D-0DBC-44D6-8DA2-955515595942}">
      <dgm:prSet/>
      <dgm:spPr/>
      <dgm:t>
        <a:bodyPr/>
        <a:lstStyle/>
        <a:p>
          <a:endParaRPr lang="en-US"/>
        </a:p>
      </dgm:t>
    </dgm:pt>
    <dgm:pt modelId="{92DF8709-299A-4142-B4B2-8DC78CAD3DBB}">
      <dgm:prSet/>
      <dgm:spPr/>
      <dgm:t>
        <a:bodyPr/>
        <a:lstStyle/>
        <a:p>
          <a:pPr>
            <a:defRPr b="1"/>
          </a:pPr>
          <a:r>
            <a:rPr lang="en-US" dirty="0"/>
            <a:t>Why predict churn?</a:t>
          </a:r>
        </a:p>
      </dgm:t>
    </dgm:pt>
    <dgm:pt modelId="{509CD327-90CA-4087-AF4F-4F4E2C3E853C}" type="parTrans" cxnId="{5D4C1718-7D92-4E8C-8266-8750BB773B62}">
      <dgm:prSet/>
      <dgm:spPr/>
      <dgm:t>
        <a:bodyPr/>
        <a:lstStyle/>
        <a:p>
          <a:endParaRPr lang="en-US"/>
        </a:p>
      </dgm:t>
    </dgm:pt>
    <dgm:pt modelId="{02D3C8C9-32E7-47BF-B6FD-38C12F258419}" type="sibTrans" cxnId="{5D4C1718-7D92-4E8C-8266-8750BB773B62}">
      <dgm:prSet/>
      <dgm:spPr/>
      <dgm:t>
        <a:bodyPr/>
        <a:lstStyle/>
        <a:p>
          <a:endParaRPr lang="en-US"/>
        </a:p>
      </dgm:t>
    </dgm:pt>
    <dgm:pt modelId="{B6D72BAD-2332-4ACB-9101-AB1BB738D823}">
      <dgm:prSet/>
      <dgm:spPr/>
      <dgm:t>
        <a:bodyPr/>
        <a:lstStyle/>
        <a:p>
          <a:r>
            <a:rPr lang="en-US" dirty="0"/>
            <a:t>Costs company 5x more to attain NEW customer than to keep an existing one</a:t>
          </a:r>
        </a:p>
      </dgm:t>
    </dgm:pt>
    <dgm:pt modelId="{1F6AA17C-94E9-45F3-8C1F-55116C67DBC5}" type="parTrans" cxnId="{EE925176-C9C5-47CB-8C4C-F777BB47AED8}">
      <dgm:prSet/>
      <dgm:spPr/>
      <dgm:t>
        <a:bodyPr/>
        <a:lstStyle/>
        <a:p>
          <a:endParaRPr lang="en-US"/>
        </a:p>
      </dgm:t>
    </dgm:pt>
    <dgm:pt modelId="{5DCC4563-6F33-4CF5-B3F2-F21DE0D87CAD}" type="sibTrans" cxnId="{EE925176-C9C5-47CB-8C4C-F777BB47AED8}">
      <dgm:prSet/>
      <dgm:spPr/>
      <dgm:t>
        <a:bodyPr/>
        <a:lstStyle/>
        <a:p>
          <a:endParaRPr lang="en-US"/>
        </a:p>
      </dgm:t>
    </dgm:pt>
    <dgm:pt modelId="{B2C59D20-ECA2-486A-9E71-4B4F23D594C4}" type="pres">
      <dgm:prSet presAssocID="{A6387533-B67C-4BA7-9777-306BBA8FF352}" presName="root" presStyleCnt="0">
        <dgm:presLayoutVars>
          <dgm:dir/>
          <dgm:resizeHandles val="exact"/>
        </dgm:presLayoutVars>
      </dgm:prSet>
      <dgm:spPr/>
    </dgm:pt>
    <dgm:pt modelId="{654C0B77-67EF-45CD-BD49-01D2EE6164D5}" type="pres">
      <dgm:prSet presAssocID="{84C302CA-E8BE-4AA9-B58A-6E45A9C504B8}" presName="compNode" presStyleCnt="0"/>
      <dgm:spPr/>
    </dgm:pt>
    <dgm:pt modelId="{E3CC305E-E4D4-428F-87F1-CC7874F81AD5}" type="pres">
      <dgm:prSet presAssocID="{84C302CA-E8BE-4AA9-B58A-6E45A9C504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DC425393-E24F-4AFB-9268-1E26D128D2F1}" type="pres">
      <dgm:prSet presAssocID="{84C302CA-E8BE-4AA9-B58A-6E45A9C504B8}" presName="iconSpace" presStyleCnt="0"/>
      <dgm:spPr/>
    </dgm:pt>
    <dgm:pt modelId="{C8582EE0-F3E3-4A7E-BE75-A7042F2DE04C}" type="pres">
      <dgm:prSet presAssocID="{84C302CA-E8BE-4AA9-B58A-6E45A9C504B8}" presName="parTx" presStyleLbl="revTx" presStyleIdx="0" presStyleCnt="4">
        <dgm:presLayoutVars>
          <dgm:chMax val="0"/>
          <dgm:chPref val="0"/>
        </dgm:presLayoutVars>
      </dgm:prSet>
      <dgm:spPr/>
    </dgm:pt>
    <dgm:pt modelId="{71EC56AB-FD58-4DC7-8B80-B7334A4F84E5}" type="pres">
      <dgm:prSet presAssocID="{84C302CA-E8BE-4AA9-B58A-6E45A9C504B8}" presName="txSpace" presStyleCnt="0"/>
      <dgm:spPr/>
    </dgm:pt>
    <dgm:pt modelId="{F44A7F0C-02DE-4121-9A97-73EF6701C33C}" type="pres">
      <dgm:prSet presAssocID="{84C302CA-E8BE-4AA9-B58A-6E45A9C504B8}" presName="desTx" presStyleLbl="revTx" presStyleIdx="1" presStyleCnt="4">
        <dgm:presLayoutVars/>
      </dgm:prSet>
      <dgm:spPr/>
    </dgm:pt>
    <dgm:pt modelId="{2F031E4D-5396-42F3-A782-71950B7DF02D}" type="pres">
      <dgm:prSet presAssocID="{F2593901-EF5C-4A25-A1DD-3A97EAEE5440}" presName="sibTrans" presStyleCnt="0"/>
      <dgm:spPr/>
    </dgm:pt>
    <dgm:pt modelId="{B8865D02-0448-414E-AB2D-58A3FA1C06E7}" type="pres">
      <dgm:prSet presAssocID="{92DF8709-299A-4142-B4B2-8DC78CAD3DBB}" presName="compNode" presStyleCnt="0"/>
      <dgm:spPr/>
    </dgm:pt>
    <dgm:pt modelId="{91124E68-92A0-4FFF-B1F4-9637AA085A13}" type="pres">
      <dgm:prSet presAssocID="{92DF8709-299A-4142-B4B2-8DC78CAD3D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1FA732-E339-4B48-8111-36D2CDC4A3E0}" type="pres">
      <dgm:prSet presAssocID="{92DF8709-299A-4142-B4B2-8DC78CAD3DBB}" presName="iconSpace" presStyleCnt="0"/>
      <dgm:spPr/>
    </dgm:pt>
    <dgm:pt modelId="{0C4AE150-A0C0-4088-A5DE-D0E176475A56}" type="pres">
      <dgm:prSet presAssocID="{92DF8709-299A-4142-B4B2-8DC78CAD3DBB}" presName="parTx" presStyleLbl="revTx" presStyleIdx="2" presStyleCnt="4">
        <dgm:presLayoutVars>
          <dgm:chMax val="0"/>
          <dgm:chPref val="0"/>
        </dgm:presLayoutVars>
      </dgm:prSet>
      <dgm:spPr/>
    </dgm:pt>
    <dgm:pt modelId="{93820581-453C-4FB9-9E23-C857937E0BE9}" type="pres">
      <dgm:prSet presAssocID="{92DF8709-299A-4142-B4B2-8DC78CAD3DBB}" presName="txSpace" presStyleCnt="0"/>
      <dgm:spPr/>
    </dgm:pt>
    <dgm:pt modelId="{5697EB98-7A13-4240-B658-5936419DD9BE}" type="pres">
      <dgm:prSet presAssocID="{92DF8709-299A-4142-B4B2-8DC78CAD3DBB}" presName="desTx" presStyleLbl="revTx" presStyleIdx="3" presStyleCnt="4">
        <dgm:presLayoutVars/>
      </dgm:prSet>
      <dgm:spPr/>
    </dgm:pt>
  </dgm:ptLst>
  <dgm:cxnLst>
    <dgm:cxn modelId="{991BA50E-C763-462C-9023-47CF049C2DF6}" type="presOf" srcId="{92DF8709-299A-4142-B4B2-8DC78CAD3DBB}" destId="{0C4AE150-A0C0-4088-A5DE-D0E176475A56}" srcOrd="0" destOrd="0" presId="urn:microsoft.com/office/officeart/2018/2/layout/IconLabelDescriptionList"/>
    <dgm:cxn modelId="{5D4C1718-7D92-4E8C-8266-8750BB773B62}" srcId="{A6387533-B67C-4BA7-9777-306BBA8FF352}" destId="{92DF8709-299A-4142-B4B2-8DC78CAD3DBB}" srcOrd="1" destOrd="0" parTransId="{509CD327-90CA-4087-AF4F-4F4E2C3E853C}" sibTransId="{02D3C8C9-32E7-47BF-B6FD-38C12F258419}"/>
    <dgm:cxn modelId="{C8BBEB34-410A-42B4-8FEE-0FDFC0667BFB}" type="presOf" srcId="{84C302CA-E8BE-4AA9-B58A-6E45A9C504B8}" destId="{C8582EE0-F3E3-4A7E-BE75-A7042F2DE04C}" srcOrd="0" destOrd="0" presId="urn:microsoft.com/office/officeart/2018/2/layout/IconLabelDescriptionList"/>
    <dgm:cxn modelId="{EE925176-C9C5-47CB-8C4C-F777BB47AED8}" srcId="{92DF8709-299A-4142-B4B2-8DC78CAD3DBB}" destId="{B6D72BAD-2332-4ACB-9101-AB1BB738D823}" srcOrd="0" destOrd="0" parTransId="{1F6AA17C-94E9-45F3-8C1F-55116C67DBC5}" sibTransId="{5DCC4563-6F33-4CF5-B3F2-F21DE0D87CAD}"/>
    <dgm:cxn modelId="{E79B9B76-BC04-4E42-9D21-FD6D10558D94}" type="presOf" srcId="{F35C958A-D642-4E0C-9D73-6792FCBFE9A3}" destId="{F44A7F0C-02DE-4121-9A97-73EF6701C33C}" srcOrd="0" destOrd="0" presId="urn:microsoft.com/office/officeart/2018/2/layout/IconLabelDescriptionList"/>
    <dgm:cxn modelId="{204D027D-0DBC-44D6-8DA2-955515595942}" srcId="{84C302CA-E8BE-4AA9-B58A-6E45A9C504B8}" destId="{F35C958A-D642-4E0C-9D73-6792FCBFE9A3}" srcOrd="0" destOrd="0" parTransId="{BA3D5393-95A1-4134-A4B1-33C7D628D022}" sibTransId="{D08B0ECC-10FE-4626-9F4F-4CCF0C2C6F38}"/>
    <dgm:cxn modelId="{D215AFAC-CEDB-443B-AD0E-9FA85F150708}" type="presOf" srcId="{B6D72BAD-2332-4ACB-9101-AB1BB738D823}" destId="{5697EB98-7A13-4240-B658-5936419DD9BE}" srcOrd="0" destOrd="0" presId="urn:microsoft.com/office/officeart/2018/2/layout/IconLabelDescriptionList"/>
    <dgm:cxn modelId="{BE334EB2-721B-455D-874F-D7EE4C7198B0}" srcId="{A6387533-B67C-4BA7-9777-306BBA8FF352}" destId="{84C302CA-E8BE-4AA9-B58A-6E45A9C504B8}" srcOrd="0" destOrd="0" parTransId="{AA72872A-D860-4115-911D-3F7F572BDAB1}" sibTransId="{F2593901-EF5C-4A25-A1DD-3A97EAEE5440}"/>
    <dgm:cxn modelId="{3AA3EAE1-FAB9-4990-9058-D199CCC794B6}" type="presOf" srcId="{A6387533-B67C-4BA7-9777-306BBA8FF352}" destId="{B2C59D20-ECA2-486A-9E71-4B4F23D594C4}" srcOrd="0" destOrd="0" presId="urn:microsoft.com/office/officeart/2018/2/layout/IconLabelDescriptionList"/>
    <dgm:cxn modelId="{2E6A10AB-D71C-4751-AD44-004A97E77923}" type="presParOf" srcId="{B2C59D20-ECA2-486A-9E71-4B4F23D594C4}" destId="{654C0B77-67EF-45CD-BD49-01D2EE6164D5}" srcOrd="0" destOrd="0" presId="urn:microsoft.com/office/officeart/2018/2/layout/IconLabelDescriptionList"/>
    <dgm:cxn modelId="{B534D90A-94BC-412A-8839-2340B102D824}" type="presParOf" srcId="{654C0B77-67EF-45CD-BD49-01D2EE6164D5}" destId="{E3CC305E-E4D4-428F-87F1-CC7874F81AD5}" srcOrd="0" destOrd="0" presId="urn:microsoft.com/office/officeart/2018/2/layout/IconLabelDescriptionList"/>
    <dgm:cxn modelId="{810A2297-4522-4C87-9FB9-C0C703090E0C}" type="presParOf" srcId="{654C0B77-67EF-45CD-BD49-01D2EE6164D5}" destId="{DC425393-E24F-4AFB-9268-1E26D128D2F1}" srcOrd="1" destOrd="0" presId="urn:microsoft.com/office/officeart/2018/2/layout/IconLabelDescriptionList"/>
    <dgm:cxn modelId="{840E901D-07AF-41B6-A128-56FA2C796B57}" type="presParOf" srcId="{654C0B77-67EF-45CD-BD49-01D2EE6164D5}" destId="{C8582EE0-F3E3-4A7E-BE75-A7042F2DE04C}" srcOrd="2" destOrd="0" presId="urn:microsoft.com/office/officeart/2018/2/layout/IconLabelDescriptionList"/>
    <dgm:cxn modelId="{B6D87F6E-6950-4160-A847-A06D0AB4AA0B}" type="presParOf" srcId="{654C0B77-67EF-45CD-BD49-01D2EE6164D5}" destId="{71EC56AB-FD58-4DC7-8B80-B7334A4F84E5}" srcOrd="3" destOrd="0" presId="urn:microsoft.com/office/officeart/2018/2/layout/IconLabelDescriptionList"/>
    <dgm:cxn modelId="{778BB2E0-AE01-4898-8EBF-98B69CCA14E1}" type="presParOf" srcId="{654C0B77-67EF-45CD-BD49-01D2EE6164D5}" destId="{F44A7F0C-02DE-4121-9A97-73EF6701C33C}" srcOrd="4" destOrd="0" presId="urn:microsoft.com/office/officeart/2018/2/layout/IconLabelDescriptionList"/>
    <dgm:cxn modelId="{F840A3A4-AADA-4A14-B0A3-928D4C5B94BB}" type="presParOf" srcId="{B2C59D20-ECA2-486A-9E71-4B4F23D594C4}" destId="{2F031E4D-5396-42F3-A782-71950B7DF02D}" srcOrd="1" destOrd="0" presId="urn:microsoft.com/office/officeart/2018/2/layout/IconLabelDescriptionList"/>
    <dgm:cxn modelId="{0131B3C7-4E28-49DC-A040-28EA55639EA7}" type="presParOf" srcId="{B2C59D20-ECA2-486A-9E71-4B4F23D594C4}" destId="{B8865D02-0448-414E-AB2D-58A3FA1C06E7}" srcOrd="2" destOrd="0" presId="urn:microsoft.com/office/officeart/2018/2/layout/IconLabelDescriptionList"/>
    <dgm:cxn modelId="{7508EAA2-E58E-4C48-AA85-AEFDA9986FAA}" type="presParOf" srcId="{B8865D02-0448-414E-AB2D-58A3FA1C06E7}" destId="{91124E68-92A0-4FFF-B1F4-9637AA085A13}" srcOrd="0" destOrd="0" presId="urn:microsoft.com/office/officeart/2018/2/layout/IconLabelDescriptionList"/>
    <dgm:cxn modelId="{562C6A68-ABC0-4702-87C0-062BD2B57DA5}" type="presParOf" srcId="{B8865D02-0448-414E-AB2D-58A3FA1C06E7}" destId="{291FA732-E339-4B48-8111-36D2CDC4A3E0}" srcOrd="1" destOrd="0" presId="urn:microsoft.com/office/officeart/2018/2/layout/IconLabelDescriptionList"/>
    <dgm:cxn modelId="{C2393421-CE7A-46DF-9E64-24F1C040C85B}" type="presParOf" srcId="{B8865D02-0448-414E-AB2D-58A3FA1C06E7}" destId="{0C4AE150-A0C0-4088-A5DE-D0E176475A56}" srcOrd="2" destOrd="0" presId="urn:microsoft.com/office/officeart/2018/2/layout/IconLabelDescriptionList"/>
    <dgm:cxn modelId="{72878C49-0C76-4274-A7D0-F287A625B815}" type="presParOf" srcId="{B8865D02-0448-414E-AB2D-58A3FA1C06E7}" destId="{93820581-453C-4FB9-9E23-C857937E0BE9}" srcOrd="3" destOrd="0" presId="urn:microsoft.com/office/officeart/2018/2/layout/IconLabelDescriptionList"/>
    <dgm:cxn modelId="{CC974D11-DA11-406D-B476-DB011E692EF9}" type="presParOf" srcId="{B8865D02-0448-414E-AB2D-58A3FA1C06E7}" destId="{5697EB98-7A13-4240-B658-5936419DD9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D3C26-72FA-4F13-B5AF-49AA3DE6C932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27B28-D55E-49B4-99A0-5B3AA6DB88C2}">
      <dgm:prSet custT="1"/>
      <dgm:spPr/>
      <dgm:t>
        <a:bodyPr/>
        <a:lstStyle/>
        <a:p>
          <a:r>
            <a:rPr lang="en-US" sz="2000" b="1" dirty="0"/>
            <a:t>Product and Services</a:t>
          </a:r>
        </a:p>
      </dgm:t>
    </dgm:pt>
    <dgm:pt modelId="{266B7096-5C25-489A-91F9-DADFF5F70380}" type="parTrans" cxnId="{3DB16A36-E74D-49CD-90BA-9696A8731FDC}">
      <dgm:prSet/>
      <dgm:spPr/>
      <dgm:t>
        <a:bodyPr/>
        <a:lstStyle/>
        <a:p>
          <a:endParaRPr lang="en-US" sz="1800"/>
        </a:p>
      </dgm:t>
    </dgm:pt>
    <dgm:pt modelId="{C39658DD-2D9C-401D-A4F6-AF14D83DE4AA}" type="sibTrans" cxnId="{3DB16A36-E74D-49CD-90BA-9696A8731FDC}">
      <dgm:prSet/>
      <dgm:spPr/>
      <dgm:t>
        <a:bodyPr/>
        <a:lstStyle/>
        <a:p>
          <a:endParaRPr lang="en-US" sz="1800"/>
        </a:p>
      </dgm:t>
    </dgm:pt>
    <dgm:pt modelId="{7F7F0F9C-CCF5-4830-9CF1-A39D26DB92E1}">
      <dgm:prSet custT="1"/>
      <dgm:spPr/>
      <dgm:t>
        <a:bodyPr/>
        <a:lstStyle/>
        <a:p>
          <a:r>
            <a:rPr lang="en-US" sz="2000" b="1" dirty="0"/>
            <a:t>Geographic</a:t>
          </a:r>
        </a:p>
      </dgm:t>
    </dgm:pt>
    <dgm:pt modelId="{3A885231-65C9-48DB-A368-C613528B1B8B}" type="parTrans" cxnId="{D4B75319-9A82-491A-8B43-F93CF1D88162}">
      <dgm:prSet/>
      <dgm:spPr/>
      <dgm:t>
        <a:bodyPr/>
        <a:lstStyle/>
        <a:p>
          <a:endParaRPr lang="en-US" sz="1800"/>
        </a:p>
      </dgm:t>
    </dgm:pt>
    <dgm:pt modelId="{A75A6612-B905-4EEE-91C6-7E191C9D5844}" type="sibTrans" cxnId="{D4B75319-9A82-491A-8B43-F93CF1D88162}">
      <dgm:prSet/>
      <dgm:spPr/>
      <dgm:t>
        <a:bodyPr/>
        <a:lstStyle/>
        <a:p>
          <a:endParaRPr lang="en-US" sz="1800"/>
        </a:p>
      </dgm:t>
    </dgm:pt>
    <dgm:pt modelId="{90D1F889-A5ED-4989-B479-826145A0D696}">
      <dgm:prSet custT="1"/>
      <dgm:spPr/>
      <dgm:t>
        <a:bodyPr/>
        <a:lstStyle/>
        <a:p>
          <a:r>
            <a:rPr lang="en-US" sz="1800" dirty="0"/>
            <a:t>City</a:t>
          </a:r>
        </a:p>
      </dgm:t>
    </dgm:pt>
    <dgm:pt modelId="{7857AE84-3395-4487-847A-9C4949892A19}" type="parTrans" cxnId="{FD4C7B68-8FB3-42F7-8D54-386DAD1A3F8F}">
      <dgm:prSet/>
      <dgm:spPr/>
      <dgm:t>
        <a:bodyPr/>
        <a:lstStyle/>
        <a:p>
          <a:endParaRPr lang="en-US" sz="1800"/>
        </a:p>
      </dgm:t>
    </dgm:pt>
    <dgm:pt modelId="{6291696C-C2FB-4F82-A5EA-79A64B8DB5D4}" type="sibTrans" cxnId="{FD4C7B68-8FB3-42F7-8D54-386DAD1A3F8F}">
      <dgm:prSet/>
      <dgm:spPr/>
      <dgm:t>
        <a:bodyPr/>
        <a:lstStyle/>
        <a:p>
          <a:endParaRPr lang="en-US" sz="1800"/>
        </a:p>
      </dgm:t>
    </dgm:pt>
    <dgm:pt modelId="{CF8B9B5C-7CB7-476C-A844-251AFE0DF352}">
      <dgm:prSet custT="1"/>
      <dgm:spPr/>
      <dgm:t>
        <a:bodyPr/>
        <a:lstStyle/>
        <a:p>
          <a:r>
            <a:rPr lang="en-US" sz="1800" dirty="0"/>
            <a:t>Zip code</a:t>
          </a:r>
        </a:p>
      </dgm:t>
    </dgm:pt>
    <dgm:pt modelId="{6140B70B-BBF5-456D-9821-F482B3D7209E}" type="parTrans" cxnId="{80DBB957-8AF0-4CFE-90F4-DDD071E426FC}">
      <dgm:prSet/>
      <dgm:spPr/>
      <dgm:t>
        <a:bodyPr/>
        <a:lstStyle/>
        <a:p>
          <a:endParaRPr lang="en-US" sz="1800"/>
        </a:p>
      </dgm:t>
    </dgm:pt>
    <dgm:pt modelId="{AEC84A0A-7284-4922-84DF-9132E8F712C2}" type="sibTrans" cxnId="{80DBB957-8AF0-4CFE-90F4-DDD071E426FC}">
      <dgm:prSet/>
      <dgm:spPr/>
      <dgm:t>
        <a:bodyPr/>
        <a:lstStyle/>
        <a:p>
          <a:endParaRPr lang="en-US" sz="1800"/>
        </a:p>
      </dgm:t>
    </dgm:pt>
    <dgm:pt modelId="{5382E861-4487-44A9-BFA2-E633AD610F70}">
      <dgm:prSet custT="1"/>
      <dgm:spPr/>
      <dgm:t>
        <a:bodyPr/>
        <a:lstStyle/>
        <a:p>
          <a:r>
            <a:rPr lang="en-US" sz="1800" dirty="0"/>
            <a:t>Latitude</a:t>
          </a:r>
        </a:p>
        <a:p>
          <a:r>
            <a:rPr lang="en-US" sz="1800" dirty="0"/>
            <a:t>Longitude</a:t>
          </a:r>
        </a:p>
      </dgm:t>
    </dgm:pt>
    <dgm:pt modelId="{05D8E087-4C01-4EC0-93E0-A621E412533D}" type="parTrans" cxnId="{75FB8678-8ACC-41B8-A21D-2038F0F623B9}">
      <dgm:prSet/>
      <dgm:spPr/>
      <dgm:t>
        <a:bodyPr/>
        <a:lstStyle/>
        <a:p>
          <a:endParaRPr lang="en-US" sz="1800"/>
        </a:p>
      </dgm:t>
    </dgm:pt>
    <dgm:pt modelId="{17861C03-CA0C-4B1B-840C-E7D34EE5C939}" type="sibTrans" cxnId="{75FB8678-8ACC-41B8-A21D-2038F0F623B9}">
      <dgm:prSet/>
      <dgm:spPr/>
      <dgm:t>
        <a:bodyPr/>
        <a:lstStyle/>
        <a:p>
          <a:endParaRPr lang="en-US" sz="1800"/>
        </a:p>
      </dgm:t>
    </dgm:pt>
    <dgm:pt modelId="{FE77E2C4-1E25-44B3-B10D-63381DCF0219}">
      <dgm:prSet custT="1"/>
      <dgm:spPr/>
      <dgm:t>
        <a:bodyPr/>
        <a:lstStyle/>
        <a:p>
          <a:r>
            <a:rPr lang="en-US" sz="2000" b="1" dirty="0"/>
            <a:t>Demographics</a:t>
          </a:r>
        </a:p>
      </dgm:t>
    </dgm:pt>
    <dgm:pt modelId="{D6AB89DF-68A5-4969-963E-A7D56AE50E54}" type="parTrans" cxnId="{080BC195-8A56-4B8A-975A-CB97764230D6}">
      <dgm:prSet/>
      <dgm:spPr/>
      <dgm:t>
        <a:bodyPr/>
        <a:lstStyle/>
        <a:p>
          <a:endParaRPr lang="en-US" sz="1800"/>
        </a:p>
      </dgm:t>
    </dgm:pt>
    <dgm:pt modelId="{988885A5-12C5-4229-A4C6-D26DA971B7C7}" type="sibTrans" cxnId="{080BC195-8A56-4B8A-975A-CB97764230D6}">
      <dgm:prSet/>
      <dgm:spPr/>
      <dgm:t>
        <a:bodyPr/>
        <a:lstStyle/>
        <a:p>
          <a:endParaRPr lang="en-US" sz="1800"/>
        </a:p>
      </dgm:t>
    </dgm:pt>
    <dgm:pt modelId="{3D76967E-1532-49B2-B516-F6B7A28CB5C2}">
      <dgm:prSet custT="1"/>
      <dgm:spPr/>
      <dgm:t>
        <a:bodyPr/>
        <a:lstStyle/>
        <a:p>
          <a:r>
            <a:rPr lang="en-US" sz="1800" dirty="0"/>
            <a:t>Senior</a:t>
          </a:r>
        </a:p>
      </dgm:t>
    </dgm:pt>
    <dgm:pt modelId="{5C2FEB0F-E805-485E-BF38-6AC537673131}" type="parTrans" cxnId="{A12D7E29-9932-493E-BBEC-FDD7355E486E}">
      <dgm:prSet/>
      <dgm:spPr/>
      <dgm:t>
        <a:bodyPr/>
        <a:lstStyle/>
        <a:p>
          <a:endParaRPr lang="en-US" sz="1800"/>
        </a:p>
      </dgm:t>
    </dgm:pt>
    <dgm:pt modelId="{F10CA7E8-EFF2-4983-AC36-6F99F396F282}" type="sibTrans" cxnId="{A12D7E29-9932-493E-BBEC-FDD7355E486E}">
      <dgm:prSet/>
      <dgm:spPr/>
      <dgm:t>
        <a:bodyPr/>
        <a:lstStyle/>
        <a:p>
          <a:endParaRPr lang="en-US" sz="1800"/>
        </a:p>
      </dgm:t>
    </dgm:pt>
    <dgm:pt modelId="{1EBB2EE1-B188-4033-96D1-9A25EA2EE8EB}">
      <dgm:prSet custT="1"/>
      <dgm:spPr/>
      <dgm:t>
        <a:bodyPr/>
        <a:lstStyle/>
        <a:p>
          <a:r>
            <a:rPr lang="en-US" sz="1800" dirty="0"/>
            <a:t>Dependents</a:t>
          </a:r>
        </a:p>
      </dgm:t>
    </dgm:pt>
    <dgm:pt modelId="{5ABBE6D7-5043-4A2C-A193-E4B2605EA15F}" type="parTrans" cxnId="{C5CBB5A0-0435-4691-9D2F-B7EAF153754C}">
      <dgm:prSet/>
      <dgm:spPr/>
      <dgm:t>
        <a:bodyPr/>
        <a:lstStyle/>
        <a:p>
          <a:endParaRPr lang="en-US" sz="1800"/>
        </a:p>
      </dgm:t>
    </dgm:pt>
    <dgm:pt modelId="{EFFD01F0-8C60-43AB-BA5A-A1135CBAD143}" type="sibTrans" cxnId="{C5CBB5A0-0435-4691-9D2F-B7EAF153754C}">
      <dgm:prSet/>
      <dgm:spPr/>
      <dgm:t>
        <a:bodyPr/>
        <a:lstStyle/>
        <a:p>
          <a:endParaRPr lang="en-US" sz="1800"/>
        </a:p>
      </dgm:t>
    </dgm:pt>
    <dgm:pt modelId="{3C355C49-D012-403A-8CA1-D7062A4EE3E1}">
      <dgm:prSet custT="1"/>
      <dgm:spPr/>
      <dgm:t>
        <a:bodyPr/>
        <a:lstStyle/>
        <a:p>
          <a:r>
            <a:rPr lang="en-US" sz="1800" dirty="0"/>
            <a:t>Gender</a:t>
          </a:r>
        </a:p>
      </dgm:t>
    </dgm:pt>
    <dgm:pt modelId="{D4AA8B82-0130-44B7-92F9-25C5D04E77B2}" type="parTrans" cxnId="{B90B1973-2A21-4378-8117-A2DC64CAA598}">
      <dgm:prSet/>
      <dgm:spPr/>
      <dgm:t>
        <a:bodyPr/>
        <a:lstStyle/>
        <a:p>
          <a:endParaRPr lang="en-US" sz="1800"/>
        </a:p>
      </dgm:t>
    </dgm:pt>
    <dgm:pt modelId="{475987E6-EAB9-4DDC-8A56-FE3EDADBF555}" type="sibTrans" cxnId="{B90B1973-2A21-4378-8117-A2DC64CAA598}">
      <dgm:prSet/>
      <dgm:spPr/>
      <dgm:t>
        <a:bodyPr/>
        <a:lstStyle/>
        <a:p>
          <a:endParaRPr lang="en-US" sz="1800"/>
        </a:p>
      </dgm:t>
    </dgm:pt>
    <dgm:pt modelId="{51BF102B-0E0B-445F-A7CE-B7E03F2154A0}">
      <dgm:prSet custT="1"/>
      <dgm:spPr/>
      <dgm:t>
        <a:bodyPr/>
        <a:lstStyle/>
        <a:p>
          <a:r>
            <a:rPr lang="en-US" sz="2000" b="1" dirty="0"/>
            <a:t>Churn</a:t>
          </a:r>
        </a:p>
      </dgm:t>
    </dgm:pt>
    <dgm:pt modelId="{4CB0CD22-14C9-4C0C-A7E2-2A34F7796B7D}" type="parTrans" cxnId="{50B42606-9134-4E1C-B2C4-2BC5D1CC93D3}">
      <dgm:prSet/>
      <dgm:spPr/>
      <dgm:t>
        <a:bodyPr/>
        <a:lstStyle/>
        <a:p>
          <a:endParaRPr lang="en-US" sz="1800"/>
        </a:p>
      </dgm:t>
    </dgm:pt>
    <dgm:pt modelId="{91E0C6C4-1558-42FB-87DC-B937388D3C4A}" type="sibTrans" cxnId="{50B42606-9134-4E1C-B2C4-2BC5D1CC93D3}">
      <dgm:prSet/>
      <dgm:spPr/>
      <dgm:t>
        <a:bodyPr/>
        <a:lstStyle/>
        <a:p>
          <a:endParaRPr lang="en-US" sz="1800"/>
        </a:p>
      </dgm:t>
    </dgm:pt>
    <dgm:pt modelId="{80779C52-C1EB-4CA1-8F51-05809C2AB638}">
      <dgm:prSet custT="1"/>
      <dgm:spPr/>
      <dgm:t>
        <a:bodyPr/>
        <a:lstStyle/>
        <a:p>
          <a:r>
            <a:rPr lang="en-US" sz="1800" dirty="0"/>
            <a:t>Churn (yes, no)</a:t>
          </a:r>
        </a:p>
      </dgm:t>
    </dgm:pt>
    <dgm:pt modelId="{B8BCA27D-55C7-4178-A7C3-E80C6F2EDBEC}" type="parTrans" cxnId="{71ED50ED-24AD-4064-A9C8-8BBA936D110A}">
      <dgm:prSet/>
      <dgm:spPr/>
      <dgm:t>
        <a:bodyPr/>
        <a:lstStyle/>
        <a:p>
          <a:endParaRPr lang="en-US" sz="1800"/>
        </a:p>
      </dgm:t>
    </dgm:pt>
    <dgm:pt modelId="{D34D751A-D391-41A4-B2C1-40F27B1F3014}" type="sibTrans" cxnId="{71ED50ED-24AD-4064-A9C8-8BBA936D110A}">
      <dgm:prSet/>
      <dgm:spPr/>
      <dgm:t>
        <a:bodyPr/>
        <a:lstStyle/>
        <a:p>
          <a:endParaRPr lang="en-US" sz="1800"/>
        </a:p>
      </dgm:t>
    </dgm:pt>
    <dgm:pt modelId="{74966D83-C02F-45A0-97D3-AE05BE77FD01}">
      <dgm:prSet custT="1"/>
      <dgm:spPr/>
      <dgm:t>
        <a:bodyPr/>
        <a:lstStyle/>
        <a:p>
          <a:r>
            <a:rPr lang="en-US" sz="1800" dirty="0"/>
            <a:t>Churn reason</a:t>
          </a:r>
        </a:p>
      </dgm:t>
    </dgm:pt>
    <dgm:pt modelId="{C1935DB2-69D8-4C47-95D7-973A3C50A554}" type="parTrans" cxnId="{B22D7FCA-0681-495D-BA5D-41A334ECBDCC}">
      <dgm:prSet/>
      <dgm:spPr/>
      <dgm:t>
        <a:bodyPr/>
        <a:lstStyle/>
        <a:p>
          <a:endParaRPr lang="en-US" sz="1800"/>
        </a:p>
      </dgm:t>
    </dgm:pt>
    <dgm:pt modelId="{A5604EB6-7C4A-4878-8654-2D58290E1098}" type="sibTrans" cxnId="{B22D7FCA-0681-495D-BA5D-41A334ECBDCC}">
      <dgm:prSet/>
      <dgm:spPr/>
      <dgm:t>
        <a:bodyPr/>
        <a:lstStyle/>
        <a:p>
          <a:endParaRPr lang="en-US" sz="1800"/>
        </a:p>
      </dgm:t>
    </dgm:pt>
    <dgm:pt modelId="{A56CBE11-ADDE-4633-B699-2B79408717FE}">
      <dgm:prSet custT="1"/>
      <dgm:spPr/>
      <dgm:t>
        <a:bodyPr/>
        <a:lstStyle/>
        <a:p>
          <a:r>
            <a:rPr lang="en-US" sz="1800" dirty="0"/>
            <a:t>Customer lifetime value</a:t>
          </a:r>
        </a:p>
      </dgm:t>
    </dgm:pt>
    <dgm:pt modelId="{81963BA4-96A7-4475-A613-D6B4D07F6AAE}" type="parTrans" cxnId="{77AEFC53-4179-4E3F-B416-616DF8765BF4}">
      <dgm:prSet/>
      <dgm:spPr/>
      <dgm:t>
        <a:bodyPr/>
        <a:lstStyle/>
        <a:p>
          <a:endParaRPr lang="en-US" sz="1800"/>
        </a:p>
      </dgm:t>
    </dgm:pt>
    <dgm:pt modelId="{CD4C7A4A-A3A5-4F64-B8BE-C37AC009124A}" type="sibTrans" cxnId="{77AEFC53-4179-4E3F-B416-616DF8765BF4}">
      <dgm:prSet/>
      <dgm:spPr/>
      <dgm:t>
        <a:bodyPr/>
        <a:lstStyle/>
        <a:p>
          <a:endParaRPr lang="en-US" sz="1800"/>
        </a:p>
      </dgm:t>
    </dgm:pt>
    <dgm:pt modelId="{E6DF80BF-B802-4881-9421-F704F6B9D5A3}">
      <dgm:prSet custT="1"/>
      <dgm:spPr/>
      <dgm:t>
        <a:bodyPr/>
        <a:lstStyle/>
        <a:p>
          <a:r>
            <a:rPr lang="en-US" sz="1600" b="0" dirty="0"/>
            <a:t>Phone Service</a:t>
          </a:r>
        </a:p>
      </dgm:t>
    </dgm:pt>
    <dgm:pt modelId="{94959386-AECD-4FC6-B0E5-54DE2B755FBB}" type="parTrans" cxnId="{4EB142A4-0640-4E06-AA5E-1AA19E79F25B}">
      <dgm:prSet/>
      <dgm:spPr/>
      <dgm:t>
        <a:bodyPr/>
        <a:lstStyle/>
        <a:p>
          <a:endParaRPr lang="en-US"/>
        </a:p>
      </dgm:t>
    </dgm:pt>
    <dgm:pt modelId="{8452CC10-8C81-4AC6-A417-837CD77283D2}" type="sibTrans" cxnId="{4EB142A4-0640-4E06-AA5E-1AA19E79F25B}">
      <dgm:prSet/>
      <dgm:spPr/>
      <dgm:t>
        <a:bodyPr/>
        <a:lstStyle/>
        <a:p>
          <a:endParaRPr lang="en-US"/>
        </a:p>
      </dgm:t>
    </dgm:pt>
    <dgm:pt modelId="{5CC93E51-FF84-4469-AA06-0B2986BA7050}">
      <dgm:prSet custT="1"/>
      <dgm:spPr/>
      <dgm:t>
        <a:bodyPr/>
        <a:lstStyle/>
        <a:p>
          <a:r>
            <a:rPr lang="en-US" sz="1600" dirty="0"/>
            <a:t>Multiple Lines</a:t>
          </a:r>
        </a:p>
      </dgm:t>
    </dgm:pt>
    <dgm:pt modelId="{B709BBF6-732F-42B0-AE1D-07124250D085}" type="parTrans" cxnId="{99BB3C2D-620D-4CD2-AA8E-2FDB0068F57D}">
      <dgm:prSet/>
      <dgm:spPr/>
      <dgm:t>
        <a:bodyPr/>
        <a:lstStyle/>
        <a:p>
          <a:endParaRPr lang="en-US"/>
        </a:p>
      </dgm:t>
    </dgm:pt>
    <dgm:pt modelId="{7D005827-88A6-4DB6-BBFE-2E9FE6FE3599}" type="sibTrans" cxnId="{99BB3C2D-620D-4CD2-AA8E-2FDB0068F57D}">
      <dgm:prSet/>
      <dgm:spPr/>
      <dgm:t>
        <a:bodyPr/>
        <a:lstStyle/>
        <a:p>
          <a:endParaRPr lang="en-US"/>
        </a:p>
      </dgm:t>
    </dgm:pt>
    <dgm:pt modelId="{668847AE-80CD-4B3D-B6BD-C0FB29A3FD5C}">
      <dgm:prSet custT="1"/>
      <dgm:spPr/>
      <dgm:t>
        <a:bodyPr/>
        <a:lstStyle/>
        <a:p>
          <a:r>
            <a:rPr lang="en-US" sz="1600" dirty="0"/>
            <a:t>Internet Service</a:t>
          </a:r>
        </a:p>
      </dgm:t>
    </dgm:pt>
    <dgm:pt modelId="{BD3C6F1C-7883-486E-A841-9D453B6D456F}" type="parTrans" cxnId="{8C924CA5-AEDC-41F7-9124-4F26907C283C}">
      <dgm:prSet/>
      <dgm:spPr/>
      <dgm:t>
        <a:bodyPr/>
        <a:lstStyle/>
        <a:p>
          <a:endParaRPr lang="en-US"/>
        </a:p>
      </dgm:t>
    </dgm:pt>
    <dgm:pt modelId="{0066B693-E089-44A4-B0D6-0B5D8C0D7280}" type="sibTrans" cxnId="{8C924CA5-AEDC-41F7-9124-4F26907C283C}">
      <dgm:prSet/>
      <dgm:spPr/>
      <dgm:t>
        <a:bodyPr/>
        <a:lstStyle/>
        <a:p>
          <a:endParaRPr lang="en-US"/>
        </a:p>
      </dgm:t>
    </dgm:pt>
    <dgm:pt modelId="{6E245215-33A7-4418-A0DC-3493D4D0C441}">
      <dgm:prSet custT="1"/>
      <dgm:spPr/>
      <dgm:t>
        <a:bodyPr/>
        <a:lstStyle/>
        <a:p>
          <a:r>
            <a:rPr lang="en-US" sz="1600" dirty="0"/>
            <a:t>Online Security</a:t>
          </a:r>
        </a:p>
      </dgm:t>
    </dgm:pt>
    <dgm:pt modelId="{172B1C86-D369-4171-B7BA-EEAD603EBB55}" type="parTrans" cxnId="{19E625DC-B5F8-44FE-A2FB-E186689048E0}">
      <dgm:prSet/>
      <dgm:spPr/>
      <dgm:t>
        <a:bodyPr/>
        <a:lstStyle/>
        <a:p>
          <a:endParaRPr lang="en-US"/>
        </a:p>
      </dgm:t>
    </dgm:pt>
    <dgm:pt modelId="{EBB98CAD-DCE1-4549-AF0D-F7E2FEEB18C9}" type="sibTrans" cxnId="{19E625DC-B5F8-44FE-A2FB-E186689048E0}">
      <dgm:prSet/>
      <dgm:spPr/>
      <dgm:t>
        <a:bodyPr/>
        <a:lstStyle/>
        <a:p>
          <a:endParaRPr lang="en-US"/>
        </a:p>
      </dgm:t>
    </dgm:pt>
    <dgm:pt modelId="{4EC86079-04C5-4D92-8283-E5DA6EC1DD76}">
      <dgm:prSet custT="1"/>
      <dgm:spPr/>
      <dgm:t>
        <a:bodyPr/>
        <a:lstStyle/>
        <a:p>
          <a:r>
            <a:rPr lang="en-US" sz="1600" dirty="0"/>
            <a:t>Online Backup</a:t>
          </a:r>
        </a:p>
      </dgm:t>
    </dgm:pt>
    <dgm:pt modelId="{65861191-8F12-4C6F-8074-8141933A3459}" type="parTrans" cxnId="{3FBF9794-7D06-48FF-8DD3-806F73B56C90}">
      <dgm:prSet/>
      <dgm:spPr/>
      <dgm:t>
        <a:bodyPr/>
        <a:lstStyle/>
        <a:p>
          <a:endParaRPr lang="en-US"/>
        </a:p>
      </dgm:t>
    </dgm:pt>
    <dgm:pt modelId="{864111E2-B966-441D-B6CF-1010C344F84E}" type="sibTrans" cxnId="{3FBF9794-7D06-48FF-8DD3-806F73B56C90}">
      <dgm:prSet/>
      <dgm:spPr/>
      <dgm:t>
        <a:bodyPr/>
        <a:lstStyle/>
        <a:p>
          <a:endParaRPr lang="en-US"/>
        </a:p>
      </dgm:t>
    </dgm:pt>
    <dgm:pt modelId="{52E891EA-C7B2-45D2-9649-D133F1CC1C74}">
      <dgm:prSet custT="1"/>
      <dgm:spPr/>
      <dgm:t>
        <a:bodyPr/>
        <a:lstStyle/>
        <a:p>
          <a:r>
            <a:rPr lang="en-US" sz="1600" dirty="0"/>
            <a:t>Device Protection</a:t>
          </a:r>
        </a:p>
      </dgm:t>
    </dgm:pt>
    <dgm:pt modelId="{4DFD1E95-983F-401E-A6B2-1BBAF27A6ABA}" type="parTrans" cxnId="{F9F86A45-DFE8-4330-B8EA-D864569313A3}">
      <dgm:prSet/>
      <dgm:spPr/>
      <dgm:t>
        <a:bodyPr/>
        <a:lstStyle/>
        <a:p>
          <a:endParaRPr lang="en-US"/>
        </a:p>
      </dgm:t>
    </dgm:pt>
    <dgm:pt modelId="{B656B2DF-5503-4AC6-B7FC-5A771EF21C1C}" type="sibTrans" cxnId="{F9F86A45-DFE8-4330-B8EA-D864569313A3}">
      <dgm:prSet/>
      <dgm:spPr/>
      <dgm:t>
        <a:bodyPr/>
        <a:lstStyle/>
        <a:p>
          <a:endParaRPr lang="en-US"/>
        </a:p>
      </dgm:t>
    </dgm:pt>
    <dgm:pt modelId="{E862BBCB-02D7-4A4F-8120-63E962D4AADC}">
      <dgm:prSet custT="1"/>
      <dgm:spPr/>
      <dgm:t>
        <a:bodyPr/>
        <a:lstStyle/>
        <a:p>
          <a:r>
            <a:rPr lang="en-US" sz="1600" dirty="0"/>
            <a:t>Tech Support</a:t>
          </a:r>
        </a:p>
      </dgm:t>
    </dgm:pt>
    <dgm:pt modelId="{B058DD6D-4F69-4501-88F7-DE325DA63764}" type="parTrans" cxnId="{0C99FBAE-566B-4183-B51E-721C68F6C904}">
      <dgm:prSet/>
      <dgm:spPr/>
      <dgm:t>
        <a:bodyPr/>
        <a:lstStyle/>
        <a:p>
          <a:endParaRPr lang="en-US"/>
        </a:p>
      </dgm:t>
    </dgm:pt>
    <dgm:pt modelId="{99E0BEB5-10F9-4C48-8EDC-D0C46589F33B}" type="sibTrans" cxnId="{0C99FBAE-566B-4183-B51E-721C68F6C904}">
      <dgm:prSet/>
      <dgm:spPr/>
      <dgm:t>
        <a:bodyPr/>
        <a:lstStyle/>
        <a:p>
          <a:endParaRPr lang="en-US"/>
        </a:p>
      </dgm:t>
    </dgm:pt>
    <dgm:pt modelId="{6CCC7763-6798-444E-80E8-64C4CAA39B7C}">
      <dgm:prSet custT="1"/>
      <dgm:spPr/>
      <dgm:t>
        <a:bodyPr/>
        <a:lstStyle/>
        <a:p>
          <a:r>
            <a:rPr lang="en-US" sz="1600" dirty="0"/>
            <a:t>Streaming TV</a:t>
          </a:r>
        </a:p>
      </dgm:t>
    </dgm:pt>
    <dgm:pt modelId="{1557EA57-5994-401C-940C-78E4B4BAD2E1}" type="parTrans" cxnId="{9FF19C59-E9C8-4C1A-9C50-F49053F521CC}">
      <dgm:prSet/>
      <dgm:spPr/>
      <dgm:t>
        <a:bodyPr/>
        <a:lstStyle/>
        <a:p>
          <a:endParaRPr lang="en-US"/>
        </a:p>
      </dgm:t>
    </dgm:pt>
    <dgm:pt modelId="{B387D2FF-0ED8-4872-9F2A-A196E80229A3}" type="sibTrans" cxnId="{9FF19C59-E9C8-4C1A-9C50-F49053F521CC}">
      <dgm:prSet/>
      <dgm:spPr/>
      <dgm:t>
        <a:bodyPr/>
        <a:lstStyle/>
        <a:p>
          <a:endParaRPr lang="en-US"/>
        </a:p>
      </dgm:t>
    </dgm:pt>
    <dgm:pt modelId="{EE57CDF8-ED8E-421F-B8DB-BDF1E4C66F23}">
      <dgm:prSet custT="1"/>
      <dgm:spPr/>
      <dgm:t>
        <a:bodyPr/>
        <a:lstStyle/>
        <a:p>
          <a:r>
            <a:rPr lang="en-US" sz="1600" dirty="0"/>
            <a:t>Streaming Movies</a:t>
          </a:r>
        </a:p>
      </dgm:t>
    </dgm:pt>
    <dgm:pt modelId="{3D7AC53C-8F0A-45FD-93C1-929517C6AF46}" type="parTrans" cxnId="{9ABB04EC-0621-4E43-A810-55A143A42563}">
      <dgm:prSet/>
      <dgm:spPr/>
      <dgm:t>
        <a:bodyPr/>
        <a:lstStyle/>
        <a:p>
          <a:endParaRPr lang="en-US"/>
        </a:p>
      </dgm:t>
    </dgm:pt>
    <dgm:pt modelId="{71B184E6-41A1-4983-9191-656E74782B18}" type="sibTrans" cxnId="{9ABB04EC-0621-4E43-A810-55A143A42563}">
      <dgm:prSet/>
      <dgm:spPr/>
      <dgm:t>
        <a:bodyPr/>
        <a:lstStyle/>
        <a:p>
          <a:endParaRPr lang="en-US"/>
        </a:p>
      </dgm:t>
    </dgm:pt>
    <dgm:pt modelId="{767805E1-DE57-4DB4-8F55-F7E22BAAFE74}">
      <dgm:prSet custT="1"/>
      <dgm:spPr/>
      <dgm:t>
        <a:bodyPr/>
        <a:lstStyle/>
        <a:p>
          <a:r>
            <a:rPr lang="en-US" sz="1600" dirty="0"/>
            <a:t>Contract</a:t>
          </a:r>
        </a:p>
      </dgm:t>
    </dgm:pt>
    <dgm:pt modelId="{3BF684C6-013E-4904-AFF8-52FD39A72CFA}" type="parTrans" cxnId="{6E7CA604-388B-4BED-9C51-19839808DAE9}">
      <dgm:prSet/>
      <dgm:spPr/>
      <dgm:t>
        <a:bodyPr/>
        <a:lstStyle/>
        <a:p>
          <a:endParaRPr lang="en-US"/>
        </a:p>
      </dgm:t>
    </dgm:pt>
    <dgm:pt modelId="{846A9622-7AC4-4EE7-9AFE-C1D357401AF3}" type="sibTrans" cxnId="{6E7CA604-388B-4BED-9C51-19839808DAE9}">
      <dgm:prSet/>
      <dgm:spPr/>
      <dgm:t>
        <a:bodyPr/>
        <a:lstStyle/>
        <a:p>
          <a:endParaRPr lang="en-US"/>
        </a:p>
      </dgm:t>
    </dgm:pt>
    <dgm:pt modelId="{B53F0D16-6495-4BF7-9311-FC08AA3953A6}">
      <dgm:prSet custT="1"/>
      <dgm:spPr/>
      <dgm:t>
        <a:bodyPr/>
        <a:lstStyle/>
        <a:p>
          <a:r>
            <a:rPr lang="en-US" sz="1600" dirty="0"/>
            <a:t>Paperless Billing</a:t>
          </a:r>
        </a:p>
      </dgm:t>
    </dgm:pt>
    <dgm:pt modelId="{79156558-AA58-4331-9F95-E095A6D5862B}" type="parTrans" cxnId="{8547E36C-72E3-4E4D-94F7-888057D863B7}">
      <dgm:prSet/>
      <dgm:spPr/>
      <dgm:t>
        <a:bodyPr/>
        <a:lstStyle/>
        <a:p>
          <a:endParaRPr lang="en-US"/>
        </a:p>
      </dgm:t>
    </dgm:pt>
    <dgm:pt modelId="{5C7B1F8A-4D62-47E7-ABA9-87E9107A6151}" type="sibTrans" cxnId="{8547E36C-72E3-4E4D-94F7-888057D863B7}">
      <dgm:prSet/>
      <dgm:spPr/>
      <dgm:t>
        <a:bodyPr/>
        <a:lstStyle/>
        <a:p>
          <a:endParaRPr lang="en-US"/>
        </a:p>
      </dgm:t>
    </dgm:pt>
    <dgm:pt modelId="{43ABCA4F-398B-4CAA-B8C6-587E66AB8A09}">
      <dgm:prSet custT="1"/>
      <dgm:spPr/>
      <dgm:t>
        <a:bodyPr/>
        <a:lstStyle/>
        <a:p>
          <a:r>
            <a:rPr lang="en-US" sz="1600" dirty="0"/>
            <a:t>Payment Method</a:t>
          </a:r>
        </a:p>
      </dgm:t>
    </dgm:pt>
    <dgm:pt modelId="{0EA091F3-21EC-4E1D-94E6-54C6199BAB74}" type="parTrans" cxnId="{ACDF4B19-A76E-4B80-B5C3-B1261EED99E2}">
      <dgm:prSet/>
      <dgm:spPr/>
      <dgm:t>
        <a:bodyPr/>
        <a:lstStyle/>
        <a:p>
          <a:endParaRPr lang="en-US"/>
        </a:p>
      </dgm:t>
    </dgm:pt>
    <dgm:pt modelId="{7BFCEFAC-E7D6-4831-A15E-C30544645B44}" type="sibTrans" cxnId="{ACDF4B19-A76E-4B80-B5C3-B1261EED99E2}">
      <dgm:prSet/>
      <dgm:spPr/>
      <dgm:t>
        <a:bodyPr/>
        <a:lstStyle/>
        <a:p>
          <a:endParaRPr lang="en-US"/>
        </a:p>
      </dgm:t>
    </dgm:pt>
    <dgm:pt modelId="{383EFCA2-8085-40FE-B985-1D04AB10C1F9}">
      <dgm:prSet custT="1"/>
      <dgm:spPr/>
      <dgm:t>
        <a:bodyPr/>
        <a:lstStyle/>
        <a:p>
          <a:r>
            <a:rPr lang="en-US" sz="1600" dirty="0"/>
            <a:t>Monthly Charges</a:t>
          </a:r>
        </a:p>
      </dgm:t>
    </dgm:pt>
    <dgm:pt modelId="{8C23AFE6-BF4F-4B90-8FBD-667973C5AF6A}" type="parTrans" cxnId="{9CE3550E-7814-4445-84CA-6F5B630EE374}">
      <dgm:prSet/>
      <dgm:spPr/>
      <dgm:t>
        <a:bodyPr/>
        <a:lstStyle/>
        <a:p>
          <a:endParaRPr lang="en-US"/>
        </a:p>
      </dgm:t>
    </dgm:pt>
    <dgm:pt modelId="{10783291-15E8-4FA0-A96C-0C399871A7D6}" type="sibTrans" cxnId="{9CE3550E-7814-4445-84CA-6F5B630EE374}">
      <dgm:prSet/>
      <dgm:spPr/>
      <dgm:t>
        <a:bodyPr/>
        <a:lstStyle/>
        <a:p>
          <a:endParaRPr lang="en-US"/>
        </a:p>
      </dgm:t>
    </dgm:pt>
    <dgm:pt modelId="{4F093052-6A80-4D31-ABBF-809592B876BE}">
      <dgm:prSet custT="1"/>
      <dgm:spPr/>
      <dgm:t>
        <a:bodyPr/>
        <a:lstStyle/>
        <a:p>
          <a:r>
            <a:rPr lang="en-US" sz="1600" dirty="0"/>
            <a:t>Total Charges </a:t>
          </a:r>
        </a:p>
      </dgm:t>
    </dgm:pt>
    <dgm:pt modelId="{C0320858-6589-4E33-90D9-EFDC0ECFB9F9}" type="parTrans" cxnId="{2608F58C-E867-4E8C-A32A-D27BF8A8FF28}">
      <dgm:prSet/>
      <dgm:spPr/>
      <dgm:t>
        <a:bodyPr/>
        <a:lstStyle/>
        <a:p>
          <a:endParaRPr lang="en-US"/>
        </a:p>
      </dgm:t>
    </dgm:pt>
    <dgm:pt modelId="{BFA5327B-406E-45A5-81F4-15042E0E1A06}" type="sibTrans" cxnId="{2608F58C-E867-4E8C-A32A-D27BF8A8FF28}">
      <dgm:prSet/>
      <dgm:spPr/>
      <dgm:t>
        <a:bodyPr/>
        <a:lstStyle/>
        <a:p>
          <a:endParaRPr lang="en-US"/>
        </a:p>
      </dgm:t>
    </dgm:pt>
    <dgm:pt modelId="{25A29025-0E8E-4E72-8D18-84BD059B83A3}">
      <dgm:prSet custT="1"/>
      <dgm:spPr/>
      <dgm:t>
        <a:bodyPr/>
        <a:lstStyle/>
        <a:p>
          <a:r>
            <a:rPr lang="en-US" sz="1600" dirty="0"/>
            <a:t>Tenure (months)</a:t>
          </a:r>
        </a:p>
      </dgm:t>
    </dgm:pt>
    <dgm:pt modelId="{08CA6E54-1428-4E3E-AF1F-9A1E361A7581}" type="parTrans" cxnId="{7A381FB0-B63D-4ED8-978E-3991BAEF9363}">
      <dgm:prSet/>
      <dgm:spPr/>
      <dgm:t>
        <a:bodyPr/>
        <a:lstStyle/>
        <a:p>
          <a:endParaRPr lang="en-US"/>
        </a:p>
      </dgm:t>
    </dgm:pt>
    <dgm:pt modelId="{44965A13-4B56-449F-8652-C47F7E835A52}" type="sibTrans" cxnId="{7A381FB0-B63D-4ED8-978E-3991BAEF9363}">
      <dgm:prSet/>
      <dgm:spPr/>
      <dgm:t>
        <a:bodyPr/>
        <a:lstStyle/>
        <a:p>
          <a:endParaRPr lang="en-US"/>
        </a:p>
      </dgm:t>
    </dgm:pt>
    <dgm:pt modelId="{13BE118C-A356-4C0E-97D2-6F2BC7F21625}">
      <dgm:prSet custT="1"/>
      <dgm:spPr/>
      <dgm:t>
        <a:bodyPr/>
        <a:lstStyle/>
        <a:p>
          <a:r>
            <a:rPr lang="en-US" sz="1800" dirty="0"/>
            <a:t>Partner</a:t>
          </a:r>
        </a:p>
      </dgm:t>
    </dgm:pt>
    <dgm:pt modelId="{9F356FE9-56D5-4E10-AE82-3298954B9B1C}" type="parTrans" cxnId="{5458E177-D05B-4DF3-8915-500BAEF66525}">
      <dgm:prSet/>
      <dgm:spPr/>
      <dgm:t>
        <a:bodyPr/>
        <a:lstStyle/>
        <a:p>
          <a:endParaRPr lang="en-US"/>
        </a:p>
      </dgm:t>
    </dgm:pt>
    <dgm:pt modelId="{5718B62C-4BD3-4025-911D-ACAC574913E6}" type="sibTrans" cxnId="{5458E177-D05B-4DF3-8915-500BAEF66525}">
      <dgm:prSet/>
      <dgm:spPr/>
      <dgm:t>
        <a:bodyPr/>
        <a:lstStyle/>
        <a:p>
          <a:endParaRPr lang="en-US"/>
        </a:p>
      </dgm:t>
    </dgm:pt>
    <dgm:pt modelId="{53E30F2D-C192-4378-A78C-CC4B604F933D}" type="pres">
      <dgm:prSet presAssocID="{A7CD3C26-72FA-4F13-B5AF-49AA3DE6C932}" presName="theList" presStyleCnt="0">
        <dgm:presLayoutVars>
          <dgm:dir/>
          <dgm:animLvl val="lvl"/>
          <dgm:resizeHandles val="exact"/>
        </dgm:presLayoutVars>
      </dgm:prSet>
      <dgm:spPr/>
    </dgm:pt>
    <dgm:pt modelId="{DB511900-17AF-4B3D-8588-8D62BD47B51A}" type="pres">
      <dgm:prSet presAssocID="{AFA27B28-D55E-49B4-99A0-5B3AA6DB88C2}" presName="compNode" presStyleCnt="0"/>
      <dgm:spPr/>
    </dgm:pt>
    <dgm:pt modelId="{0C03FE7B-8059-4C7C-91E2-4670D4CAF21B}" type="pres">
      <dgm:prSet presAssocID="{AFA27B28-D55E-49B4-99A0-5B3AA6DB88C2}" presName="aNode" presStyleLbl="bgShp" presStyleIdx="0" presStyleCnt="4"/>
      <dgm:spPr/>
    </dgm:pt>
    <dgm:pt modelId="{6C71A0E5-38A1-49C2-80A8-CB2D8892FDB8}" type="pres">
      <dgm:prSet presAssocID="{AFA27B28-D55E-49B4-99A0-5B3AA6DB88C2}" presName="textNode" presStyleLbl="bgShp" presStyleIdx="0" presStyleCnt="4"/>
      <dgm:spPr/>
    </dgm:pt>
    <dgm:pt modelId="{140BCB19-E2C6-49D0-9E2F-21E18E030AB9}" type="pres">
      <dgm:prSet presAssocID="{AFA27B28-D55E-49B4-99A0-5B3AA6DB88C2}" presName="compChildNode" presStyleCnt="0"/>
      <dgm:spPr/>
    </dgm:pt>
    <dgm:pt modelId="{1A21274E-EEE7-4D4E-BE20-03CEB956D605}" type="pres">
      <dgm:prSet presAssocID="{AFA27B28-D55E-49B4-99A0-5B3AA6DB88C2}" presName="theInnerList" presStyleCnt="0"/>
      <dgm:spPr/>
    </dgm:pt>
    <dgm:pt modelId="{53ADA10B-FF06-4740-9D8A-143AF432BC56}" type="pres">
      <dgm:prSet presAssocID="{E6DF80BF-B802-4881-9421-F704F6B9D5A3}" presName="childNode" presStyleLbl="node1" presStyleIdx="0" presStyleCnt="25">
        <dgm:presLayoutVars>
          <dgm:bulletEnabled val="1"/>
        </dgm:presLayoutVars>
      </dgm:prSet>
      <dgm:spPr/>
    </dgm:pt>
    <dgm:pt modelId="{40187721-1EF2-4247-8CA4-39AF1014B289}" type="pres">
      <dgm:prSet presAssocID="{E6DF80BF-B802-4881-9421-F704F6B9D5A3}" presName="aSpace2" presStyleCnt="0"/>
      <dgm:spPr/>
    </dgm:pt>
    <dgm:pt modelId="{98C15683-DE2F-40D0-972E-0455C86A03FE}" type="pres">
      <dgm:prSet presAssocID="{5CC93E51-FF84-4469-AA06-0B2986BA7050}" presName="childNode" presStyleLbl="node1" presStyleIdx="1" presStyleCnt="25">
        <dgm:presLayoutVars>
          <dgm:bulletEnabled val="1"/>
        </dgm:presLayoutVars>
      </dgm:prSet>
      <dgm:spPr/>
    </dgm:pt>
    <dgm:pt modelId="{252FB9A0-8D63-41B3-B9DB-99D166A9230B}" type="pres">
      <dgm:prSet presAssocID="{5CC93E51-FF84-4469-AA06-0B2986BA7050}" presName="aSpace2" presStyleCnt="0"/>
      <dgm:spPr/>
    </dgm:pt>
    <dgm:pt modelId="{69ABC466-8683-424F-9E0C-D0986FA3B5FA}" type="pres">
      <dgm:prSet presAssocID="{668847AE-80CD-4B3D-B6BD-C0FB29A3FD5C}" presName="childNode" presStyleLbl="node1" presStyleIdx="2" presStyleCnt="25">
        <dgm:presLayoutVars>
          <dgm:bulletEnabled val="1"/>
        </dgm:presLayoutVars>
      </dgm:prSet>
      <dgm:spPr/>
    </dgm:pt>
    <dgm:pt modelId="{7631ECFE-E45A-4805-AB98-00262BD77228}" type="pres">
      <dgm:prSet presAssocID="{668847AE-80CD-4B3D-B6BD-C0FB29A3FD5C}" presName="aSpace2" presStyleCnt="0"/>
      <dgm:spPr/>
    </dgm:pt>
    <dgm:pt modelId="{05D706D2-DC64-40FF-A1C4-110777594997}" type="pres">
      <dgm:prSet presAssocID="{6E245215-33A7-4418-A0DC-3493D4D0C441}" presName="childNode" presStyleLbl="node1" presStyleIdx="3" presStyleCnt="25">
        <dgm:presLayoutVars>
          <dgm:bulletEnabled val="1"/>
        </dgm:presLayoutVars>
      </dgm:prSet>
      <dgm:spPr/>
    </dgm:pt>
    <dgm:pt modelId="{32EB7A8D-44AA-440C-9B13-9E089E12454D}" type="pres">
      <dgm:prSet presAssocID="{6E245215-33A7-4418-A0DC-3493D4D0C441}" presName="aSpace2" presStyleCnt="0"/>
      <dgm:spPr/>
    </dgm:pt>
    <dgm:pt modelId="{063BE85B-93F7-49F6-A2BD-82230BA25C07}" type="pres">
      <dgm:prSet presAssocID="{4EC86079-04C5-4D92-8283-E5DA6EC1DD76}" presName="childNode" presStyleLbl="node1" presStyleIdx="4" presStyleCnt="25">
        <dgm:presLayoutVars>
          <dgm:bulletEnabled val="1"/>
        </dgm:presLayoutVars>
      </dgm:prSet>
      <dgm:spPr/>
    </dgm:pt>
    <dgm:pt modelId="{2524B758-B7A2-418C-97A7-5CD958087E9B}" type="pres">
      <dgm:prSet presAssocID="{4EC86079-04C5-4D92-8283-E5DA6EC1DD76}" presName="aSpace2" presStyleCnt="0"/>
      <dgm:spPr/>
    </dgm:pt>
    <dgm:pt modelId="{8A7F29A0-1DA6-495C-88E1-597FB57F70AF}" type="pres">
      <dgm:prSet presAssocID="{52E891EA-C7B2-45D2-9649-D133F1CC1C74}" presName="childNode" presStyleLbl="node1" presStyleIdx="5" presStyleCnt="25">
        <dgm:presLayoutVars>
          <dgm:bulletEnabled val="1"/>
        </dgm:presLayoutVars>
      </dgm:prSet>
      <dgm:spPr/>
    </dgm:pt>
    <dgm:pt modelId="{A3C1378D-6889-4F3A-ABF7-09292DF19221}" type="pres">
      <dgm:prSet presAssocID="{52E891EA-C7B2-45D2-9649-D133F1CC1C74}" presName="aSpace2" presStyleCnt="0"/>
      <dgm:spPr/>
    </dgm:pt>
    <dgm:pt modelId="{29EEF668-A2FF-43A3-8EAC-6B2F7D880DA6}" type="pres">
      <dgm:prSet presAssocID="{E862BBCB-02D7-4A4F-8120-63E962D4AADC}" presName="childNode" presStyleLbl="node1" presStyleIdx="6" presStyleCnt="25">
        <dgm:presLayoutVars>
          <dgm:bulletEnabled val="1"/>
        </dgm:presLayoutVars>
      </dgm:prSet>
      <dgm:spPr/>
    </dgm:pt>
    <dgm:pt modelId="{0EEF96DA-5272-47F2-9FB6-AD78E9184483}" type="pres">
      <dgm:prSet presAssocID="{E862BBCB-02D7-4A4F-8120-63E962D4AADC}" presName="aSpace2" presStyleCnt="0"/>
      <dgm:spPr/>
    </dgm:pt>
    <dgm:pt modelId="{446D54B1-65AC-42F6-9656-4365C22422ED}" type="pres">
      <dgm:prSet presAssocID="{6CCC7763-6798-444E-80E8-64C4CAA39B7C}" presName="childNode" presStyleLbl="node1" presStyleIdx="7" presStyleCnt="25">
        <dgm:presLayoutVars>
          <dgm:bulletEnabled val="1"/>
        </dgm:presLayoutVars>
      </dgm:prSet>
      <dgm:spPr/>
    </dgm:pt>
    <dgm:pt modelId="{88FA123A-22BD-43DF-88E4-62D59107C18E}" type="pres">
      <dgm:prSet presAssocID="{6CCC7763-6798-444E-80E8-64C4CAA39B7C}" presName="aSpace2" presStyleCnt="0"/>
      <dgm:spPr/>
    </dgm:pt>
    <dgm:pt modelId="{C91EC0CA-ECB4-4468-B249-DEC1F7F6FB4F}" type="pres">
      <dgm:prSet presAssocID="{EE57CDF8-ED8E-421F-B8DB-BDF1E4C66F23}" presName="childNode" presStyleLbl="node1" presStyleIdx="8" presStyleCnt="25">
        <dgm:presLayoutVars>
          <dgm:bulletEnabled val="1"/>
        </dgm:presLayoutVars>
      </dgm:prSet>
      <dgm:spPr/>
    </dgm:pt>
    <dgm:pt modelId="{3E9A5869-A44C-4D6B-9117-2152AB7C06F6}" type="pres">
      <dgm:prSet presAssocID="{EE57CDF8-ED8E-421F-B8DB-BDF1E4C66F23}" presName="aSpace2" presStyleCnt="0"/>
      <dgm:spPr/>
    </dgm:pt>
    <dgm:pt modelId="{DB5516F0-10D4-4658-8F5B-5AE56201C9A6}" type="pres">
      <dgm:prSet presAssocID="{767805E1-DE57-4DB4-8F55-F7E22BAAFE74}" presName="childNode" presStyleLbl="node1" presStyleIdx="9" presStyleCnt="25">
        <dgm:presLayoutVars>
          <dgm:bulletEnabled val="1"/>
        </dgm:presLayoutVars>
      </dgm:prSet>
      <dgm:spPr/>
    </dgm:pt>
    <dgm:pt modelId="{69818898-4283-4C7A-824A-521088111C45}" type="pres">
      <dgm:prSet presAssocID="{767805E1-DE57-4DB4-8F55-F7E22BAAFE74}" presName="aSpace2" presStyleCnt="0"/>
      <dgm:spPr/>
    </dgm:pt>
    <dgm:pt modelId="{4568E506-C371-4862-943E-619E3F56156C}" type="pres">
      <dgm:prSet presAssocID="{B53F0D16-6495-4BF7-9311-FC08AA3953A6}" presName="childNode" presStyleLbl="node1" presStyleIdx="10" presStyleCnt="25">
        <dgm:presLayoutVars>
          <dgm:bulletEnabled val="1"/>
        </dgm:presLayoutVars>
      </dgm:prSet>
      <dgm:spPr/>
    </dgm:pt>
    <dgm:pt modelId="{B4D9DA3A-AAB3-44A0-9777-87F555C9B330}" type="pres">
      <dgm:prSet presAssocID="{B53F0D16-6495-4BF7-9311-FC08AA3953A6}" presName="aSpace2" presStyleCnt="0"/>
      <dgm:spPr/>
    </dgm:pt>
    <dgm:pt modelId="{50CDC205-57C1-4BEE-A057-333B90C50A5B}" type="pres">
      <dgm:prSet presAssocID="{43ABCA4F-398B-4CAA-B8C6-587E66AB8A09}" presName="childNode" presStyleLbl="node1" presStyleIdx="11" presStyleCnt="25">
        <dgm:presLayoutVars>
          <dgm:bulletEnabled val="1"/>
        </dgm:presLayoutVars>
      </dgm:prSet>
      <dgm:spPr/>
    </dgm:pt>
    <dgm:pt modelId="{E6B14CDE-2EA7-456D-A091-E6090220D926}" type="pres">
      <dgm:prSet presAssocID="{43ABCA4F-398B-4CAA-B8C6-587E66AB8A09}" presName="aSpace2" presStyleCnt="0"/>
      <dgm:spPr/>
    </dgm:pt>
    <dgm:pt modelId="{72BA28AA-C4A6-4466-A403-365EA1E4D4D0}" type="pres">
      <dgm:prSet presAssocID="{383EFCA2-8085-40FE-B985-1D04AB10C1F9}" presName="childNode" presStyleLbl="node1" presStyleIdx="12" presStyleCnt="25">
        <dgm:presLayoutVars>
          <dgm:bulletEnabled val="1"/>
        </dgm:presLayoutVars>
      </dgm:prSet>
      <dgm:spPr/>
    </dgm:pt>
    <dgm:pt modelId="{59FAD11F-803B-4B50-87F0-F1AA185AC141}" type="pres">
      <dgm:prSet presAssocID="{383EFCA2-8085-40FE-B985-1D04AB10C1F9}" presName="aSpace2" presStyleCnt="0"/>
      <dgm:spPr/>
    </dgm:pt>
    <dgm:pt modelId="{C23E05CF-0DB4-435D-8D1C-2E7FCB18C06C}" type="pres">
      <dgm:prSet presAssocID="{4F093052-6A80-4D31-ABBF-809592B876BE}" presName="childNode" presStyleLbl="node1" presStyleIdx="13" presStyleCnt="25">
        <dgm:presLayoutVars>
          <dgm:bulletEnabled val="1"/>
        </dgm:presLayoutVars>
      </dgm:prSet>
      <dgm:spPr/>
    </dgm:pt>
    <dgm:pt modelId="{ECCB0380-0D80-4118-A13B-714C85334885}" type="pres">
      <dgm:prSet presAssocID="{4F093052-6A80-4D31-ABBF-809592B876BE}" presName="aSpace2" presStyleCnt="0"/>
      <dgm:spPr/>
    </dgm:pt>
    <dgm:pt modelId="{4BB1A1C3-B571-417E-B62A-1DC3562430A0}" type="pres">
      <dgm:prSet presAssocID="{25A29025-0E8E-4E72-8D18-84BD059B83A3}" presName="childNode" presStyleLbl="node1" presStyleIdx="14" presStyleCnt="25">
        <dgm:presLayoutVars>
          <dgm:bulletEnabled val="1"/>
        </dgm:presLayoutVars>
      </dgm:prSet>
      <dgm:spPr/>
    </dgm:pt>
    <dgm:pt modelId="{02B06359-A797-4402-91B2-C2B47B9660A3}" type="pres">
      <dgm:prSet presAssocID="{AFA27B28-D55E-49B4-99A0-5B3AA6DB88C2}" presName="aSpace" presStyleCnt="0"/>
      <dgm:spPr/>
    </dgm:pt>
    <dgm:pt modelId="{98DBD1A7-DE32-46AE-BA45-797DA91B9F56}" type="pres">
      <dgm:prSet presAssocID="{7F7F0F9C-CCF5-4830-9CF1-A39D26DB92E1}" presName="compNode" presStyleCnt="0"/>
      <dgm:spPr/>
    </dgm:pt>
    <dgm:pt modelId="{54DD414D-661D-40D0-AD43-A1C02DC86C37}" type="pres">
      <dgm:prSet presAssocID="{7F7F0F9C-CCF5-4830-9CF1-A39D26DB92E1}" presName="aNode" presStyleLbl="bgShp" presStyleIdx="1" presStyleCnt="4"/>
      <dgm:spPr/>
    </dgm:pt>
    <dgm:pt modelId="{CFEC7905-E043-4712-ABC1-6F1427D142B3}" type="pres">
      <dgm:prSet presAssocID="{7F7F0F9C-CCF5-4830-9CF1-A39D26DB92E1}" presName="textNode" presStyleLbl="bgShp" presStyleIdx="1" presStyleCnt="4"/>
      <dgm:spPr/>
    </dgm:pt>
    <dgm:pt modelId="{A6FDA1E8-3A54-4DFC-8E30-1DBCEFB551BA}" type="pres">
      <dgm:prSet presAssocID="{7F7F0F9C-CCF5-4830-9CF1-A39D26DB92E1}" presName="compChildNode" presStyleCnt="0"/>
      <dgm:spPr/>
    </dgm:pt>
    <dgm:pt modelId="{E6CF2B26-FAB1-48E0-8D57-6CB27F791CA4}" type="pres">
      <dgm:prSet presAssocID="{7F7F0F9C-CCF5-4830-9CF1-A39D26DB92E1}" presName="theInnerList" presStyleCnt="0"/>
      <dgm:spPr/>
    </dgm:pt>
    <dgm:pt modelId="{F2A8FE32-2AEF-4B1A-9475-8CBC1A710DF6}" type="pres">
      <dgm:prSet presAssocID="{90D1F889-A5ED-4989-B479-826145A0D696}" presName="childNode" presStyleLbl="node1" presStyleIdx="15" presStyleCnt="25">
        <dgm:presLayoutVars>
          <dgm:bulletEnabled val="1"/>
        </dgm:presLayoutVars>
      </dgm:prSet>
      <dgm:spPr/>
    </dgm:pt>
    <dgm:pt modelId="{1C3E2781-656E-43B7-8C92-34CE25935B9B}" type="pres">
      <dgm:prSet presAssocID="{90D1F889-A5ED-4989-B479-826145A0D696}" presName="aSpace2" presStyleCnt="0"/>
      <dgm:spPr/>
    </dgm:pt>
    <dgm:pt modelId="{E6E1432A-DA67-4B7B-B592-BCE6CB70EC77}" type="pres">
      <dgm:prSet presAssocID="{CF8B9B5C-7CB7-476C-A844-251AFE0DF352}" presName="childNode" presStyleLbl="node1" presStyleIdx="16" presStyleCnt="25">
        <dgm:presLayoutVars>
          <dgm:bulletEnabled val="1"/>
        </dgm:presLayoutVars>
      </dgm:prSet>
      <dgm:spPr/>
    </dgm:pt>
    <dgm:pt modelId="{458C6BF4-FA50-4237-82A6-5F8828992067}" type="pres">
      <dgm:prSet presAssocID="{CF8B9B5C-7CB7-476C-A844-251AFE0DF352}" presName="aSpace2" presStyleCnt="0"/>
      <dgm:spPr/>
    </dgm:pt>
    <dgm:pt modelId="{1F38C60C-B161-405C-AFE7-38B9555C2E46}" type="pres">
      <dgm:prSet presAssocID="{5382E861-4487-44A9-BFA2-E633AD610F70}" presName="childNode" presStyleLbl="node1" presStyleIdx="17" presStyleCnt="25">
        <dgm:presLayoutVars>
          <dgm:bulletEnabled val="1"/>
        </dgm:presLayoutVars>
      </dgm:prSet>
      <dgm:spPr/>
    </dgm:pt>
    <dgm:pt modelId="{E28F3BB4-E008-4294-9B8C-B404A836CAB5}" type="pres">
      <dgm:prSet presAssocID="{7F7F0F9C-CCF5-4830-9CF1-A39D26DB92E1}" presName="aSpace" presStyleCnt="0"/>
      <dgm:spPr/>
    </dgm:pt>
    <dgm:pt modelId="{FAADD62D-7057-46BE-ADF5-6A3EB0562325}" type="pres">
      <dgm:prSet presAssocID="{FE77E2C4-1E25-44B3-B10D-63381DCF0219}" presName="compNode" presStyleCnt="0"/>
      <dgm:spPr/>
    </dgm:pt>
    <dgm:pt modelId="{DFFFE6E6-8364-4191-BC19-BA90B8DAB77E}" type="pres">
      <dgm:prSet presAssocID="{FE77E2C4-1E25-44B3-B10D-63381DCF0219}" presName="aNode" presStyleLbl="bgShp" presStyleIdx="2" presStyleCnt="4"/>
      <dgm:spPr/>
    </dgm:pt>
    <dgm:pt modelId="{2605277D-29A1-4FEC-8696-5C972F3958A1}" type="pres">
      <dgm:prSet presAssocID="{FE77E2C4-1E25-44B3-B10D-63381DCF0219}" presName="textNode" presStyleLbl="bgShp" presStyleIdx="2" presStyleCnt="4"/>
      <dgm:spPr/>
    </dgm:pt>
    <dgm:pt modelId="{F84A62E1-C30B-45FF-95DF-185F905EE26B}" type="pres">
      <dgm:prSet presAssocID="{FE77E2C4-1E25-44B3-B10D-63381DCF0219}" presName="compChildNode" presStyleCnt="0"/>
      <dgm:spPr/>
    </dgm:pt>
    <dgm:pt modelId="{B5A62015-4AC4-43A9-8688-CCE242B1559D}" type="pres">
      <dgm:prSet presAssocID="{FE77E2C4-1E25-44B3-B10D-63381DCF0219}" presName="theInnerList" presStyleCnt="0"/>
      <dgm:spPr/>
    </dgm:pt>
    <dgm:pt modelId="{ECD477A8-A2CD-4559-8CEA-56CB5FA64B91}" type="pres">
      <dgm:prSet presAssocID="{3D76967E-1532-49B2-B516-F6B7A28CB5C2}" presName="childNode" presStyleLbl="node1" presStyleIdx="18" presStyleCnt="25">
        <dgm:presLayoutVars>
          <dgm:bulletEnabled val="1"/>
        </dgm:presLayoutVars>
      </dgm:prSet>
      <dgm:spPr/>
    </dgm:pt>
    <dgm:pt modelId="{2060960F-8C85-48B0-9A2F-0E052A90F734}" type="pres">
      <dgm:prSet presAssocID="{3D76967E-1532-49B2-B516-F6B7A28CB5C2}" presName="aSpace2" presStyleCnt="0"/>
      <dgm:spPr/>
    </dgm:pt>
    <dgm:pt modelId="{5743DEE0-D1B9-4825-A3E3-0BA882CD45A7}" type="pres">
      <dgm:prSet presAssocID="{1EBB2EE1-B188-4033-96D1-9A25EA2EE8EB}" presName="childNode" presStyleLbl="node1" presStyleIdx="19" presStyleCnt="25">
        <dgm:presLayoutVars>
          <dgm:bulletEnabled val="1"/>
        </dgm:presLayoutVars>
      </dgm:prSet>
      <dgm:spPr/>
    </dgm:pt>
    <dgm:pt modelId="{FF268648-9DEB-4EA7-A287-A0268DC1AF7F}" type="pres">
      <dgm:prSet presAssocID="{1EBB2EE1-B188-4033-96D1-9A25EA2EE8EB}" presName="aSpace2" presStyleCnt="0"/>
      <dgm:spPr/>
    </dgm:pt>
    <dgm:pt modelId="{79371556-03E8-4249-A0D8-033865C15F12}" type="pres">
      <dgm:prSet presAssocID="{3C355C49-D012-403A-8CA1-D7062A4EE3E1}" presName="childNode" presStyleLbl="node1" presStyleIdx="20" presStyleCnt="25">
        <dgm:presLayoutVars>
          <dgm:bulletEnabled val="1"/>
        </dgm:presLayoutVars>
      </dgm:prSet>
      <dgm:spPr/>
    </dgm:pt>
    <dgm:pt modelId="{C22AF476-0AC8-4C8F-88D2-48045BCFBE1B}" type="pres">
      <dgm:prSet presAssocID="{3C355C49-D012-403A-8CA1-D7062A4EE3E1}" presName="aSpace2" presStyleCnt="0"/>
      <dgm:spPr/>
    </dgm:pt>
    <dgm:pt modelId="{50B096F1-2093-4EE7-A594-B1DFBC28F3D8}" type="pres">
      <dgm:prSet presAssocID="{13BE118C-A356-4C0E-97D2-6F2BC7F21625}" presName="childNode" presStyleLbl="node1" presStyleIdx="21" presStyleCnt="25">
        <dgm:presLayoutVars>
          <dgm:bulletEnabled val="1"/>
        </dgm:presLayoutVars>
      </dgm:prSet>
      <dgm:spPr/>
    </dgm:pt>
    <dgm:pt modelId="{CC661480-5B4C-4ACD-AB69-768DF4EB58BA}" type="pres">
      <dgm:prSet presAssocID="{FE77E2C4-1E25-44B3-B10D-63381DCF0219}" presName="aSpace" presStyleCnt="0"/>
      <dgm:spPr/>
    </dgm:pt>
    <dgm:pt modelId="{80072C10-1210-4385-8B6A-8B8C9AC7C060}" type="pres">
      <dgm:prSet presAssocID="{51BF102B-0E0B-445F-A7CE-B7E03F2154A0}" presName="compNode" presStyleCnt="0"/>
      <dgm:spPr/>
    </dgm:pt>
    <dgm:pt modelId="{73C507E7-F489-412D-9921-35E508E60EEF}" type="pres">
      <dgm:prSet presAssocID="{51BF102B-0E0B-445F-A7CE-B7E03F2154A0}" presName="aNode" presStyleLbl="bgShp" presStyleIdx="3" presStyleCnt="4"/>
      <dgm:spPr/>
    </dgm:pt>
    <dgm:pt modelId="{3F8A0758-342E-44F9-BB89-C6CF3AF27C0F}" type="pres">
      <dgm:prSet presAssocID="{51BF102B-0E0B-445F-A7CE-B7E03F2154A0}" presName="textNode" presStyleLbl="bgShp" presStyleIdx="3" presStyleCnt="4"/>
      <dgm:spPr/>
    </dgm:pt>
    <dgm:pt modelId="{075BFF9A-8082-409B-B7D0-5F7C7E9A2AD7}" type="pres">
      <dgm:prSet presAssocID="{51BF102B-0E0B-445F-A7CE-B7E03F2154A0}" presName="compChildNode" presStyleCnt="0"/>
      <dgm:spPr/>
    </dgm:pt>
    <dgm:pt modelId="{5ED5CAEE-EBF3-4B4E-8072-1C61F8A58DE2}" type="pres">
      <dgm:prSet presAssocID="{51BF102B-0E0B-445F-A7CE-B7E03F2154A0}" presName="theInnerList" presStyleCnt="0"/>
      <dgm:spPr/>
    </dgm:pt>
    <dgm:pt modelId="{55D98508-1267-4552-910F-0B9F78AF7FAE}" type="pres">
      <dgm:prSet presAssocID="{80779C52-C1EB-4CA1-8F51-05809C2AB638}" presName="childNode" presStyleLbl="node1" presStyleIdx="22" presStyleCnt="25">
        <dgm:presLayoutVars>
          <dgm:bulletEnabled val="1"/>
        </dgm:presLayoutVars>
      </dgm:prSet>
      <dgm:spPr/>
    </dgm:pt>
    <dgm:pt modelId="{FA84E923-930B-461B-9B79-C1FBAFDF1606}" type="pres">
      <dgm:prSet presAssocID="{80779C52-C1EB-4CA1-8F51-05809C2AB638}" presName="aSpace2" presStyleCnt="0"/>
      <dgm:spPr/>
    </dgm:pt>
    <dgm:pt modelId="{0444411E-985B-404A-86A6-95FC1E5A8DDD}" type="pres">
      <dgm:prSet presAssocID="{74966D83-C02F-45A0-97D3-AE05BE77FD01}" presName="childNode" presStyleLbl="node1" presStyleIdx="23" presStyleCnt="25">
        <dgm:presLayoutVars>
          <dgm:bulletEnabled val="1"/>
        </dgm:presLayoutVars>
      </dgm:prSet>
      <dgm:spPr/>
    </dgm:pt>
    <dgm:pt modelId="{4B6B0D2F-7D42-4629-B092-C98013A64663}" type="pres">
      <dgm:prSet presAssocID="{74966D83-C02F-45A0-97D3-AE05BE77FD01}" presName="aSpace2" presStyleCnt="0"/>
      <dgm:spPr/>
    </dgm:pt>
    <dgm:pt modelId="{3ED63323-6F04-438A-9E1D-E9272FABF762}" type="pres">
      <dgm:prSet presAssocID="{A56CBE11-ADDE-4633-B699-2B79408717FE}" presName="childNode" presStyleLbl="node1" presStyleIdx="24" presStyleCnt="25">
        <dgm:presLayoutVars>
          <dgm:bulletEnabled val="1"/>
        </dgm:presLayoutVars>
      </dgm:prSet>
      <dgm:spPr/>
    </dgm:pt>
  </dgm:ptLst>
  <dgm:cxnLst>
    <dgm:cxn modelId="{FFB65E03-17A0-4AB3-A906-1F9B1DEFF128}" type="presOf" srcId="{FE77E2C4-1E25-44B3-B10D-63381DCF0219}" destId="{2605277D-29A1-4FEC-8696-5C972F3958A1}" srcOrd="1" destOrd="0" presId="urn:microsoft.com/office/officeart/2005/8/layout/lProcess2"/>
    <dgm:cxn modelId="{6E7CA604-388B-4BED-9C51-19839808DAE9}" srcId="{AFA27B28-D55E-49B4-99A0-5B3AA6DB88C2}" destId="{767805E1-DE57-4DB4-8F55-F7E22BAAFE74}" srcOrd="9" destOrd="0" parTransId="{3BF684C6-013E-4904-AFF8-52FD39A72CFA}" sibTransId="{846A9622-7AC4-4EE7-9AFE-C1D357401AF3}"/>
    <dgm:cxn modelId="{50B42606-9134-4E1C-B2C4-2BC5D1CC93D3}" srcId="{A7CD3C26-72FA-4F13-B5AF-49AA3DE6C932}" destId="{51BF102B-0E0B-445F-A7CE-B7E03F2154A0}" srcOrd="3" destOrd="0" parTransId="{4CB0CD22-14C9-4C0C-A7E2-2A34F7796B7D}" sibTransId="{91E0C6C4-1558-42FB-87DC-B937388D3C4A}"/>
    <dgm:cxn modelId="{49E2B40B-9276-44CF-8DCF-8A61B591A16D}" type="presOf" srcId="{4EC86079-04C5-4D92-8283-E5DA6EC1DD76}" destId="{063BE85B-93F7-49F6-A2BD-82230BA25C07}" srcOrd="0" destOrd="0" presId="urn:microsoft.com/office/officeart/2005/8/layout/lProcess2"/>
    <dgm:cxn modelId="{48A5010E-6B6F-44F5-A2FB-4738EC26E838}" type="presOf" srcId="{767805E1-DE57-4DB4-8F55-F7E22BAAFE74}" destId="{DB5516F0-10D4-4658-8F5B-5AE56201C9A6}" srcOrd="0" destOrd="0" presId="urn:microsoft.com/office/officeart/2005/8/layout/lProcess2"/>
    <dgm:cxn modelId="{9CE3550E-7814-4445-84CA-6F5B630EE374}" srcId="{AFA27B28-D55E-49B4-99A0-5B3AA6DB88C2}" destId="{383EFCA2-8085-40FE-B985-1D04AB10C1F9}" srcOrd="12" destOrd="0" parTransId="{8C23AFE6-BF4F-4B90-8FBD-667973C5AF6A}" sibTransId="{10783291-15E8-4FA0-A96C-0C399871A7D6}"/>
    <dgm:cxn modelId="{ACDF4B19-A76E-4B80-B5C3-B1261EED99E2}" srcId="{AFA27B28-D55E-49B4-99A0-5B3AA6DB88C2}" destId="{43ABCA4F-398B-4CAA-B8C6-587E66AB8A09}" srcOrd="11" destOrd="0" parTransId="{0EA091F3-21EC-4E1D-94E6-54C6199BAB74}" sibTransId="{7BFCEFAC-E7D6-4831-A15E-C30544645B44}"/>
    <dgm:cxn modelId="{D4B75319-9A82-491A-8B43-F93CF1D88162}" srcId="{A7CD3C26-72FA-4F13-B5AF-49AA3DE6C932}" destId="{7F7F0F9C-CCF5-4830-9CF1-A39D26DB92E1}" srcOrd="1" destOrd="0" parTransId="{3A885231-65C9-48DB-A368-C613528B1B8B}" sibTransId="{A75A6612-B905-4EEE-91C6-7E191C9D5844}"/>
    <dgm:cxn modelId="{9FC20523-890D-4EFF-ACB7-4D83FF62985B}" type="presOf" srcId="{AFA27B28-D55E-49B4-99A0-5B3AA6DB88C2}" destId="{0C03FE7B-8059-4C7C-91E2-4670D4CAF21B}" srcOrd="0" destOrd="0" presId="urn:microsoft.com/office/officeart/2005/8/layout/lProcess2"/>
    <dgm:cxn modelId="{41AA8126-CE32-438F-85FE-987051DA41FA}" type="presOf" srcId="{A7CD3C26-72FA-4F13-B5AF-49AA3DE6C932}" destId="{53E30F2D-C192-4378-A78C-CC4B604F933D}" srcOrd="0" destOrd="0" presId="urn:microsoft.com/office/officeart/2005/8/layout/lProcess2"/>
    <dgm:cxn modelId="{0E955528-18D6-45C1-B338-039575A2DFEC}" type="presOf" srcId="{3C355C49-D012-403A-8CA1-D7062A4EE3E1}" destId="{79371556-03E8-4249-A0D8-033865C15F12}" srcOrd="0" destOrd="0" presId="urn:microsoft.com/office/officeart/2005/8/layout/lProcess2"/>
    <dgm:cxn modelId="{A12D7E29-9932-493E-BBEC-FDD7355E486E}" srcId="{FE77E2C4-1E25-44B3-B10D-63381DCF0219}" destId="{3D76967E-1532-49B2-B516-F6B7A28CB5C2}" srcOrd="0" destOrd="0" parTransId="{5C2FEB0F-E805-485E-BF38-6AC537673131}" sibTransId="{F10CA7E8-EFF2-4983-AC36-6F99F396F282}"/>
    <dgm:cxn modelId="{99BB3C2D-620D-4CD2-AA8E-2FDB0068F57D}" srcId="{AFA27B28-D55E-49B4-99A0-5B3AA6DB88C2}" destId="{5CC93E51-FF84-4469-AA06-0B2986BA7050}" srcOrd="1" destOrd="0" parTransId="{B709BBF6-732F-42B0-AE1D-07124250D085}" sibTransId="{7D005827-88A6-4DB6-BBFE-2E9FE6FE3599}"/>
    <dgm:cxn modelId="{3DB16A36-E74D-49CD-90BA-9696A8731FDC}" srcId="{A7CD3C26-72FA-4F13-B5AF-49AA3DE6C932}" destId="{AFA27B28-D55E-49B4-99A0-5B3AA6DB88C2}" srcOrd="0" destOrd="0" parTransId="{266B7096-5C25-489A-91F9-DADFF5F70380}" sibTransId="{C39658DD-2D9C-401D-A4F6-AF14D83DE4AA}"/>
    <dgm:cxn modelId="{74287A38-424A-472C-85FA-EACE4E453321}" type="presOf" srcId="{CF8B9B5C-7CB7-476C-A844-251AFE0DF352}" destId="{E6E1432A-DA67-4B7B-B592-BCE6CB70EC77}" srcOrd="0" destOrd="0" presId="urn:microsoft.com/office/officeart/2005/8/layout/lProcess2"/>
    <dgm:cxn modelId="{ED36A95D-AFCF-4DAD-80D5-326BF7D1FE38}" type="presOf" srcId="{668847AE-80CD-4B3D-B6BD-C0FB29A3FD5C}" destId="{69ABC466-8683-424F-9E0C-D0986FA3B5FA}" srcOrd="0" destOrd="0" presId="urn:microsoft.com/office/officeart/2005/8/layout/lProcess2"/>
    <dgm:cxn modelId="{21F8BB60-6EA6-483E-8EC1-25B2B76D4454}" type="presOf" srcId="{25A29025-0E8E-4E72-8D18-84BD059B83A3}" destId="{4BB1A1C3-B571-417E-B62A-1DC3562430A0}" srcOrd="0" destOrd="0" presId="urn:microsoft.com/office/officeart/2005/8/layout/lProcess2"/>
    <dgm:cxn modelId="{A74EBE43-C39F-41D7-A4FD-7CDE9637CBB7}" type="presOf" srcId="{52E891EA-C7B2-45D2-9649-D133F1CC1C74}" destId="{8A7F29A0-1DA6-495C-88E1-597FB57F70AF}" srcOrd="0" destOrd="0" presId="urn:microsoft.com/office/officeart/2005/8/layout/lProcess2"/>
    <dgm:cxn modelId="{D4075244-D87D-46FC-A9D8-75B7352811C8}" type="presOf" srcId="{AFA27B28-D55E-49B4-99A0-5B3AA6DB88C2}" destId="{6C71A0E5-38A1-49C2-80A8-CB2D8892FDB8}" srcOrd="1" destOrd="0" presId="urn:microsoft.com/office/officeart/2005/8/layout/lProcess2"/>
    <dgm:cxn modelId="{21430565-0D47-4530-9F37-8201E1E0A808}" type="presOf" srcId="{13BE118C-A356-4C0E-97D2-6F2BC7F21625}" destId="{50B096F1-2093-4EE7-A594-B1DFBC28F3D8}" srcOrd="0" destOrd="0" presId="urn:microsoft.com/office/officeart/2005/8/layout/lProcess2"/>
    <dgm:cxn modelId="{F9F86A45-DFE8-4330-B8EA-D864569313A3}" srcId="{AFA27B28-D55E-49B4-99A0-5B3AA6DB88C2}" destId="{52E891EA-C7B2-45D2-9649-D133F1CC1C74}" srcOrd="5" destOrd="0" parTransId="{4DFD1E95-983F-401E-A6B2-1BBAF27A6ABA}" sibTransId="{B656B2DF-5503-4AC6-B7FC-5A771EF21C1C}"/>
    <dgm:cxn modelId="{39762B67-542A-4D9A-97FE-328C586A7D9D}" type="presOf" srcId="{90D1F889-A5ED-4989-B479-826145A0D696}" destId="{F2A8FE32-2AEF-4B1A-9475-8CBC1A710DF6}" srcOrd="0" destOrd="0" presId="urn:microsoft.com/office/officeart/2005/8/layout/lProcess2"/>
    <dgm:cxn modelId="{FD4C7B68-8FB3-42F7-8D54-386DAD1A3F8F}" srcId="{7F7F0F9C-CCF5-4830-9CF1-A39D26DB92E1}" destId="{90D1F889-A5ED-4989-B479-826145A0D696}" srcOrd="0" destOrd="0" parTransId="{7857AE84-3395-4487-847A-9C4949892A19}" sibTransId="{6291696C-C2FB-4F82-A5EA-79A64B8DB5D4}"/>
    <dgm:cxn modelId="{1BB2B168-CBC4-40C8-AE2E-8C6F7ADCB742}" type="presOf" srcId="{B53F0D16-6495-4BF7-9311-FC08AA3953A6}" destId="{4568E506-C371-4862-943E-619E3F56156C}" srcOrd="0" destOrd="0" presId="urn:microsoft.com/office/officeart/2005/8/layout/lProcess2"/>
    <dgm:cxn modelId="{B058C669-9B2D-48DC-BF1A-6B05D6DDDECD}" type="presOf" srcId="{51BF102B-0E0B-445F-A7CE-B7E03F2154A0}" destId="{3F8A0758-342E-44F9-BB89-C6CF3AF27C0F}" srcOrd="1" destOrd="0" presId="urn:microsoft.com/office/officeart/2005/8/layout/lProcess2"/>
    <dgm:cxn modelId="{8547E36C-72E3-4E4D-94F7-888057D863B7}" srcId="{AFA27B28-D55E-49B4-99A0-5B3AA6DB88C2}" destId="{B53F0D16-6495-4BF7-9311-FC08AA3953A6}" srcOrd="10" destOrd="0" parTransId="{79156558-AA58-4331-9F95-E095A6D5862B}" sibTransId="{5C7B1F8A-4D62-47E7-ABA9-87E9107A6151}"/>
    <dgm:cxn modelId="{B90B1973-2A21-4378-8117-A2DC64CAA598}" srcId="{FE77E2C4-1E25-44B3-B10D-63381DCF0219}" destId="{3C355C49-D012-403A-8CA1-D7062A4EE3E1}" srcOrd="2" destOrd="0" parTransId="{D4AA8B82-0130-44B7-92F9-25C5D04E77B2}" sibTransId="{475987E6-EAB9-4DDC-8A56-FE3EDADBF555}"/>
    <dgm:cxn modelId="{77AEFC53-4179-4E3F-B416-616DF8765BF4}" srcId="{51BF102B-0E0B-445F-A7CE-B7E03F2154A0}" destId="{A56CBE11-ADDE-4633-B699-2B79408717FE}" srcOrd="2" destOrd="0" parTransId="{81963BA4-96A7-4475-A613-D6B4D07F6AAE}" sibTransId="{CD4C7A4A-A3A5-4F64-B8BE-C37AC009124A}"/>
    <dgm:cxn modelId="{CAFCD575-15DD-461C-AC93-B0C18F2B4791}" type="presOf" srcId="{FE77E2C4-1E25-44B3-B10D-63381DCF0219}" destId="{DFFFE6E6-8364-4191-BC19-BA90B8DAB77E}" srcOrd="0" destOrd="0" presId="urn:microsoft.com/office/officeart/2005/8/layout/lProcess2"/>
    <dgm:cxn modelId="{B4105F77-5596-4DF5-BADC-B45F6C41D49A}" type="presOf" srcId="{383EFCA2-8085-40FE-B985-1D04AB10C1F9}" destId="{72BA28AA-C4A6-4466-A403-365EA1E4D4D0}" srcOrd="0" destOrd="0" presId="urn:microsoft.com/office/officeart/2005/8/layout/lProcess2"/>
    <dgm:cxn modelId="{80DBB957-8AF0-4CFE-90F4-DDD071E426FC}" srcId="{7F7F0F9C-CCF5-4830-9CF1-A39D26DB92E1}" destId="{CF8B9B5C-7CB7-476C-A844-251AFE0DF352}" srcOrd="1" destOrd="0" parTransId="{6140B70B-BBF5-456D-9821-F482B3D7209E}" sibTransId="{AEC84A0A-7284-4922-84DF-9132E8F712C2}"/>
    <dgm:cxn modelId="{5458E177-D05B-4DF3-8915-500BAEF66525}" srcId="{FE77E2C4-1E25-44B3-B10D-63381DCF0219}" destId="{13BE118C-A356-4C0E-97D2-6F2BC7F21625}" srcOrd="3" destOrd="0" parTransId="{9F356FE9-56D5-4E10-AE82-3298954B9B1C}" sibTransId="{5718B62C-4BD3-4025-911D-ACAC574913E6}"/>
    <dgm:cxn modelId="{75FB8678-8ACC-41B8-A21D-2038F0F623B9}" srcId="{7F7F0F9C-CCF5-4830-9CF1-A39D26DB92E1}" destId="{5382E861-4487-44A9-BFA2-E633AD610F70}" srcOrd="2" destOrd="0" parTransId="{05D8E087-4C01-4EC0-93E0-A621E412533D}" sibTransId="{17861C03-CA0C-4B1B-840C-E7D34EE5C939}"/>
    <dgm:cxn modelId="{9FF19C59-E9C8-4C1A-9C50-F49053F521CC}" srcId="{AFA27B28-D55E-49B4-99A0-5B3AA6DB88C2}" destId="{6CCC7763-6798-444E-80E8-64C4CAA39B7C}" srcOrd="7" destOrd="0" parTransId="{1557EA57-5994-401C-940C-78E4B4BAD2E1}" sibTransId="{B387D2FF-0ED8-4872-9F2A-A196E80229A3}"/>
    <dgm:cxn modelId="{86D2075A-623A-4CF4-B98A-4CFC85B59BCA}" type="presOf" srcId="{51BF102B-0E0B-445F-A7CE-B7E03F2154A0}" destId="{73C507E7-F489-412D-9921-35E508E60EEF}" srcOrd="0" destOrd="0" presId="urn:microsoft.com/office/officeart/2005/8/layout/lProcess2"/>
    <dgm:cxn modelId="{EFDF4A5A-7768-41D3-B9AE-BB907424C77C}" type="presOf" srcId="{E862BBCB-02D7-4A4F-8120-63E962D4AADC}" destId="{29EEF668-A2FF-43A3-8EAC-6B2F7D880DA6}" srcOrd="0" destOrd="0" presId="urn:microsoft.com/office/officeart/2005/8/layout/lProcess2"/>
    <dgm:cxn modelId="{B635F57E-9DF9-4350-AE48-BD7D8E7F7ED7}" type="presOf" srcId="{1EBB2EE1-B188-4033-96D1-9A25EA2EE8EB}" destId="{5743DEE0-D1B9-4825-A3E3-0BA882CD45A7}" srcOrd="0" destOrd="0" presId="urn:microsoft.com/office/officeart/2005/8/layout/lProcess2"/>
    <dgm:cxn modelId="{2608F58C-E867-4E8C-A32A-D27BF8A8FF28}" srcId="{AFA27B28-D55E-49B4-99A0-5B3AA6DB88C2}" destId="{4F093052-6A80-4D31-ABBF-809592B876BE}" srcOrd="13" destOrd="0" parTransId="{C0320858-6589-4E33-90D9-EFDC0ECFB9F9}" sibTransId="{BFA5327B-406E-45A5-81F4-15042E0E1A06}"/>
    <dgm:cxn modelId="{3FBF9794-7D06-48FF-8DD3-806F73B56C90}" srcId="{AFA27B28-D55E-49B4-99A0-5B3AA6DB88C2}" destId="{4EC86079-04C5-4D92-8283-E5DA6EC1DD76}" srcOrd="4" destOrd="0" parTransId="{65861191-8F12-4C6F-8074-8141933A3459}" sibTransId="{864111E2-B966-441D-B6CF-1010C344F84E}"/>
    <dgm:cxn modelId="{080BC195-8A56-4B8A-975A-CB97764230D6}" srcId="{A7CD3C26-72FA-4F13-B5AF-49AA3DE6C932}" destId="{FE77E2C4-1E25-44B3-B10D-63381DCF0219}" srcOrd="2" destOrd="0" parTransId="{D6AB89DF-68A5-4969-963E-A7D56AE50E54}" sibTransId="{988885A5-12C5-4229-A4C6-D26DA971B7C7}"/>
    <dgm:cxn modelId="{C5CBB5A0-0435-4691-9D2F-B7EAF153754C}" srcId="{FE77E2C4-1E25-44B3-B10D-63381DCF0219}" destId="{1EBB2EE1-B188-4033-96D1-9A25EA2EE8EB}" srcOrd="1" destOrd="0" parTransId="{5ABBE6D7-5043-4A2C-A193-E4B2605EA15F}" sibTransId="{EFFD01F0-8C60-43AB-BA5A-A1135CBAD143}"/>
    <dgm:cxn modelId="{AC90A3A1-5D6A-455D-A208-FCF32D3374F9}" type="presOf" srcId="{74966D83-C02F-45A0-97D3-AE05BE77FD01}" destId="{0444411E-985B-404A-86A6-95FC1E5A8DDD}" srcOrd="0" destOrd="0" presId="urn:microsoft.com/office/officeart/2005/8/layout/lProcess2"/>
    <dgm:cxn modelId="{A725BDA2-2F0A-42ED-B721-97750E565E35}" type="presOf" srcId="{43ABCA4F-398B-4CAA-B8C6-587E66AB8A09}" destId="{50CDC205-57C1-4BEE-A057-333B90C50A5B}" srcOrd="0" destOrd="0" presId="urn:microsoft.com/office/officeart/2005/8/layout/lProcess2"/>
    <dgm:cxn modelId="{4EB142A4-0640-4E06-AA5E-1AA19E79F25B}" srcId="{AFA27B28-D55E-49B4-99A0-5B3AA6DB88C2}" destId="{E6DF80BF-B802-4881-9421-F704F6B9D5A3}" srcOrd="0" destOrd="0" parTransId="{94959386-AECD-4FC6-B0E5-54DE2B755FBB}" sibTransId="{8452CC10-8C81-4AC6-A417-837CD77283D2}"/>
    <dgm:cxn modelId="{8C924CA5-AEDC-41F7-9124-4F26907C283C}" srcId="{AFA27B28-D55E-49B4-99A0-5B3AA6DB88C2}" destId="{668847AE-80CD-4B3D-B6BD-C0FB29A3FD5C}" srcOrd="2" destOrd="0" parTransId="{BD3C6F1C-7883-486E-A841-9D453B6D456F}" sibTransId="{0066B693-E089-44A4-B0D6-0B5D8C0D7280}"/>
    <dgm:cxn modelId="{D5BD01A7-228E-4DE8-948E-C24B6941D640}" type="presOf" srcId="{7F7F0F9C-CCF5-4830-9CF1-A39D26DB92E1}" destId="{CFEC7905-E043-4712-ABC1-6F1427D142B3}" srcOrd="1" destOrd="0" presId="urn:microsoft.com/office/officeart/2005/8/layout/lProcess2"/>
    <dgm:cxn modelId="{0A9EB8AD-6866-4D58-B166-E0877257BF6C}" type="presOf" srcId="{3D76967E-1532-49B2-B516-F6B7A28CB5C2}" destId="{ECD477A8-A2CD-4559-8CEA-56CB5FA64B91}" srcOrd="0" destOrd="0" presId="urn:microsoft.com/office/officeart/2005/8/layout/lProcess2"/>
    <dgm:cxn modelId="{0C99FBAE-566B-4183-B51E-721C68F6C904}" srcId="{AFA27B28-D55E-49B4-99A0-5B3AA6DB88C2}" destId="{E862BBCB-02D7-4A4F-8120-63E962D4AADC}" srcOrd="6" destOrd="0" parTransId="{B058DD6D-4F69-4501-88F7-DE325DA63764}" sibTransId="{99E0BEB5-10F9-4C48-8EDC-D0C46589F33B}"/>
    <dgm:cxn modelId="{6215F8AF-F9A3-4669-8AB5-04864090061E}" type="presOf" srcId="{6E245215-33A7-4418-A0DC-3493D4D0C441}" destId="{05D706D2-DC64-40FF-A1C4-110777594997}" srcOrd="0" destOrd="0" presId="urn:microsoft.com/office/officeart/2005/8/layout/lProcess2"/>
    <dgm:cxn modelId="{8E7805B0-288C-4EA0-888F-AA6A26781555}" type="presOf" srcId="{6CCC7763-6798-444E-80E8-64C4CAA39B7C}" destId="{446D54B1-65AC-42F6-9656-4365C22422ED}" srcOrd="0" destOrd="0" presId="urn:microsoft.com/office/officeart/2005/8/layout/lProcess2"/>
    <dgm:cxn modelId="{7A381FB0-B63D-4ED8-978E-3991BAEF9363}" srcId="{AFA27B28-D55E-49B4-99A0-5B3AA6DB88C2}" destId="{25A29025-0E8E-4E72-8D18-84BD059B83A3}" srcOrd="14" destOrd="0" parTransId="{08CA6E54-1428-4E3E-AF1F-9A1E361A7581}" sibTransId="{44965A13-4B56-449F-8652-C47F7E835A52}"/>
    <dgm:cxn modelId="{665844B2-17F1-444E-ACC6-BB0912E0F411}" type="presOf" srcId="{EE57CDF8-ED8E-421F-B8DB-BDF1E4C66F23}" destId="{C91EC0CA-ECB4-4468-B249-DEC1F7F6FB4F}" srcOrd="0" destOrd="0" presId="urn:microsoft.com/office/officeart/2005/8/layout/lProcess2"/>
    <dgm:cxn modelId="{A20764C5-5199-4C0D-8EC4-ACCF3163C9AE}" type="presOf" srcId="{E6DF80BF-B802-4881-9421-F704F6B9D5A3}" destId="{53ADA10B-FF06-4740-9D8A-143AF432BC56}" srcOrd="0" destOrd="0" presId="urn:microsoft.com/office/officeart/2005/8/layout/lProcess2"/>
    <dgm:cxn modelId="{B22D7FCA-0681-495D-BA5D-41A334ECBDCC}" srcId="{51BF102B-0E0B-445F-A7CE-B7E03F2154A0}" destId="{74966D83-C02F-45A0-97D3-AE05BE77FD01}" srcOrd="1" destOrd="0" parTransId="{C1935DB2-69D8-4C47-95D7-973A3C50A554}" sibTransId="{A5604EB6-7C4A-4878-8654-2D58290E1098}"/>
    <dgm:cxn modelId="{19E625DC-B5F8-44FE-A2FB-E186689048E0}" srcId="{AFA27B28-D55E-49B4-99A0-5B3AA6DB88C2}" destId="{6E245215-33A7-4418-A0DC-3493D4D0C441}" srcOrd="3" destOrd="0" parTransId="{172B1C86-D369-4171-B7BA-EEAD603EBB55}" sibTransId="{EBB98CAD-DCE1-4549-AF0D-F7E2FEEB18C9}"/>
    <dgm:cxn modelId="{5A4F84DC-FF75-40C7-B0ED-EA90B3805872}" type="presOf" srcId="{A56CBE11-ADDE-4633-B699-2B79408717FE}" destId="{3ED63323-6F04-438A-9E1D-E9272FABF762}" srcOrd="0" destOrd="0" presId="urn:microsoft.com/office/officeart/2005/8/layout/lProcess2"/>
    <dgm:cxn modelId="{46BC4CDE-B01C-4CFC-B312-1F93C1E89DD4}" type="presOf" srcId="{5CC93E51-FF84-4469-AA06-0B2986BA7050}" destId="{98C15683-DE2F-40D0-972E-0455C86A03FE}" srcOrd="0" destOrd="0" presId="urn:microsoft.com/office/officeart/2005/8/layout/lProcess2"/>
    <dgm:cxn modelId="{67BDE4E9-EFAF-478C-AB8F-6E0494A006FB}" type="presOf" srcId="{80779C52-C1EB-4CA1-8F51-05809C2AB638}" destId="{55D98508-1267-4552-910F-0B9F78AF7FAE}" srcOrd="0" destOrd="0" presId="urn:microsoft.com/office/officeart/2005/8/layout/lProcess2"/>
    <dgm:cxn modelId="{9ABB04EC-0621-4E43-A810-55A143A42563}" srcId="{AFA27B28-D55E-49B4-99A0-5B3AA6DB88C2}" destId="{EE57CDF8-ED8E-421F-B8DB-BDF1E4C66F23}" srcOrd="8" destOrd="0" parTransId="{3D7AC53C-8F0A-45FD-93C1-929517C6AF46}" sibTransId="{71B184E6-41A1-4983-9191-656E74782B18}"/>
    <dgm:cxn modelId="{71ED50ED-24AD-4064-A9C8-8BBA936D110A}" srcId="{51BF102B-0E0B-445F-A7CE-B7E03F2154A0}" destId="{80779C52-C1EB-4CA1-8F51-05809C2AB638}" srcOrd="0" destOrd="0" parTransId="{B8BCA27D-55C7-4178-A7C3-E80C6F2EDBEC}" sibTransId="{D34D751A-D391-41A4-B2C1-40F27B1F3014}"/>
    <dgm:cxn modelId="{1DBC60F0-1B6C-4440-B7A0-3A64A3459440}" type="presOf" srcId="{4F093052-6A80-4D31-ABBF-809592B876BE}" destId="{C23E05CF-0DB4-435D-8D1C-2E7FCB18C06C}" srcOrd="0" destOrd="0" presId="urn:microsoft.com/office/officeart/2005/8/layout/lProcess2"/>
    <dgm:cxn modelId="{5BAFEFF1-CF2A-4FC7-B8BA-65DC714DBC28}" type="presOf" srcId="{7F7F0F9C-CCF5-4830-9CF1-A39D26DB92E1}" destId="{54DD414D-661D-40D0-AD43-A1C02DC86C37}" srcOrd="0" destOrd="0" presId="urn:microsoft.com/office/officeart/2005/8/layout/lProcess2"/>
    <dgm:cxn modelId="{CC5415F7-08BB-4F96-90B1-5DA689B64CEA}" type="presOf" srcId="{5382E861-4487-44A9-BFA2-E633AD610F70}" destId="{1F38C60C-B161-405C-AFE7-38B9555C2E46}" srcOrd="0" destOrd="0" presId="urn:microsoft.com/office/officeart/2005/8/layout/lProcess2"/>
    <dgm:cxn modelId="{8FBBC53E-EC3D-4145-AD38-A8D0A3EFC693}" type="presParOf" srcId="{53E30F2D-C192-4378-A78C-CC4B604F933D}" destId="{DB511900-17AF-4B3D-8588-8D62BD47B51A}" srcOrd="0" destOrd="0" presId="urn:microsoft.com/office/officeart/2005/8/layout/lProcess2"/>
    <dgm:cxn modelId="{70C136EC-FF30-4E55-A7D4-DBE119FA71C3}" type="presParOf" srcId="{DB511900-17AF-4B3D-8588-8D62BD47B51A}" destId="{0C03FE7B-8059-4C7C-91E2-4670D4CAF21B}" srcOrd="0" destOrd="0" presId="urn:microsoft.com/office/officeart/2005/8/layout/lProcess2"/>
    <dgm:cxn modelId="{753A6CBF-6F6B-4FA6-960F-CD8009B02063}" type="presParOf" srcId="{DB511900-17AF-4B3D-8588-8D62BD47B51A}" destId="{6C71A0E5-38A1-49C2-80A8-CB2D8892FDB8}" srcOrd="1" destOrd="0" presId="urn:microsoft.com/office/officeart/2005/8/layout/lProcess2"/>
    <dgm:cxn modelId="{65438F52-0CAE-4200-BA38-2428F0E9C90E}" type="presParOf" srcId="{DB511900-17AF-4B3D-8588-8D62BD47B51A}" destId="{140BCB19-E2C6-49D0-9E2F-21E18E030AB9}" srcOrd="2" destOrd="0" presId="urn:microsoft.com/office/officeart/2005/8/layout/lProcess2"/>
    <dgm:cxn modelId="{833561E5-CF4B-4761-BCBA-3475EE5E4BD8}" type="presParOf" srcId="{140BCB19-E2C6-49D0-9E2F-21E18E030AB9}" destId="{1A21274E-EEE7-4D4E-BE20-03CEB956D605}" srcOrd="0" destOrd="0" presId="urn:microsoft.com/office/officeart/2005/8/layout/lProcess2"/>
    <dgm:cxn modelId="{AB7B6E35-6B4B-4077-9DFE-B61F68A7FB96}" type="presParOf" srcId="{1A21274E-EEE7-4D4E-BE20-03CEB956D605}" destId="{53ADA10B-FF06-4740-9D8A-143AF432BC56}" srcOrd="0" destOrd="0" presId="urn:microsoft.com/office/officeart/2005/8/layout/lProcess2"/>
    <dgm:cxn modelId="{049B7BCE-F5BF-4F01-A877-CD7BFCE348F9}" type="presParOf" srcId="{1A21274E-EEE7-4D4E-BE20-03CEB956D605}" destId="{40187721-1EF2-4247-8CA4-39AF1014B289}" srcOrd="1" destOrd="0" presId="urn:microsoft.com/office/officeart/2005/8/layout/lProcess2"/>
    <dgm:cxn modelId="{6CDBB8EF-513B-4506-8AC3-F7AC2D4D73CC}" type="presParOf" srcId="{1A21274E-EEE7-4D4E-BE20-03CEB956D605}" destId="{98C15683-DE2F-40D0-972E-0455C86A03FE}" srcOrd="2" destOrd="0" presId="urn:microsoft.com/office/officeart/2005/8/layout/lProcess2"/>
    <dgm:cxn modelId="{238AC4BE-E67A-4AD4-BBD9-EBD24376D8A1}" type="presParOf" srcId="{1A21274E-EEE7-4D4E-BE20-03CEB956D605}" destId="{252FB9A0-8D63-41B3-B9DB-99D166A9230B}" srcOrd="3" destOrd="0" presId="urn:microsoft.com/office/officeart/2005/8/layout/lProcess2"/>
    <dgm:cxn modelId="{36C68305-A21B-40F5-849F-A1928DEB343A}" type="presParOf" srcId="{1A21274E-EEE7-4D4E-BE20-03CEB956D605}" destId="{69ABC466-8683-424F-9E0C-D0986FA3B5FA}" srcOrd="4" destOrd="0" presId="urn:microsoft.com/office/officeart/2005/8/layout/lProcess2"/>
    <dgm:cxn modelId="{E24B16FF-D7BA-4457-AD97-FB94B35B0009}" type="presParOf" srcId="{1A21274E-EEE7-4D4E-BE20-03CEB956D605}" destId="{7631ECFE-E45A-4805-AB98-00262BD77228}" srcOrd="5" destOrd="0" presId="urn:microsoft.com/office/officeart/2005/8/layout/lProcess2"/>
    <dgm:cxn modelId="{FBD4A3C1-820D-4FDE-8889-094F76A4FC72}" type="presParOf" srcId="{1A21274E-EEE7-4D4E-BE20-03CEB956D605}" destId="{05D706D2-DC64-40FF-A1C4-110777594997}" srcOrd="6" destOrd="0" presId="urn:microsoft.com/office/officeart/2005/8/layout/lProcess2"/>
    <dgm:cxn modelId="{30771889-F8DD-4799-BC8F-DAF1F8596F9A}" type="presParOf" srcId="{1A21274E-EEE7-4D4E-BE20-03CEB956D605}" destId="{32EB7A8D-44AA-440C-9B13-9E089E12454D}" srcOrd="7" destOrd="0" presId="urn:microsoft.com/office/officeart/2005/8/layout/lProcess2"/>
    <dgm:cxn modelId="{B99D6440-7776-4D0D-B5B2-CB269169220A}" type="presParOf" srcId="{1A21274E-EEE7-4D4E-BE20-03CEB956D605}" destId="{063BE85B-93F7-49F6-A2BD-82230BA25C07}" srcOrd="8" destOrd="0" presId="urn:microsoft.com/office/officeart/2005/8/layout/lProcess2"/>
    <dgm:cxn modelId="{911B3E2A-76C3-4518-889D-03431DAD2C58}" type="presParOf" srcId="{1A21274E-EEE7-4D4E-BE20-03CEB956D605}" destId="{2524B758-B7A2-418C-97A7-5CD958087E9B}" srcOrd="9" destOrd="0" presId="urn:microsoft.com/office/officeart/2005/8/layout/lProcess2"/>
    <dgm:cxn modelId="{6AFB660B-3804-49AA-910B-BF7D716B1CEF}" type="presParOf" srcId="{1A21274E-EEE7-4D4E-BE20-03CEB956D605}" destId="{8A7F29A0-1DA6-495C-88E1-597FB57F70AF}" srcOrd="10" destOrd="0" presId="urn:microsoft.com/office/officeart/2005/8/layout/lProcess2"/>
    <dgm:cxn modelId="{2CEE1647-E13E-41D4-B0EC-7998FDE2E42F}" type="presParOf" srcId="{1A21274E-EEE7-4D4E-BE20-03CEB956D605}" destId="{A3C1378D-6889-4F3A-ABF7-09292DF19221}" srcOrd="11" destOrd="0" presId="urn:microsoft.com/office/officeart/2005/8/layout/lProcess2"/>
    <dgm:cxn modelId="{CF7FFDA7-694F-4744-9E4D-767FEAF63529}" type="presParOf" srcId="{1A21274E-EEE7-4D4E-BE20-03CEB956D605}" destId="{29EEF668-A2FF-43A3-8EAC-6B2F7D880DA6}" srcOrd="12" destOrd="0" presId="urn:microsoft.com/office/officeart/2005/8/layout/lProcess2"/>
    <dgm:cxn modelId="{B450D48F-2B66-4D1F-BE57-18AB0138B56B}" type="presParOf" srcId="{1A21274E-EEE7-4D4E-BE20-03CEB956D605}" destId="{0EEF96DA-5272-47F2-9FB6-AD78E9184483}" srcOrd="13" destOrd="0" presId="urn:microsoft.com/office/officeart/2005/8/layout/lProcess2"/>
    <dgm:cxn modelId="{4A07B87A-16B2-4F27-8E88-721AB24FE87A}" type="presParOf" srcId="{1A21274E-EEE7-4D4E-BE20-03CEB956D605}" destId="{446D54B1-65AC-42F6-9656-4365C22422ED}" srcOrd="14" destOrd="0" presId="urn:microsoft.com/office/officeart/2005/8/layout/lProcess2"/>
    <dgm:cxn modelId="{2D414C41-7B21-4F87-9F60-CC0537B43F9A}" type="presParOf" srcId="{1A21274E-EEE7-4D4E-BE20-03CEB956D605}" destId="{88FA123A-22BD-43DF-88E4-62D59107C18E}" srcOrd="15" destOrd="0" presId="urn:microsoft.com/office/officeart/2005/8/layout/lProcess2"/>
    <dgm:cxn modelId="{D82E0479-E8F6-492B-B5E5-1AF1D82D3B3B}" type="presParOf" srcId="{1A21274E-EEE7-4D4E-BE20-03CEB956D605}" destId="{C91EC0CA-ECB4-4468-B249-DEC1F7F6FB4F}" srcOrd="16" destOrd="0" presId="urn:microsoft.com/office/officeart/2005/8/layout/lProcess2"/>
    <dgm:cxn modelId="{30AB3B9E-A21C-4AFE-BA6D-8AE72CECC159}" type="presParOf" srcId="{1A21274E-EEE7-4D4E-BE20-03CEB956D605}" destId="{3E9A5869-A44C-4D6B-9117-2152AB7C06F6}" srcOrd="17" destOrd="0" presId="urn:microsoft.com/office/officeart/2005/8/layout/lProcess2"/>
    <dgm:cxn modelId="{22E92954-B482-4036-AB41-155C74928563}" type="presParOf" srcId="{1A21274E-EEE7-4D4E-BE20-03CEB956D605}" destId="{DB5516F0-10D4-4658-8F5B-5AE56201C9A6}" srcOrd="18" destOrd="0" presId="urn:microsoft.com/office/officeart/2005/8/layout/lProcess2"/>
    <dgm:cxn modelId="{3DA0C18A-53EF-4B5B-8E38-B60AE69DD298}" type="presParOf" srcId="{1A21274E-EEE7-4D4E-BE20-03CEB956D605}" destId="{69818898-4283-4C7A-824A-521088111C45}" srcOrd="19" destOrd="0" presId="urn:microsoft.com/office/officeart/2005/8/layout/lProcess2"/>
    <dgm:cxn modelId="{BA26B8B0-B91A-4C1A-A4BA-4273B9EF4B3C}" type="presParOf" srcId="{1A21274E-EEE7-4D4E-BE20-03CEB956D605}" destId="{4568E506-C371-4862-943E-619E3F56156C}" srcOrd="20" destOrd="0" presId="urn:microsoft.com/office/officeart/2005/8/layout/lProcess2"/>
    <dgm:cxn modelId="{2B659707-32CF-4F62-BE66-CBFC95ED0CD9}" type="presParOf" srcId="{1A21274E-EEE7-4D4E-BE20-03CEB956D605}" destId="{B4D9DA3A-AAB3-44A0-9777-87F555C9B330}" srcOrd="21" destOrd="0" presId="urn:microsoft.com/office/officeart/2005/8/layout/lProcess2"/>
    <dgm:cxn modelId="{C7CAB1FE-C210-4A50-94F2-9BE532631D69}" type="presParOf" srcId="{1A21274E-EEE7-4D4E-BE20-03CEB956D605}" destId="{50CDC205-57C1-4BEE-A057-333B90C50A5B}" srcOrd="22" destOrd="0" presId="urn:microsoft.com/office/officeart/2005/8/layout/lProcess2"/>
    <dgm:cxn modelId="{D63C52C7-9F22-441A-90B1-A7E0AE4CB44D}" type="presParOf" srcId="{1A21274E-EEE7-4D4E-BE20-03CEB956D605}" destId="{E6B14CDE-2EA7-456D-A091-E6090220D926}" srcOrd="23" destOrd="0" presId="urn:microsoft.com/office/officeart/2005/8/layout/lProcess2"/>
    <dgm:cxn modelId="{910DF74B-73AF-4DB3-950E-3F24610E27EF}" type="presParOf" srcId="{1A21274E-EEE7-4D4E-BE20-03CEB956D605}" destId="{72BA28AA-C4A6-4466-A403-365EA1E4D4D0}" srcOrd="24" destOrd="0" presId="urn:microsoft.com/office/officeart/2005/8/layout/lProcess2"/>
    <dgm:cxn modelId="{4B750A29-C579-4BF4-92D8-96BE77CAEA73}" type="presParOf" srcId="{1A21274E-EEE7-4D4E-BE20-03CEB956D605}" destId="{59FAD11F-803B-4B50-87F0-F1AA185AC141}" srcOrd="25" destOrd="0" presId="urn:microsoft.com/office/officeart/2005/8/layout/lProcess2"/>
    <dgm:cxn modelId="{9574313A-EF93-40F6-BED4-B2E957EC6972}" type="presParOf" srcId="{1A21274E-EEE7-4D4E-BE20-03CEB956D605}" destId="{C23E05CF-0DB4-435D-8D1C-2E7FCB18C06C}" srcOrd="26" destOrd="0" presId="urn:microsoft.com/office/officeart/2005/8/layout/lProcess2"/>
    <dgm:cxn modelId="{25006731-3987-4347-B06F-F7D035431C98}" type="presParOf" srcId="{1A21274E-EEE7-4D4E-BE20-03CEB956D605}" destId="{ECCB0380-0D80-4118-A13B-714C85334885}" srcOrd="27" destOrd="0" presId="urn:microsoft.com/office/officeart/2005/8/layout/lProcess2"/>
    <dgm:cxn modelId="{6DF3EAB9-A61E-4006-A22E-F341EA3B0943}" type="presParOf" srcId="{1A21274E-EEE7-4D4E-BE20-03CEB956D605}" destId="{4BB1A1C3-B571-417E-B62A-1DC3562430A0}" srcOrd="28" destOrd="0" presId="urn:microsoft.com/office/officeart/2005/8/layout/lProcess2"/>
    <dgm:cxn modelId="{69FFA617-38F7-4D35-B589-F3E213A71820}" type="presParOf" srcId="{53E30F2D-C192-4378-A78C-CC4B604F933D}" destId="{02B06359-A797-4402-91B2-C2B47B9660A3}" srcOrd="1" destOrd="0" presId="urn:microsoft.com/office/officeart/2005/8/layout/lProcess2"/>
    <dgm:cxn modelId="{39C202A4-6012-4007-808F-CF69CD547B40}" type="presParOf" srcId="{53E30F2D-C192-4378-A78C-CC4B604F933D}" destId="{98DBD1A7-DE32-46AE-BA45-797DA91B9F56}" srcOrd="2" destOrd="0" presId="urn:microsoft.com/office/officeart/2005/8/layout/lProcess2"/>
    <dgm:cxn modelId="{234898F9-8CF4-42A4-BF3E-FF2C8E9D2726}" type="presParOf" srcId="{98DBD1A7-DE32-46AE-BA45-797DA91B9F56}" destId="{54DD414D-661D-40D0-AD43-A1C02DC86C37}" srcOrd="0" destOrd="0" presId="urn:microsoft.com/office/officeart/2005/8/layout/lProcess2"/>
    <dgm:cxn modelId="{F14DF77A-3D66-444C-80B8-B791C79C2942}" type="presParOf" srcId="{98DBD1A7-DE32-46AE-BA45-797DA91B9F56}" destId="{CFEC7905-E043-4712-ABC1-6F1427D142B3}" srcOrd="1" destOrd="0" presId="urn:microsoft.com/office/officeart/2005/8/layout/lProcess2"/>
    <dgm:cxn modelId="{35950DB7-5C99-46D0-B557-EEE72C7D8FA2}" type="presParOf" srcId="{98DBD1A7-DE32-46AE-BA45-797DA91B9F56}" destId="{A6FDA1E8-3A54-4DFC-8E30-1DBCEFB551BA}" srcOrd="2" destOrd="0" presId="urn:microsoft.com/office/officeart/2005/8/layout/lProcess2"/>
    <dgm:cxn modelId="{F382231F-BA5C-4B73-AA34-3D5E8AD96624}" type="presParOf" srcId="{A6FDA1E8-3A54-4DFC-8E30-1DBCEFB551BA}" destId="{E6CF2B26-FAB1-48E0-8D57-6CB27F791CA4}" srcOrd="0" destOrd="0" presId="urn:microsoft.com/office/officeart/2005/8/layout/lProcess2"/>
    <dgm:cxn modelId="{65F8B2E4-E410-4D69-BA5C-C4BCFC93CBA5}" type="presParOf" srcId="{E6CF2B26-FAB1-48E0-8D57-6CB27F791CA4}" destId="{F2A8FE32-2AEF-4B1A-9475-8CBC1A710DF6}" srcOrd="0" destOrd="0" presId="urn:microsoft.com/office/officeart/2005/8/layout/lProcess2"/>
    <dgm:cxn modelId="{F70EE80C-4AEC-4B56-A8F2-ECE1C209DB02}" type="presParOf" srcId="{E6CF2B26-FAB1-48E0-8D57-6CB27F791CA4}" destId="{1C3E2781-656E-43B7-8C92-34CE25935B9B}" srcOrd="1" destOrd="0" presId="urn:microsoft.com/office/officeart/2005/8/layout/lProcess2"/>
    <dgm:cxn modelId="{43495506-01F7-4532-A42E-1216E20044A1}" type="presParOf" srcId="{E6CF2B26-FAB1-48E0-8D57-6CB27F791CA4}" destId="{E6E1432A-DA67-4B7B-B592-BCE6CB70EC77}" srcOrd="2" destOrd="0" presId="urn:microsoft.com/office/officeart/2005/8/layout/lProcess2"/>
    <dgm:cxn modelId="{AA99246A-C0A7-47BD-8BAF-DB28C09152C7}" type="presParOf" srcId="{E6CF2B26-FAB1-48E0-8D57-6CB27F791CA4}" destId="{458C6BF4-FA50-4237-82A6-5F8828992067}" srcOrd="3" destOrd="0" presId="urn:microsoft.com/office/officeart/2005/8/layout/lProcess2"/>
    <dgm:cxn modelId="{9990B738-AC05-464E-B97B-276373D026D9}" type="presParOf" srcId="{E6CF2B26-FAB1-48E0-8D57-6CB27F791CA4}" destId="{1F38C60C-B161-405C-AFE7-38B9555C2E46}" srcOrd="4" destOrd="0" presId="urn:microsoft.com/office/officeart/2005/8/layout/lProcess2"/>
    <dgm:cxn modelId="{1A6DCCF5-0F3A-4F28-813E-7607075A2BE3}" type="presParOf" srcId="{53E30F2D-C192-4378-A78C-CC4B604F933D}" destId="{E28F3BB4-E008-4294-9B8C-B404A836CAB5}" srcOrd="3" destOrd="0" presId="urn:microsoft.com/office/officeart/2005/8/layout/lProcess2"/>
    <dgm:cxn modelId="{00DAF3E3-63E1-4381-AAD2-061F7B514259}" type="presParOf" srcId="{53E30F2D-C192-4378-A78C-CC4B604F933D}" destId="{FAADD62D-7057-46BE-ADF5-6A3EB0562325}" srcOrd="4" destOrd="0" presId="urn:microsoft.com/office/officeart/2005/8/layout/lProcess2"/>
    <dgm:cxn modelId="{A30D4C62-BF28-4FD9-A8F3-BBA3AFC42D8F}" type="presParOf" srcId="{FAADD62D-7057-46BE-ADF5-6A3EB0562325}" destId="{DFFFE6E6-8364-4191-BC19-BA90B8DAB77E}" srcOrd="0" destOrd="0" presId="urn:microsoft.com/office/officeart/2005/8/layout/lProcess2"/>
    <dgm:cxn modelId="{73FA1D0B-AD2D-4362-8DDD-EE97942339EA}" type="presParOf" srcId="{FAADD62D-7057-46BE-ADF5-6A3EB0562325}" destId="{2605277D-29A1-4FEC-8696-5C972F3958A1}" srcOrd="1" destOrd="0" presId="urn:microsoft.com/office/officeart/2005/8/layout/lProcess2"/>
    <dgm:cxn modelId="{0FB23D71-919D-4BFE-9556-519E6C763697}" type="presParOf" srcId="{FAADD62D-7057-46BE-ADF5-6A3EB0562325}" destId="{F84A62E1-C30B-45FF-95DF-185F905EE26B}" srcOrd="2" destOrd="0" presId="urn:microsoft.com/office/officeart/2005/8/layout/lProcess2"/>
    <dgm:cxn modelId="{4C0322C1-C0E5-475F-AA93-BD41D0EFDA35}" type="presParOf" srcId="{F84A62E1-C30B-45FF-95DF-185F905EE26B}" destId="{B5A62015-4AC4-43A9-8688-CCE242B1559D}" srcOrd="0" destOrd="0" presId="urn:microsoft.com/office/officeart/2005/8/layout/lProcess2"/>
    <dgm:cxn modelId="{A8EDF955-7915-4007-BB41-3C93947AAD11}" type="presParOf" srcId="{B5A62015-4AC4-43A9-8688-CCE242B1559D}" destId="{ECD477A8-A2CD-4559-8CEA-56CB5FA64B91}" srcOrd="0" destOrd="0" presId="urn:microsoft.com/office/officeart/2005/8/layout/lProcess2"/>
    <dgm:cxn modelId="{7C7CDCD3-ABCA-4C46-B1B8-A8E6C12F1A67}" type="presParOf" srcId="{B5A62015-4AC4-43A9-8688-CCE242B1559D}" destId="{2060960F-8C85-48B0-9A2F-0E052A90F734}" srcOrd="1" destOrd="0" presId="urn:microsoft.com/office/officeart/2005/8/layout/lProcess2"/>
    <dgm:cxn modelId="{1227CBDC-6970-475C-BDB7-FED3CB554DDA}" type="presParOf" srcId="{B5A62015-4AC4-43A9-8688-CCE242B1559D}" destId="{5743DEE0-D1B9-4825-A3E3-0BA882CD45A7}" srcOrd="2" destOrd="0" presId="urn:microsoft.com/office/officeart/2005/8/layout/lProcess2"/>
    <dgm:cxn modelId="{B6F1096C-4D5B-416C-942E-6E81FD91BC58}" type="presParOf" srcId="{B5A62015-4AC4-43A9-8688-CCE242B1559D}" destId="{FF268648-9DEB-4EA7-A287-A0268DC1AF7F}" srcOrd="3" destOrd="0" presId="urn:microsoft.com/office/officeart/2005/8/layout/lProcess2"/>
    <dgm:cxn modelId="{A3BB8E52-07AA-4BCA-B0AC-955207CCBA12}" type="presParOf" srcId="{B5A62015-4AC4-43A9-8688-CCE242B1559D}" destId="{79371556-03E8-4249-A0D8-033865C15F12}" srcOrd="4" destOrd="0" presId="urn:microsoft.com/office/officeart/2005/8/layout/lProcess2"/>
    <dgm:cxn modelId="{74D06BA1-12F2-4CF9-BCB6-60825674543E}" type="presParOf" srcId="{B5A62015-4AC4-43A9-8688-CCE242B1559D}" destId="{C22AF476-0AC8-4C8F-88D2-48045BCFBE1B}" srcOrd="5" destOrd="0" presId="urn:microsoft.com/office/officeart/2005/8/layout/lProcess2"/>
    <dgm:cxn modelId="{5030AABD-9456-4406-AFED-808E024A9474}" type="presParOf" srcId="{B5A62015-4AC4-43A9-8688-CCE242B1559D}" destId="{50B096F1-2093-4EE7-A594-B1DFBC28F3D8}" srcOrd="6" destOrd="0" presId="urn:microsoft.com/office/officeart/2005/8/layout/lProcess2"/>
    <dgm:cxn modelId="{DC4007E3-1067-42B6-888F-C00DD30DCC54}" type="presParOf" srcId="{53E30F2D-C192-4378-A78C-CC4B604F933D}" destId="{CC661480-5B4C-4ACD-AB69-768DF4EB58BA}" srcOrd="5" destOrd="0" presId="urn:microsoft.com/office/officeart/2005/8/layout/lProcess2"/>
    <dgm:cxn modelId="{7972EF15-D680-4661-BB22-DC7C2DC13ED2}" type="presParOf" srcId="{53E30F2D-C192-4378-A78C-CC4B604F933D}" destId="{80072C10-1210-4385-8B6A-8B8C9AC7C060}" srcOrd="6" destOrd="0" presId="urn:microsoft.com/office/officeart/2005/8/layout/lProcess2"/>
    <dgm:cxn modelId="{4F53BF36-4283-472E-8699-150B98E987FE}" type="presParOf" srcId="{80072C10-1210-4385-8B6A-8B8C9AC7C060}" destId="{73C507E7-F489-412D-9921-35E508E60EEF}" srcOrd="0" destOrd="0" presId="urn:microsoft.com/office/officeart/2005/8/layout/lProcess2"/>
    <dgm:cxn modelId="{882BEBFF-6E54-480E-B8A9-9AF0BB65A830}" type="presParOf" srcId="{80072C10-1210-4385-8B6A-8B8C9AC7C060}" destId="{3F8A0758-342E-44F9-BB89-C6CF3AF27C0F}" srcOrd="1" destOrd="0" presId="urn:microsoft.com/office/officeart/2005/8/layout/lProcess2"/>
    <dgm:cxn modelId="{D23D288C-4685-4046-9CEB-08C5713EA4F1}" type="presParOf" srcId="{80072C10-1210-4385-8B6A-8B8C9AC7C060}" destId="{075BFF9A-8082-409B-B7D0-5F7C7E9A2AD7}" srcOrd="2" destOrd="0" presId="urn:microsoft.com/office/officeart/2005/8/layout/lProcess2"/>
    <dgm:cxn modelId="{7093C300-9BEC-480F-BA4D-BD24A7B48C1F}" type="presParOf" srcId="{075BFF9A-8082-409B-B7D0-5F7C7E9A2AD7}" destId="{5ED5CAEE-EBF3-4B4E-8072-1C61F8A58DE2}" srcOrd="0" destOrd="0" presId="urn:microsoft.com/office/officeart/2005/8/layout/lProcess2"/>
    <dgm:cxn modelId="{266FCE14-54A2-483F-B576-21006704D411}" type="presParOf" srcId="{5ED5CAEE-EBF3-4B4E-8072-1C61F8A58DE2}" destId="{55D98508-1267-4552-910F-0B9F78AF7FAE}" srcOrd="0" destOrd="0" presId="urn:microsoft.com/office/officeart/2005/8/layout/lProcess2"/>
    <dgm:cxn modelId="{393BB797-F278-418B-9253-FB8DE9B54A9E}" type="presParOf" srcId="{5ED5CAEE-EBF3-4B4E-8072-1C61F8A58DE2}" destId="{FA84E923-930B-461B-9B79-C1FBAFDF1606}" srcOrd="1" destOrd="0" presId="urn:microsoft.com/office/officeart/2005/8/layout/lProcess2"/>
    <dgm:cxn modelId="{C873A0CA-9ACA-43F4-AAA4-FC6BFFA1C114}" type="presParOf" srcId="{5ED5CAEE-EBF3-4B4E-8072-1C61F8A58DE2}" destId="{0444411E-985B-404A-86A6-95FC1E5A8DDD}" srcOrd="2" destOrd="0" presId="urn:microsoft.com/office/officeart/2005/8/layout/lProcess2"/>
    <dgm:cxn modelId="{3C02B2AF-4FB7-4013-8EBC-390613C7420A}" type="presParOf" srcId="{5ED5CAEE-EBF3-4B4E-8072-1C61F8A58DE2}" destId="{4B6B0D2F-7D42-4629-B092-C98013A64663}" srcOrd="3" destOrd="0" presId="urn:microsoft.com/office/officeart/2005/8/layout/lProcess2"/>
    <dgm:cxn modelId="{5B918CC1-D9F1-463A-B1B8-7AC5B5D76B1C}" type="presParOf" srcId="{5ED5CAEE-EBF3-4B4E-8072-1C61F8A58DE2}" destId="{3ED63323-6F04-438A-9E1D-E9272FABF7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0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1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0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b="1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b="1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0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b="0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b="0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b="1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1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0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b="1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b="1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B07E12-0DB7-4258-B9B9-35DF5980377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1502-49B7-4DFA-85B8-5668E466BD8C}">
      <dgm:prSet/>
      <dgm:spPr/>
      <dgm:t>
        <a:bodyPr/>
        <a:lstStyle/>
        <a:p>
          <a:r>
            <a:rPr lang="en-US" b="0" dirty="0"/>
            <a:t>Exploratory Data Analysis &amp; Feature Engineering</a:t>
          </a:r>
        </a:p>
      </dgm:t>
    </dgm:pt>
    <dgm:pt modelId="{A073CBA8-F573-47E7-A52E-ED2608EE6AA9}" type="parTrans" cxnId="{D39E1719-CD67-4D48-96CA-524B4729A7C6}">
      <dgm:prSet/>
      <dgm:spPr/>
      <dgm:t>
        <a:bodyPr/>
        <a:lstStyle/>
        <a:p>
          <a:endParaRPr lang="en-US"/>
        </a:p>
      </dgm:t>
    </dgm:pt>
    <dgm:pt modelId="{FA60B608-ADDA-4E96-8E73-4E5862A28BF9}" type="sibTrans" cxnId="{D39E1719-CD67-4D48-96CA-524B4729A7C6}">
      <dgm:prSet/>
      <dgm:spPr/>
      <dgm:t>
        <a:bodyPr/>
        <a:lstStyle/>
        <a:p>
          <a:endParaRPr lang="en-US"/>
        </a:p>
      </dgm:t>
    </dgm:pt>
    <dgm:pt modelId="{FD9FBE77-C3BC-4D3B-8262-A35242B00BE6}">
      <dgm:prSet/>
      <dgm:spPr/>
      <dgm:t>
        <a:bodyPr/>
        <a:lstStyle/>
        <a:p>
          <a:r>
            <a:rPr lang="en-US" b="0" dirty="0"/>
            <a:t>Model Fitting &amp; Tuning</a:t>
          </a:r>
        </a:p>
      </dgm:t>
    </dgm:pt>
    <dgm:pt modelId="{E4D883E8-A3C9-4F28-AE5D-0A6DDD5C04C6}" type="parTrans" cxnId="{EE914429-2B68-4903-A9A0-79A3D37682E0}">
      <dgm:prSet/>
      <dgm:spPr/>
      <dgm:t>
        <a:bodyPr/>
        <a:lstStyle/>
        <a:p>
          <a:endParaRPr lang="en-US"/>
        </a:p>
      </dgm:t>
    </dgm:pt>
    <dgm:pt modelId="{A3430755-2011-40D5-8E28-29794FCB567B}" type="sibTrans" cxnId="{EE914429-2B68-4903-A9A0-79A3D37682E0}">
      <dgm:prSet/>
      <dgm:spPr/>
      <dgm:t>
        <a:bodyPr/>
        <a:lstStyle/>
        <a:p>
          <a:endParaRPr lang="en-US"/>
        </a:p>
      </dgm:t>
    </dgm:pt>
    <dgm:pt modelId="{479CE4C7-0DD0-4AFE-A15E-E39B192C4508}">
      <dgm:prSet/>
      <dgm:spPr/>
      <dgm:t>
        <a:bodyPr/>
        <a:lstStyle/>
        <a:p>
          <a:r>
            <a:rPr lang="en-US" b="0" dirty="0"/>
            <a:t>Model Selection</a:t>
          </a:r>
        </a:p>
      </dgm:t>
    </dgm:pt>
    <dgm:pt modelId="{A1415B3F-4EB8-4098-B957-8BCD4D8CF5CE}" type="parTrans" cxnId="{CB58BEF3-8CF4-4D0C-8C74-005642EA761F}">
      <dgm:prSet/>
      <dgm:spPr/>
      <dgm:t>
        <a:bodyPr/>
        <a:lstStyle/>
        <a:p>
          <a:endParaRPr lang="en-US"/>
        </a:p>
      </dgm:t>
    </dgm:pt>
    <dgm:pt modelId="{E2D697E5-1CA5-40F4-A9CA-E5C89E8E0EF2}" type="sibTrans" cxnId="{CB58BEF3-8CF4-4D0C-8C74-005642EA761F}">
      <dgm:prSet/>
      <dgm:spPr/>
      <dgm:t>
        <a:bodyPr/>
        <a:lstStyle/>
        <a:p>
          <a:endParaRPr lang="en-US"/>
        </a:p>
      </dgm:t>
    </dgm:pt>
    <dgm:pt modelId="{61456138-B623-42BA-BC15-CB456679070B}">
      <dgm:prSet/>
      <dgm:spPr/>
      <dgm:t>
        <a:bodyPr/>
        <a:lstStyle/>
        <a:p>
          <a:r>
            <a:rPr lang="en-US" b="1" dirty="0"/>
            <a:t>Feature Importance</a:t>
          </a:r>
        </a:p>
      </dgm:t>
    </dgm:pt>
    <dgm:pt modelId="{F527C4AB-B48C-4C51-BDC9-AFD640726610}" type="parTrans" cxnId="{11A19B4B-6BD5-41F3-9A1E-806D95B8FD36}">
      <dgm:prSet/>
      <dgm:spPr/>
      <dgm:t>
        <a:bodyPr/>
        <a:lstStyle/>
        <a:p>
          <a:endParaRPr lang="en-US"/>
        </a:p>
      </dgm:t>
    </dgm:pt>
    <dgm:pt modelId="{45019A33-3294-466E-A9C4-C70C6FEC90BF}" type="sibTrans" cxnId="{11A19B4B-6BD5-41F3-9A1E-806D95B8FD36}">
      <dgm:prSet/>
      <dgm:spPr/>
      <dgm:t>
        <a:bodyPr/>
        <a:lstStyle/>
        <a:p>
          <a:endParaRPr lang="en-US"/>
        </a:p>
      </dgm:t>
    </dgm:pt>
    <dgm:pt modelId="{FB4086B6-ED33-498C-B0B2-A23AF32B1FA4}" type="pres">
      <dgm:prSet presAssocID="{3EB07E12-0DB7-4258-B9B9-35DF59803778}" presName="compositeShape" presStyleCnt="0">
        <dgm:presLayoutVars>
          <dgm:chMax val="7"/>
          <dgm:dir/>
          <dgm:resizeHandles val="exact"/>
        </dgm:presLayoutVars>
      </dgm:prSet>
      <dgm:spPr/>
    </dgm:pt>
    <dgm:pt modelId="{D1FCAA9E-C143-44DF-BCBD-C42844B0EA94}" type="pres">
      <dgm:prSet presAssocID="{3EB07E12-0DB7-4258-B9B9-35DF59803778}" presName="wedge1" presStyleLbl="node1" presStyleIdx="0" presStyleCnt="4"/>
      <dgm:spPr/>
    </dgm:pt>
    <dgm:pt modelId="{4F898C9F-A9AE-44BD-923C-CFE633486EDA}" type="pres">
      <dgm:prSet presAssocID="{3EB07E12-0DB7-4258-B9B9-35DF59803778}" presName="dummy1a" presStyleCnt="0"/>
      <dgm:spPr/>
    </dgm:pt>
    <dgm:pt modelId="{6D2B31A6-EBFF-40C0-A6E9-7F8181B55E27}" type="pres">
      <dgm:prSet presAssocID="{3EB07E12-0DB7-4258-B9B9-35DF59803778}" presName="dummy1b" presStyleCnt="0"/>
      <dgm:spPr/>
    </dgm:pt>
    <dgm:pt modelId="{781E5C80-07FD-4B29-B823-0A2122D5B17C}" type="pres">
      <dgm:prSet presAssocID="{3EB07E12-0DB7-4258-B9B9-35DF598037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4D2CE6-709F-40D4-B0F9-878B0B191C8E}" type="pres">
      <dgm:prSet presAssocID="{3EB07E12-0DB7-4258-B9B9-35DF59803778}" presName="wedge2" presStyleLbl="node1" presStyleIdx="1" presStyleCnt="4"/>
      <dgm:spPr/>
    </dgm:pt>
    <dgm:pt modelId="{19FA76F4-503E-4505-BCD0-874E9803F405}" type="pres">
      <dgm:prSet presAssocID="{3EB07E12-0DB7-4258-B9B9-35DF59803778}" presName="dummy2a" presStyleCnt="0"/>
      <dgm:spPr/>
    </dgm:pt>
    <dgm:pt modelId="{EDDBDD8B-BC20-41E6-B626-349DE1DF6DD7}" type="pres">
      <dgm:prSet presAssocID="{3EB07E12-0DB7-4258-B9B9-35DF59803778}" presName="dummy2b" presStyleCnt="0"/>
      <dgm:spPr/>
    </dgm:pt>
    <dgm:pt modelId="{67DFC470-CDFA-44BE-BBB3-2BCF0AAE50D5}" type="pres">
      <dgm:prSet presAssocID="{3EB07E12-0DB7-4258-B9B9-35DF598037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AE71DD-AD7B-44CC-BD76-FC0F81247AA6}" type="pres">
      <dgm:prSet presAssocID="{3EB07E12-0DB7-4258-B9B9-35DF59803778}" presName="wedge3" presStyleLbl="node1" presStyleIdx="2" presStyleCnt="4"/>
      <dgm:spPr/>
    </dgm:pt>
    <dgm:pt modelId="{1C8B4201-1F51-4F31-8617-C09575F0A9DE}" type="pres">
      <dgm:prSet presAssocID="{3EB07E12-0DB7-4258-B9B9-35DF59803778}" presName="dummy3a" presStyleCnt="0"/>
      <dgm:spPr/>
    </dgm:pt>
    <dgm:pt modelId="{EE9B9439-6D44-4BD2-9DE4-78010DC7B883}" type="pres">
      <dgm:prSet presAssocID="{3EB07E12-0DB7-4258-B9B9-35DF59803778}" presName="dummy3b" presStyleCnt="0"/>
      <dgm:spPr/>
    </dgm:pt>
    <dgm:pt modelId="{95EEA9F3-E790-43ED-947E-71A1B4C67CF5}" type="pres">
      <dgm:prSet presAssocID="{3EB07E12-0DB7-4258-B9B9-35DF598037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53F8CB-861A-47AE-9AD5-2992901F0646}" type="pres">
      <dgm:prSet presAssocID="{3EB07E12-0DB7-4258-B9B9-35DF59803778}" presName="wedge4" presStyleLbl="node1" presStyleIdx="3" presStyleCnt="4"/>
      <dgm:spPr/>
    </dgm:pt>
    <dgm:pt modelId="{48B30C9A-20D4-4724-8D6D-4EE9C7D7A2E8}" type="pres">
      <dgm:prSet presAssocID="{3EB07E12-0DB7-4258-B9B9-35DF59803778}" presName="dummy4a" presStyleCnt="0"/>
      <dgm:spPr/>
    </dgm:pt>
    <dgm:pt modelId="{DB138C25-EC3B-4E41-AE35-ED7385BDD0C8}" type="pres">
      <dgm:prSet presAssocID="{3EB07E12-0DB7-4258-B9B9-35DF59803778}" presName="dummy4b" presStyleCnt="0"/>
      <dgm:spPr/>
    </dgm:pt>
    <dgm:pt modelId="{1658545F-2689-4707-8D4C-32890DE055B4}" type="pres">
      <dgm:prSet presAssocID="{3EB07E12-0DB7-4258-B9B9-35DF598037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E2365CF-10C2-4A39-B9C0-3C89A987B000}" type="pres">
      <dgm:prSet presAssocID="{FA60B608-ADDA-4E96-8E73-4E5862A28BF9}" presName="arrowWedge1" presStyleLbl="fgSibTrans2D1" presStyleIdx="0" presStyleCnt="4"/>
      <dgm:spPr/>
    </dgm:pt>
    <dgm:pt modelId="{3E29565B-FE91-4EAB-8B8F-79B72020AE99}" type="pres">
      <dgm:prSet presAssocID="{A3430755-2011-40D5-8E28-29794FCB567B}" presName="arrowWedge2" presStyleLbl="fgSibTrans2D1" presStyleIdx="1" presStyleCnt="4"/>
      <dgm:spPr/>
    </dgm:pt>
    <dgm:pt modelId="{A114BF0E-C93D-4DC9-8E74-6068E5EF7D61}" type="pres">
      <dgm:prSet presAssocID="{E2D697E5-1CA5-40F4-A9CA-E5C89E8E0EF2}" presName="arrowWedge3" presStyleLbl="fgSibTrans2D1" presStyleIdx="2" presStyleCnt="4"/>
      <dgm:spPr/>
    </dgm:pt>
    <dgm:pt modelId="{85C485A6-0BA7-40D9-B5FB-10D82418F6C7}" type="pres">
      <dgm:prSet presAssocID="{45019A33-3294-466E-A9C4-C70C6FEC90BF}" presName="arrowWedge4" presStyleLbl="fgSibTrans2D1" presStyleIdx="3" presStyleCnt="4"/>
      <dgm:spPr/>
    </dgm:pt>
  </dgm:ptLst>
  <dgm:cxnLst>
    <dgm:cxn modelId="{6B939103-C4E1-44DD-858B-086D653BAD8B}" type="presOf" srcId="{FD9FBE77-C3BC-4D3B-8262-A35242B00BE6}" destId="{67DFC470-CDFA-44BE-BBB3-2BCF0AAE50D5}" srcOrd="1" destOrd="0" presId="urn:microsoft.com/office/officeart/2005/8/layout/cycle8"/>
    <dgm:cxn modelId="{D39E1719-CD67-4D48-96CA-524B4729A7C6}" srcId="{3EB07E12-0DB7-4258-B9B9-35DF59803778}" destId="{F8011502-49B7-4DFA-85B8-5668E466BD8C}" srcOrd="0" destOrd="0" parTransId="{A073CBA8-F573-47E7-A52E-ED2608EE6AA9}" sibTransId="{FA60B608-ADDA-4E96-8E73-4E5862A28BF9}"/>
    <dgm:cxn modelId="{EE914429-2B68-4903-A9A0-79A3D37682E0}" srcId="{3EB07E12-0DB7-4258-B9B9-35DF59803778}" destId="{FD9FBE77-C3BC-4D3B-8262-A35242B00BE6}" srcOrd="1" destOrd="0" parTransId="{E4D883E8-A3C9-4F28-AE5D-0A6DDD5C04C6}" sibTransId="{A3430755-2011-40D5-8E28-29794FCB567B}"/>
    <dgm:cxn modelId="{3CF28B35-658B-4992-83EB-31924B51761B}" type="presOf" srcId="{479CE4C7-0DD0-4AFE-A15E-E39B192C4508}" destId="{95EEA9F3-E790-43ED-947E-71A1B4C67CF5}" srcOrd="1" destOrd="0" presId="urn:microsoft.com/office/officeart/2005/8/layout/cycle8"/>
    <dgm:cxn modelId="{11A19B4B-6BD5-41F3-9A1E-806D95B8FD36}" srcId="{3EB07E12-0DB7-4258-B9B9-35DF59803778}" destId="{61456138-B623-42BA-BC15-CB456679070B}" srcOrd="3" destOrd="0" parTransId="{F527C4AB-B48C-4C51-BDC9-AFD640726610}" sibTransId="{45019A33-3294-466E-A9C4-C70C6FEC90BF}"/>
    <dgm:cxn modelId="{404BF881-8C4C-43E4-BF1A-9535593C6852}" type="presOf" srcId="{479CE4C7-0DD0-4AFE-A15E-E39B192C4508}" destId="{CBAE71DD-AD7B-44CC-BD76-FC0F81247AA6}" srcOrd="0" destOrd="0" presId="urn:microsoft.com/office/officeart/2005/8/layout/cycle8"/>
    <dgm:cxn modelId="{C102C8A3-6635-4FEC-87C7-C5A48D97F314}" type="presOf" srcId="{61456138-B623-42BA-BC15-CB456679070B}" destId="{AA53F8CB-861A-47AE-9AD5-2992901F0646}" srcOrd="0" destOrd="0" presId="urn:microsoft.com/office/officeart/2005/8/layout/cycle8"/>
    <dgm:cxn modelId="{A52012B2-BDB7-469A-9175-9D8AE6E3E2B5}" type="presOf" srcId="{FD9FBE77-C3BC-4D3B-8262-A35242B00BE6}" destId="{F24D2CE6-709F-40D4-B0F9-878B0B191C8E}" srcOrd="0" destOrd="0" presId="urn:microsoft.com/office/officeart/2005/8/layout/cycle8"/>
    <dgm:cxn modelId="{5B4218BB-538A-4ECB-9231-94F75191D7BA}" type="presOf" srcId="{F8011502-49B7-4DFA-85B8-5668E466BD8C}" destId="{781E5C80-07FD-4B29-B823-0A2122D5B17C}" srcOrd="1" destOrd="0" presId="urn:microsoft.com/office/officeart/2005/8/layout/cycle8"/>
    <dgm:cxn modelId="{85A0D8C7-5D76-4B5F-A9D9-B909E5E2C5DC}" type="presOf" srcId="{F8011502-49B7-4DFA-85B8-5668E466BD8C}" destId="{D1FCAA9E-C143-44DF-BCBD-C42844B0EA94}" srcOrd="0" destOrd="0" presId="urn:microsoft.com/office/officeart/2005/8/layout/cycle8"/>
    <dgm:cxn modelId="{80A307E0-27EA-412E-88AF-A69C23E44C73}" type="presOf" srcId="{3EB07E12-0DB7-4258-B9B9-35DF59803778}" destId="{FB4086B6-ED33-498C-B0B2-A23AF32B1FA4}" srcOrd="0" destOrd="0" presId="urn:microsoft.com/office/officeart/2005/8/layout/cycle8"/>
    <dgm:cxn modelId="{2EAA0BE5-DC71-4A79-9134-385DC6B09A8D}" type="presOf" srcId="{61456138-B623-42BA-BC15-CB456679070B}" destId="{1658545F-2689-4707-8D4C-32890DE055B4}" srcOrd="1" destOrd="0" presId="urn:microsoft.com/office/officeart/2005/8/layout/cycle8"/>
    <dgm:cxn modelId="{CB58BEF3-8CF4-4D0C-8C74-005642EA761F}" srcId="{3EB07E12-0DB7-4258-B9B9-35DF59803778}" destId="{479CE4C7-0DD0-4AFE-A15E-E39B192C4508}" srcOrd="2" destOrd="0" parTransId="{A1415B3F-4EB8-4098-B957-8BCD4D8CF5CE}" sibTransId="{E2D697E5-1CA5-40F4-A9CA-E5C89E8E0EF2}"/>
    <dgm:cxn modelId="{8483B018-C8BE-48D7-B0B6-FA1D8637441E}" type="presParOf" srcId="{FB4086B6-ED33-498C-B0B2-A23AF32B1FA4}" destId="{D1FCAA9E-C143-44DF-BCBD-C42844B0EA94}" srcOrd="0" destOrd="0" presId="urn:microsoft.com/office/officeart/2005/8/layout/cycle8"/>
    <dgm:cxn modelId="{088F93C4-2736-4311-917A-F595167275DA}" type="presParOf" srcId="{FB4086B6-ED33-498C-B0B2-A23AF32B1FA4}" destId="{4F898C9F-A9AE-44BD-923C-CFE633486EDA}" srcOrd="1" destOrd="0" presId="urn:microsoft.com/office/officeart/2005/8/layout/cycle8"/>
    <dgm:cxn modelId="{27E20EE6-49CF-4E11-9337-E6C319BCAE21}" type="presParOf" srcId="{FB4086B6-ED33-498C-B0B2-A23AF32B1FA4}" destId="{6D2B31A6-EBFF-40C0-A6E9-7F8181B55E27}" srcOrd="2" destOrd="0" presId="urn:microsoft.com/office/officeart/2005/8/layout/cycle8"/>
    <dgm:cxn modelId="{D3FC7331-5995-4F92-939B-E19FF335290B}" type="presParOf" srcId="{FB4086B6-ED33-498C-B0B2-A23AF32B1FA4}" destId="{781E5C80-07FD-4B29-B823-0A2122D5B17C}" srcOrd="3" destOrd="0" presId="urn:microsoft.com/office/officeart/2005/8/layout/cycle8"/>
    <dgm:cxn modelId="{9CD6CE01-0E26-41D5-9CEC-F2E337080E97}" type="presParOf" srcId="{FB4086B6-ED33-498C-B0B2-A23AF32B1FA4}" destId="{F24D2CE6-709F-40D4-B0F9-878B0B191C8E}" srcOrd="4" destOrd="0" presId="urn:microsoft.com/office/officeart/2005/8/layout/cycle8"/>
    <dgm:cxn modelId="{7E0287E9-6C77-4967-A33B-55713498A5D2}" type="presParOf" srcId="{FB4086B6-ED33-498C-B0B2-A23AF32B1FA4}" destId="{19FA76F4-503E-4505-BCD0-874E9803F405}" srcOrd="5" destOrd="0" presId="urn:microsoft.com/office/officeart/2005/8/layout/cycle8"/>
    <dgm:cxn modelId="{2923BEC3-1B13-46A8-B867-EBD8C21A8B81}" type="presParOf" srcId="{FB4086B6-ED33-498C-B0B2-A23AF32B1FA4}" destId="{EDDBDD8B-BC20-41E6-B626-349DE1DF6DD7}" srcOrd="6" destOrd="0" presId="urn:microsoft.com/office/officeart/2005/8/layout/cycle8"/>
    <dgm:cxn modelId="{E11F6972-E10A-45C9-B1F2-A21C17C1FDA9}" type="presParOf" srcId="{FB4086B6-ED33-498C-B0B2-A23AF32B1FA4}" destId="{67DFC470-CDFA-44BE-BBB3-2BCF0AAE50D5}" srcOrd="7" destOrd="0" presId="urn:microsoft.com/office/officeart/2005/8/layout/cycle8"/>
    <dgm:cxn modelId="{5A24B796-BCB1-4E35-8AA0-8C3488E84D20}" type="presParOf" srcId="{FB4086B6-ED33-498C-B0B2-A23AF32B1FA4}" destId="{CBAE71DD-AD7B-44CC-BD76-FC0F81247AA6}" srcOrd="8" destOrd="0" presId="urn:microsoft.com/office/officeart/2005/8/layout/cycle8"/>
    <dgm:cxn modelId="{E236A719-BE65-4575-8F1A-9AE7BEA5705F}" type="presParOf" srcId="{FB4086B6-ED33-498C-B0B2-A23AF32B1FA4}" destId="{1C8B4201-1F51-4F31-8617-C09575F0A9DE}" srcOrd="9" destOrd="0" presId="urn:microsoft.com/office/officeart/2005/8/layout/cycle8"/>
    <dgm:cxn modelId="{68AE4FF5-0F94-4FE4-9369-1C7079DDDAFB}" type="presParOf" srcId="{FB4086B6-ED33-498C-B0B2-A23AF32B1FA4}" destId="{EE9B9439-6D44-4BD2-9DE4-78010DC7B883}" srcOrd="10" destOrd="0" presId="urn:microsoft.com/office/officeart/2005/8/layout/cycle8"/>
    <dgm:cxn modelId="{A294EC88-0FBF-44E6-B662-E32E72BA41B4}" type="presParOf" srcId="{FB4086B6-ED33-498C-B0B2-A23AF32B1FA4}" destId="{95EEA9F3-E790-43ED-947E-71A1B4C67CF5}" srcOrd="11" destOrd="0" presId="urn:microsoft.com/office/officeart/2005/8/layout/cycle8"/>
    <dgm:cxn modelId="{D8DA848D-05CC-4F24-A3B0-FA438AF53686}" type="presParOf" srcId="{FB4086B6-ED33-498C-B0B2-A23AF32B1FA4}" destId="{AA53F8CB-861A-47AE-9AD5-2992901F0646}" srcOrd="12" destOrd="0" presId="urn:microsoft.com/office/officeart/2005/8/layout/cycle8"/>
    <dgm:cxn modelId="{C308BCB0-41EB-4ADA-8743-DD78A82D2229}" type="presParOf" srcId="{FB4086B6-ED33-498C-B0B2-A23AF32B1FA4}" destId="{48B30C9A-20D4-4724-8D6D-4EE9C7D7A2E8}" srcOrd="13" destOrd="0" presId="urn:microsoft.com/office/officeart/2005/8/layout/cycle8"/>
    <dgm:cxn modelId="{31D1DF6D-F0B5-46DF-9E1E-0BDD46EF41F9}" type="presParOf" srcId="{FB4086B6-ED33-498C-B0B2-A23AF32B1FA4}" destId="{DB138C25-EC3B-4E41-AE35-ED7385BDD0C8}" srcOrd="14" destOrd="0" presId="urn:microsoft.com/office/officeart/2005/8/layout/cycle8"/>
    <dgm:cxn modelId="{828E28D2-42CC-4E76-AD01-98A2A942653B}" type="presParOf" srcId="{FB4086B6-ED33-498C-B0B2-A23AF32B1FA4}" destId="{1658545F-2689-4707-8D4C-32890DE055B4}" srcOrd="15" destOrd="0" presId="urn:microsoft.com/office/officeart/2005/8/layout/cycle8"/>
    <dgm:cxn modelId="{C1C2E882-AC80-4BE8-9456-4B1EDC37F113}" type="presParOf" srcId="{FB4086B6-ED33-498C-B0B2-A23AF32B1FA4}" destId="{0E2365CF-10C2-4A39-B9C0-3C89A987B000}" srcOrd="16" destOrd="0" presId="urn:microsoft.com/office/officeart/2005/8/layout/cycle8"/>
    <dgm:cxn modelId="{4A26F363-DFA3-4A71-97DD-9EEF59B97174}" type="presParOf" srcId="{FB4086B6-ED33-498C-B0B2-A23AF32B1FA4}" destId="{3E29565B-FE91-4EAB-8B8F-79B72020AE99}" srcOrd="17" destOrd="0" presId="urn:microsoft.com/office/officeart/2005/8/layout/cycle8"/>
    <dgm:cxn modelId="{7A5044E2-F9DC-43F2-9D93-272690D9C88C}" type="presParOf" srcId="{FB4086B6-ED33-498C-B0B2-A23AF32B1FA4}" destId="{A114BF0E-C93D-4DC9-8E74-6068E5EF7D61}" srcOrd="18" destOrd="0" presId="urn:microsoft.com/office/officeart/2005/8/layout/cycle8"/>
    <dgm:cxn modelId="{898C9F50-68C6-4FF3-BEF6-BC1833A618DE}" type="presParOf" srcId="{FB4086B6-ED33-498C-B0B2-A23AF32B1FA4}" destId="{85C485A6-0BA7-40D9-B5FB-10D82418F6C7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C305E-E4D4-428F-87F1-CC7874F81AD5}">
      <dsp:nvSpPr>
        <dsp:cNvPr id="0" name=""/>
        <dsp:cNvSpPr/>
      </dsp:nvSpPr>
      <dsp:spPr>
        <a:xfrm>
          <a:off x="559800" y="6706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2EE0-F3E3-4A7E-BE75-A7042F2DE04C}">
      <dsp:nvSpPr>
        <dsp:cNvPr id="0" name=""/>
        <dsp:cNvSpPr/>
      </dsp:nvSpPr>
      <dsp:spPr>
        <a:xfrm>
          <a:off x="559800" y="23038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What is Telco?</a:t>
          </a:r>
        </a:p>
      </dsp:txBody>
      <dsp:txXfrm>
        <a:off x="559800" y="2303890"/>
        <a:ext cx="4320000" cy="648000"/>
      </dsp:txXfrm>
    </dsp:sp>
    <dsp:sp modelId="{F44A7F0C-02DE-4121-9A97-73EF6701C33C}">
      <dsp:nvSpPr>
        <dsp:cNvPr id="0" name=""/>
        <dsp:cNvSpPr/>
      </dsp:nvSpPr>
      <dsp:spPr>
        <a:xfrm>
          <a:off x="559800" y="3008281"/>
          <a:ext cx="4320000" cy="48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Fictitious telecommunications company offers phone and internet services</a:t>
          </a:r>
        </a:p>
      </dsp:txBody>
      <dsp:txXfrm>
        <a:off x="559800" y="3008281"/>
        <a:ext cx="4320000" cy="481905"/>
      </dsp:txXfrm>
    </dsp:sp>
    <dsp:sp modelId="{91124E68-92A0-4FFF-B1F4-9637AA085A13}">
      <dsp:nvSpPr>
        <dsp:cNvPr id="0" name=""/>
        <dsp:cNvSpPr/>
      </dsp:nvSpPr>
      <dsp:spPr>
        <a:xfrm>
          <a:off x="5635800" y="6706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AE150-A0C0-4088-A5DE-D0E176475A56}">
      <dsp:nvSpPr>
        <dsp:cNvPr id="0" name=""/>
        <dsp:cNvSpPr/>
      </dsp:nvSpPr>
      <dsp:spPr>
        <a:xfrm>
          <a:off x="5635800" y="23038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Why predict churn?</a:t>
          </a:r>
        </a:p>
      </dsp:txBody>
      <dsp:txXfrm>
        <a:off x="5635800" y="2303890"/>
        <a:ext cx="4320000" cy="648000"/>
      </dsp:txXfrm>
    </dsp:sp>
    <dsp:sp modelId="{5697EB98-7A13-4240-B658-5936419DD9BE}">
      <dsp:nvSpPr>
        <dsp:cNvPr id="0" name=""/>
        <dsp:cNvSpPr/>
      </dsp:nvSpPr>
      <dsp:spPr>
        <a:xfrm>
          <a:off x="5635800" y="3008281"/>
          <a:ext cx="4320000" cy="48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Costs company 5x more to attain NEW customer than to keep an existing one</a:t>
          </a:r>
        </a:p>
      </dsp:txBody>
      <dsp:txXfrm>
        <a:off x="5635800" y="3008281"/>
        <a:ext cx="4320000" cy="481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3FE7B-8059-4C7C-91E2-4670D4CAF21B}">
      <dsp:nvSpPr>
        <dsp:cNvPr id="0" name=""/>
        <dsp:cNvSpPr/>
      </dsp:nvSpPr>
      <dsp:spPr>
        <a:xfrm>
          <a:off x="2767" y="0"/>
          <a:ext cx="2715256" cy="48304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Product and Services</a:t>
          </a:r>
        </a:p>
      </dsp:txBody>
      <dsp:txXfrm>
        <a:off x="2767" y="0"/>
        <a:ext cx="2715256" cy="1449149"/>
      </dsp:txXfrm>
    </dsp:sp>
    <dsp:sp modelId="{53ADA10B-FF06-4740-9D8A-143AF432BC56}">
      <dsp:nvSpPr>
        <dsp:cNvPr id="0" name=""/>
        <dsp:cNvSpPr/>
      </dsp:nvSpPr>
      <dsp:spPr>
        <a:xfrm>
          <a:off x="274292" y="1449348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Phone Service</a:t>
          </a:r>
        </a:p>
      </dsp:txBody>
      <dsp:txXfrm>
        <a:off x="279652" y="1454708"/>
        <a:ext cx="2161485" cy="172295"/>
      </dsp:txXfrm>
    </dsp:sp>
    <dsp:sp modelId="{98C15683-DE2F-40D0-972E-0455C86A03FE}">
      <dsp:nvSpPr>
        <dsp:cNvPr id="0" name=""/>
        <dsp:cNvSpPr/>
      </dsp:nvSpPr>
      <dsp:spPr>
        <a:xfrm>
          <a:off x="274292" y="1660520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Multiple Lines</a:t>
          </a:r>
        </a:p>
      </dsp:txBody>
      <dsp:txXfrm>
        <a:off x="279652" y="1665880"/>
        <a:ext cx="2161485" cy="172295"/>
      </dsp:txXfrm>
    </dsp:sp>
    <dsp:sp modelId="{69ABC466-8683-424F-9E0C-D0986FA3B5FA}">
      <dsp:nvSpPr>
        <dsp:cNvPr id="0" name=""/>
        <dsp:cNvSpPr/>
      </dsp:nvSpPr>
      <dsp:spPr>
        <a:xfrm>
          <a:off x="274292" y="1871692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Internet Service</a:t>
          </a:r>
        </a:p>
      </dsp:txBody>
      <dsp:txXfrm>
        <a:off x="279652" y="1877052"/>
        <a:ext cx="2161485" cy="172295"/>
      </dsp:txXfrm>
    </dsp:sp>
    <dsp:sp modelId="{05D706D2-DC64-40FF-A1C4-110777594997}">
      <dsp:nvSpPr>
        <dsp:cNvPr id="0" name=""/>
        <dsp:cNvSpPr/>
      </dsp:nvSpPr>
      <dsp:spPr>
        <a:xfrm>
          <a:off x="274292" y="2082864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Online Security</a:t>
          </a:r>
        </a:p>
      </dsp:txBody>
      <dsp:txXfrm>
        <a:off x="279652" y="2088224"/>
        <a:ext cx="2161485" cy="172295"/>
      </dsp:txXfrm>
    </dsp:sp>
    <dsp:sp modelId="{063BE85B-93F7-49F6-A2BD-82230BA25C07}">
      <dsp:nvSpPr>
        <dsp:cNvPr id="0" name=""/>
        <dsp:cNvSpPr/>
      </dsp:nvSpPr>
      <dsp:spPr>
        <a:xfrm>
          <a:off x="274292" y="2294036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Online Backup</a:t>
          </a:r>
        </a:p>
      </dsp:txBody>
      <dsp:txXfrm>
        <a:off x="279652" y="2299396"/>
        <a:ext cx="2161485" cy="172295"/>
      </dsp:txXfrm>
    </dsp:sp>
    <dsp:sp modelId="{8A7F29A0-1DA6-495C-88E1-597FB57F70AF}">
      <dsp:nvSpPr>
        <dsp:cNvPr id="0" name=""/>
        <dsp:cNvSpPr/>
      </dsp:nvSpPr>
      <dsp:spPr>
        <a:xfrm>
          <a:off x="274292" y="2505208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Protection</a:t>
          </a:r>
        </a:p>
      </dsp:txBody>
      <dsp:txXfrm>
        <a:off x="279652" y="2510568"/>
        <a:ext cx="2161485" cy="172295"/>
      </dsp:txXfrm>
    </dsp:sp>
    <dsp:sp modelId="{29EEF668-A2FF-43A3-8EAC-6B2F7D880DA6}">
      <dsp:nvSpPr>
        <dsp:cNvPr id="0" name=""/>
        <dsp:cNvSpPr/>
      </dsp:nvSpPr>
      <dsp:spPr>
        <a:xfrm>
          <a:off x="274292" y="2716380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 Support</a:t>
          </a:r>
        </a:p>
      </dsp:txBody>
      <dsp:txXfrm>
        <a:off x="279652" y="2721740"/>
        <a:ext cx="2161485" cy="172295"/>
      </dsp:txXfrm>
    </dsp:sp>
    <dsp:sp modelId="{446D54B1-65AC-42F6-9656-4365C22422ED}">
      <dsp:nvSpPr>
        <dsp:cNvPr id="0" name=""/>
        <dsp:cNvSpPr/>
      </dsp:nvSpPr>
      <dsp:spPr>
        <a:xfrm>
          <a:off x="274292" y="2927552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Streaming TV</a:t>
          </a:r>
        </a:p>
      </dsp:txBody>
      <dsp:txXfrm>
        <a:off x="279652" y="2932912"/>
        <a:ext cx="2161485" cy="172295"/>
      </dsp:txXfrm>
    </dsp:sp>
    <dsp:sp modelId="{C91EC0CA-ECB4-4468-B249-DEC1F7F6FB4F}">
      <dsp:nvSpPr>
        <dsp:cNvPr id="0" name=""/>
        <dsp:cNvSpPr/>
      </dsp:nvSpPr>
      <dsp:spPr>
        <a:xfrm>
          <a:off x="274292" y="3138724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Streaming Movies</a:t>
          </a:r>
        </a:p>
      </dsp:txBody>
      <dsp:txXfrm>
        <a:off x="279652" y="3144084"/>
        <a:ext cx="2161485" cy="172295"/>
      </dsp:txXfrm>
    </dsp:sp>
    <dsp:sp modelId="{DB5516F0-10D4-4658-8F5B-5AE56201C9A6}">
      <dsp:nvSpPr>
        <dsp:cNvPr id="0" name=""/>
        <dsp:cNvSpPr/>
      </dsp:nvSpPr>
      <dsp:spPr>
        <a:xfrm>
          <a:off x="274292" y="3349896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Contract</a:t>
          </a:r>
        </a:p>
      </dsp:txBody>
      <dsp:txXfrm>
        <a:off x="279652" y="3355256"/>
        <a:ext cx="2161485" cy="172295"/>
      </dsp:txXfrm>
    </dsp:sp>
    <dsp:sp modelId="{4568E506-C371-4862-943E-619E3F56156C}">
      <dsp:nvSpPr>
        <dsp:cNvPr id="0" name=""/>
        <dsp:cNvSpPr/>
      </dsp:nvSpPr>
      <dsp:spPr>
        <a:xfrm>
          <a:off x="274292" y="3561068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Paperless Billing</a:t>
          </a:r>
        </a:p>
      </dsp:txBody>
      <dsp:txXfrm>
        <a:off x="279652" y="3566428"/>
        <a:ext cx="2161485" cy="172295"/>
      </dsp:txXfrm>
    </dsp:sp>
    <dsp:sp modelId="{50CDC205-57C1-4BEE-A057-333B90C50A5B}">
      <dsp:nvSpPr>
        <dsp:cNvPr id="0" name=""/>
        <dsp:cNvSpPr/>
      </dsp:nvSpPr>
      <dsp:spPr>
        <a:xfrm>
          <a:off x="274292" y="3772241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 Method</a:t>
          </a:r>
        </a:p>
      </dsp:txBody>
      <dsp:txXfrm>
        <a:off x="279652" y="3777601"/>
        <a:ext cx="2161485" cy="172295"/>
      </dsp:txXfrm>
    </dsp:sp>
    <dsp:sp modelId="{72BA28AA-C4A6-4466-A403-365EA1E4D4D0}">
      <dsp:nvSpPr>
        <dsp:cNvPr id="0" name=""/>
        <dsp:cNvSpPr/>
      </dsp:nvSpPr>
      <dsp:spPr>
        <a:xfrm>
          <a:off x="274292" y="3983413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Monthly Charges</a:t>
          </a:r>
        </a:p>
      </dsp:txBody>
      <dsp:txXfrm>
        <a:off x="279652" y="3988773"/>
        <a:ext cx="2161485" cy="172295"/>
      </dsp:txXfrm>
    </dsp:sp>
    <dsp:sp modelId="{C23E05CF-0DB4-435D-8D1C-2E7FCB18C06C}">
      <dsp:nvSpPr>
        <dsp:cNvPr id="0" name=""/>
        <dsp:cNvSpPr/>
      </dsp:nvSpPr>
      <dsp:spPr>
        <a:xfrm>
          <a:off x="274292" y="4194585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Charges </a:t>
          </a:r>
        </a:p>
      </dsp:txBody>
      <dsp:txXfrm>
        <a:off x="279652" y="4199945"/>
        <a:ext cx="2161485" cy="172295"/>
      </dsp:txXfrm>
    </dsp:sp>
    <dsp:sp modelId="{4BB1A1C3-B571-417E-B62A-1DC3562430A0}">
      <dsp:nvSpPr>
        <dsp:cNvPr id="0" name=""/>
        <dsp:cNvSpPr/>
      </dsp:nvSpPr>
      <dsp:spPr>
        <a:xfrm>
          <a:off x="274292" y="4405757"/>
          <a:ext cx="2172205" cy="183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Tenure (months)</a:t>
          </a:r>
        </a:p>
      </dsp:txBody>
      <dsp:txXfrm>
        <a:off x="279652" y="4411117"/>
        <a:ext cx="2161485" cy="172295"/>
      </dsp:txXfrm>
    </dsp:sp>
    <dsp:sp modelId="{54DD414D-661D-40D0-AD43-A1C02DC86C37}">
      <dsp:nvSpPr>
        <dsp:cNvPr id="0" name=""/>
        <dsp:cNvSpPr/>
      </dsp:nvSpPr>
      <dsp:spPr>
        <a:xfrm>
          <a:off x="2921667" y="0"/>
          <a:ext cx="2715256" cy="48304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Geographic</a:t>
          </a:r>
        </a:p>
      </dsp:txBody>
      <dsp:txXfrm>
        <a:off x="2921667" y="0"/>
        <a:ext cx="2715256" cy="1449149"/>
      </dsp:txXfrm>
    </dsp:sp>
    <dsp:sp modelId="{F2A8FE32-2AEF-4B1A-9475-8CBC1A710DF6}">
      <dsp:nvSpPr>
        <dsp:cNvPr id="0" name=""/>
        <dsp:cNvSpPr/>
      </dsp:nvSpPr>
      <dsp:spPr>
        <a:xfrm>
          <a:off x="3193193" y="1449561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City</a:t>
          </a:r>
        </a:p>
      </dsp:txBody>
      <dsp:txXfrm>
        <a:off x="3220988" y="1477356"/>
        <a:ext cx="2116615" cy="893409"/>
      </dsp:txXfrm>
    </dsp:sp>
    <dsp:sp modelId="{E6E1432A-DA67-4B7B-B592-BCE6CB70EC77}">
      <dsp:nvSpPr>
        <dsp:cNvPr id="0" name=""/>
        <dsp:cNvSpPr/>
      </dsp:nvSpPr>
      <dsp:spPr>
        <a:xfrm>
          <a:off x="3193193" y="2544560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Zip code</a:t>
          </a:r>
        </a:p>
      </dsp:txBody>
      <dsp:txXfrm>
        <a:off x="3220988" y="2572355"/>
        <a:ext cx="2116615" cy="893409"/>
      </dsp:txXfrm>
    </dsp:sp>
    <dsp:sp modelId="{1F38C60C-B161-405C-AFE7-38B9555C2E46}">
      <dsp:nvSpPr>
        <dsp:cNvPr id="0" name=""/>
        <dsp:cNvSpPr/>
      </dsp:nvSpPr>
      <dsp:spPr>
        <a:xfrm>
          <a:off x="3193193" y="3639560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Latitude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Longitude</a:t>
          </a:r>
        </a:p>
      </dsp:txBody>
      <dsp:txXfrm>
        <a:off x="3220988" y="3667355"/>
        <a:ext cx="2116615" cy="893409"/>
      </dsp:txXfrm>
    </dsp:sp>
    <dsp:sp modelId="{DFFFE6E6-8364-4191-BC19-BA90B8DAB77E}">
      <dsp:nvSpPr>
        <dsp:cNvPr id="0" name=""/>
        <dsp:cNvSpPr/>
      </dsp:nvSpPr>
      <dsp:spPr>
        <a:xfrm>
          <a:off x="5840568" y="0"/>
          <a:ext cx="2715256" cy="48304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Demographics</a:t>
          </a:r>
        </a:p>
      </dsp:txBody>
      <dsp:txXfrm>
        <a:off x="5840568" y="0"/>
        <a:ext cx="2715256" cy="1449149"/>
      </dsp:txXfrm>
    </dsp:sp>
    <dsp:sp modelId="{ECD477A8-A2CD-4559-8CEA-56CB5FA64B91}">
      <dsp:nvSpPr>
        <dsp:cNvPr id="0" name=""/>
        <dsp:cNvSpPr/>
      </dsp:nvSpPr>
      <dsp:spPr>
        <a:xfrm>
          <a:off x="6112094" y="1449267"/>
          <a:ext cx="2172205" cy="703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</a:t>
          </a:r>
        </a:p>
      </dsp:txBody>
      <dsp:txXfrm>
        <a:off x="6132705" y="1469878"/>
        <a:ext cx="2130983" cy="662478"/>
      </dsp:txXfrm>
    </dsp:sp>
    <dsp:sp modelId="{5743DEE0-D1B9-4825-A3E3-0BA882CD45A7}">
      <dsp:nvSpPr>
        <dsp:cNvPr id="0" name=""/>
        <dsp:cNvSpPr/>
      </dsp:nvSpPr>
      <dsp:spPr>
        <a:xfrm>
          <a:off x="6112094" y="2261229"/>
          <a:ext cx="2172205" cy="703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Dependents</a:t>
          </a:r>
        </a:p>
      </dsp:txBody>
      <dsp:txXfrm>
        <a:off x="6132705" y="2281840"/>
        <a:ext cx="2130983" cy="662478"/>
      </dsp:txXfrm>
    </dsp:sp>
    <dsp:sp modelId="{79371556-03E8-4249-A0D8-033865C15F12}">
      <dsp:nvSpPr>
        <dsp:cNvPr id="0" name=""/>
        <dsp:cNvSpPr/>
      </dsp:nvSpPr>
      <dsp:spPr>
        <a:xfrm>
          <a:off x="6112094" y="3073191"/>
          <a:ext cx="2172205" cy="703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Gender</a:t>
          </a:r>
        </a:p>
      </dsp:txBody>
      <dsp:txXfrm>
        <a:off x="6132705" y="3093802"/>
        <a:ext cx="2130983" cy="662478"/>
      </dsp:txXfrm>
    </dsp:sp>
    <dsp:sp modelId="{50B096F1-2093-4EE7-A594-B1DFBC28F3D8}">
      <dsp:nvSpPr>
        <dsp:cNvPr id="0" name=""/>
        <dsp:cNvSpPr/>
      </dsp:nvSpPr>
      <dsp:spPr>
        <a:xfrm>
          <a:off x="6112094" y="3885153"/>
          <a:ext cx="2172205" cy="703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Partner</a:t>
          </a:r>
        </a:p>
      </dsp:txBody>
      <dsp:txXfrm>
        <a:off x="6132705" y="3905764"/>
        <a:ext cx="2130983" cy="662478"/>
      </dsp:txXfrm>
    </dsp:sp>
    <dsp:sp modelId="{73C507E7-F489-412D-9921-35E508E60EEF}">
      <dsp:nvSpPr>
        <dsp:cNvPr id="0" name=""/>
        <dsp:cNvSpPr/>
      </dsp:nvSpPr>
      <dsp:spPr>
        <a:xfrm>
          <a:off x="8759469" y="0"/>
          <a:ext cx="2715256" cy="48304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Churn</a:t>
          </a:r>
        </a:p>
      </dsp:txBody>
      <dsp:txXfrm>
        <a:off x="8759469" y="0"/>
        <a:ext cx="2715256" cy="1449149"/>
      </dsp:txXfrm>
    </dsp:sp>
    <dsp:sp modelId="{55D98508-1267-4552-910F-0B9F78AF7FAE}">
      <dsp:nvSpPr>
        <dsp:cNvPr id="0" name=""/>
        <dsp:cNvSpPr/>
      </dsp:nvSpPr>
      <dsp:spPr>
        <a:xfrm>
          <a:off x="9030995" y="1449561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Churn (yes, no)</a:t>
          </a:r>
        </a:p>
      </dsp:txBody>
      <dsp:txXfrm>
        <a:off x="9058790" y="1477356"/>
        <a:ext cx="2116615" cy="893409"/>
      </dsp:txXfrm>
    </dsp:sp>
    <dsp:sp modelId="{0444411E-985B-404A-86A6-95FC1E5A8DDD}">
      <dsp:nvSpPr>
        <dsp:cNvPr id="0" name=""/>
        <dsp:cNvSpPr/>
      </dsp:nvSpPr>
      <dsp:spPr>
        <a:xfrm>
          <a:off x="9030995" y="2544560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Churn reason</a:t>
          </a:r>
        </a:p>
      </dsp:txBody>
      <dsp:txXfrm>
        <a:off x="9058790" y="2572355"/>
        <a:ext cx="2116615" cy="893409"/>
      </dsp:txXfrm>
    </dsp:sp>
    <dsp:sp modelId="{3ED63323-6F04-438A-9E1D-E9272FABF762}">
      <dsp:nvSpPr>
        <dsp:cNvPr id="0" name=""/>
        <dsp:cNvSpPr/>
      </dsp:nvSpPr>
      <dsp:spPr>
        <a:xfrm>
          <a:off x="9030995" y="3639560"/>
          <a:ext cx="2172205" cy="948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lifetime value</a:t>
          </a:r>
        </a:p>
      </dsp:txBody>
      <dsp:txXfrm>
        <a:off x="9058790" y="3667355"/>
        <a:ext cx="2116615" cy="89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2462714" y="355845"/>
          <a:ext cx="4765255" cy="476525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Exploratory Data Analysis &amp; Feature Engineering</a:t>
          </a:r>
        </a:p>
      </dsp:txBody>
      <dsp:txXfrm>
        <a:off x="4992270" y="1343501"/>
        <a:ext cx="1758606" cy="1304772"/>
      </dsp:txXfrm>
    </dsp:sp>
    <dsp:sp modelId="{F24D2CE6-709F-40D4-B0F9-878B0B191C8E}">
      <dsp:nvSpPr>
        <dsp:cNvPr id="0" name=""/>
        <dsp:cNvSpPr/>
      </dsp:nvSpPr>
      <dsp:spPr>
        <a:xfrm>
          <a:off x="2462714" y="515822"/>
          <a:ext cx="4765255" cy="476525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Fitting &amp; Tuning</a:t>
          </a:r>
        </a:p>
      </dsp:txBody>
      <dsp:txXfrm>
        <a:off x="4992270" y="2988649"/>
        <a:ext cx="1758606" cy="1304772"/>
      </dsp:txXfrm>
    </dsp:sp>
    <dsp:sp modelId="{CBAE71DD-AD7B-44CC-BD76-FC0F81247AA6}">
      <dsp:nvSpPr>
        <dsp:cNvPr id="0" name=""/>
        <dsp:cNvSpPr/>
      </dsp:nvSpPr>
      <dsp:spPr>
        <a:xfrm>
          <a:off x="2302737" y="515822"/>
          <a:ext cx="4765255" cy="476525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Selection</a:t>
          </a:r>
        </a:p>
      </dsp:txBody>
      <dsp:txXfrm>
        <a:off x="2779830" y="2988649"/>
        <a:ext cx="1758606" cy="1304772"/>
      </dsp:txXfrm>
    </dsp:sp>
    <dsp:sp modelId="{AA53F8CB-861A-47AE-9AD5-2992901F0646}">
      <dsp:nvSpPr>
        <dsp:cNvPr id="0" name=""/>
        <dsp:cNvSpPr/>
      </dsp:nvSpPr>
      <dsp:spPr>
        <a:xfrm>
          <a:off x="2302737" y="355845"/>
          <a:ext cx="4765255" cy="476525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Importance</a:t>
          </a:r>
        </a:p>
      </dsp:txBody>
      <dsp:txXfrm>
        <a:off x="2779830" y="1343501"/>
        <a:ext cx="1758606" cy="1304772"/>
      </dsp:txXfrm>
    </dsp:sp>
    <dsp:sp modelId="{0E2365CF-10C2-4A39-B9C0-3C89A987B000}">
      <dsp:nvSpPr>
        <dsp:cNvPr id="0" name=""/>
        <dsp:cNvSpPr/>
      </dsp:nvSpPr>
      <dsp:spPr>
        <a:xfrm>
          <a:off x="2167722" y="60853"/>
          <a:ext cx="5355239" cy="535523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2167722" y="220830"/>
          <a:ext cx="5355239" cy="535523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2007745" y="220830"/>
          <a:ext cx="5355239" cy="535523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2007745" y="60853"/>
          <a:ext cx="5355239" cy="535523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AA9E-C143-44DF-BCBD-C42844B0EA94}">
      <dsp:nvSpPr>
        <dsp:cNvPr id="0" name=""/>
        <dsp:cNvSpPr/>
      </dsp:nvSpPr>
      <dsp:spPr>
        <a:xfrm>
          <a:off x="1170374" y="266710"/>
          <a:ext cx="3629089" cy="362908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Exploratory Data Analysis &amp; Feature Engineering</a:t>
          </a:r>
        </a:p>
      </dsp:txBody>
      <dsp:txXfrm>
        <a:off x="3096816" y="1018882"/>
        <a:ext cx="1339306" cy="993679"/>
      </dsp:txXfrm>
    </dsp:sp>
    <dsp:sp modelId="{F24D2CE6-709F-40D4-B0F9-878B0B191C8E}">
      <dsp:nvSpPr>
        <dsp:cNvPr id="0" name=""/>
        <dsp:cNvSpPr/>
      </dsp:nvSpPr>
      <dsp:spPr>
        <a:xfrm>
          <a:off x="1170374" y="388544"/>
          <a:ext cx="3629089" cy="362908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Fitting &amp; Tuning</a:t>
          </a:r>
        </a:p>
      </dsp:txBody>
      <dsp:txXfrm>
        <a:off x="3096816" y="2271782"/>
        <a:ext cx="1339306" cy="993679"/>
      </dsp:txXfrm>
    </dsp:sp>
    <dsp:sp modelId="{CBAE71DD-AD7B-44CC-BD76-FC0F81247AA6}">
      <dsp:nvSpPr>
        <dsp:cNvPr id="0" name=""/>
        <dsp:cNvSpPr/>
      </dsp:nvSpPr>
      <dsp:spPr>
        <a:xfrm>
          <a:off x="1048541" y="388544"/>
          <a:ext cx="3629089" cy="362908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Selection</a:t>
          </a:r>
        </a:p>
      </dsp:txBody>
      <dsp:txXfrm>
        <a:off x="1411882" y="2271782"/>
        <a:ext cx="1339306" cy="993679"/>
      </dsp:txXfrm>
    </dsp:sp>
    <dsp:sp modelId="{AA53F8CB-861A-47AE-9AD5-2992901F0646}">
      <dsp:nvSpPr>
        <dsp:cNvPr id="0" name=""/>
        <dsp:cNvSpPr/>
      </dsp:nvSpPr>
      <dsp:spPr>
        <a:xfrm>
          <a:off x="1048541" y="266710"/>
          <a:ext cx="3629089" cy="362908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 Importance</a:t>
          </a:r>
        </a:p>
      </dsp:txBody>
      <dsp:txXfrm>
        <a:off x="1411882" y="1018882"/>
        <a:ext cx="1339306" cy="993679"/>
      </dsp:txXfrm>
    </dsp:sp>
    <dsp:sp modelId="{0E2365CF-10C2-4A39-B9C0-3C89A987B000}">
      <dsp:nvSpPr>
        <dsp:cNvPr id="0" name=""/>
        <dsp:cNvSpPr/>
      </dsp:nvSpPr>
      <dsp:spPr>
        <a:xfrm>
          <a:off x="945717" y="42052"/>
          <a:ext cx="4078405" cy="407840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9565B-FE91-4EAB-8B8F-79B72020AE99}">
      <dsp:nvSpPr>
        <dsp:cNvPr id="0" name=""/>
        <dsp:cNvSpPr/>
      </dsp:nvSpPr>
      <dsp:spPr>
        <a:xfrm>
          <a:off x="945717" y="163886"/>
          <a:ext cx="4078405" cy="407840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4BF0E-C93D-4DC9-8E74-6068E5EF7D61}">
      <dsp:nvSpPr>
        <dsp:cNvPr id="0" name=""/>
        <dsp:cNvSpPr/>
      </dsp:nvSpPr>
      <dsp:spPr>
        <a:xfrm>
          <a:off x="823883" y="163886"/>
          <a:ext cx="4078405" cy="407840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85A6-0BA7-40D9-B5FB-10D82418F6C7}">
      <dsp:nvSpPr>
        <dsp:cNvPr id="0" name=""/>
        <dsp:cNvSpPr/>
      </dsp:nvSpPr>
      <dsp:spPr>
        <a:xfrm>
          <a:off x="823883" y="42052"/>
          <a:ext cx="4078405" cy="407840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191F-4D1D-B915-73BD-05CFAE3A6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D6DF0-33E8-44F3-90E9-3206329B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0A6AB-12BC-4F79-B227-C14D477A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Lara Miller</a:t>
            </a:r>
          </a:p>
          <a:p>
            <a:pPr>
              <a:lnSpc>
                <a:spcPct val="90000"/>
              </a:lnSpc>
            </a:pPr>
            <a:r>
              <a:rPr lang="en-US" sz="1400"/>
              <a:t>March 23, 2022</a:t>
            </a:r>
          </a:p>
        </p:txBody>
      </p:sp>
    </p:spTree>
    <p:extLst>
      <p:ext uri="{BB962C8B-B14F-4D97-AF65-F5344CB8AC3E}">
        <p14:creationId xmlns:p14="http://schemas.microsoft.com/office/powerpoint/2010/main" val="195642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C0D709-F65E-469F-ADE1-3A0A7DD51730}"/>
              </a:ext>
            </a:extLst>
          </p:cNvPr>
          <p:cNvSpPr txBox="1"/>
          <p:nvPr/>
        </p:nvSpPr>
        <p:spPr>
          <a:xfrm>
            <a:off x="6392499" y="1301070"/>
            <a:ext cx="5038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5 features</a:t>
            </a:r>
          </a:p>
          <a:p>
            <a:pPr marL="342900" indent="-342900">
              <a:buAutoNum type="arabicPeriod"/>
            </a:pPr>
            <a:r>
              <a:rPr lang="en-US" dirty="0"/>
              <a:t>Number churned customers within mile</a:t>
            </a:r>
          </a:p>
          <a:p>
            <a:pPr marL="342900" indent="-342900">
              <a:buAutoNum type="arabicPeriod"/>
            </a:pPr>
            <a:r>
              <a:rPr lang="en-US" dirty="0"/>
              <a:t>Tenure (months)</a:t>
            </a:r>
          </a:p>
          <a:p>
            <a:pPr marL="342900" indent="-342900">
              <a:buAutoNum type="arabicPeriod"/>
            </a:pPr>
            <a:r>
              <a:rPr lang="en-US" dirty="0"/>
              <a:t>Contract (month to month)</a:t>
            </a:r>
          </a:p>
          <a:p>
            <a:pPr marL="342900" indent="-342900">
              <a:buAutoNum type="arabicPeriod"/>
            </a:pPr>
            <a:r>
              <a:rPr lang="en-US" dirty="0"/>
              <a:t>Monthly charges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Customer lifetime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A980C-0E70-45F0-8E57-6F828D8FF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961" y="3577700"/>
            <a:ext cx="5167839" cy="2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483C1F4-D2CE-4972-922B-58764064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0"/>
          <a:stretch/>
        </p:blipFill>
        <p:spPr>
          <a:xfrm>
            <a:off x="5205666" y="1521143"/>
            <a:ext cx="6762750" cy="533685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business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DAF3-6332-4FBA-993C-CEE1272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90" y="1852772"/>
            <a:ext cx="4937760" cy="41605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Cost of products and services is more commonly given as a reason for leaving in churn hotspots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sz="2000" dirty="0"/>
              <a:t>Look at minimizing installation and servicing of fiber optic and therefore increase the return on investment that can be past onto the customer.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7346-FF0D-4454-8EED-DCAEA9FAEF5F}"/>
              </a:ext>
            </a:extLst>
          </p:cNvPr>
          <p:cNvSpPr txBox="1"/>
          <p:nvPr/>
        </p:nvSpPr>
        <p:spPr>
          <a:xfrm>
            <a:off x="5966067" y="1700737"/>
            <a:ext cx="1278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 to 2 churned </a:t>
            </a:r>
          </a:p>
          <a:p>
            <a:pPr algn="ctr"/>
            <a:r>
              <a:rPr lang="en-US" sz="1100" dirty="0"/>
              <a:t>w/in a mile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03ED3-1F5B-43FE-9A2D-2C299D724A3F}"/>
              </a:ext>
            </a:extLst>
          </p:cNvPr>
          <p:cNvSpPr txBox="1"/>
          <p:nvPr/>
        </p:nvSpPr>
        <p:spPr>
          <a:xfrm>
            <a:off x="8054225" y="1700737"/>
            <a:ext cx="1278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to 4 churned </a:t>
            </a:r>
          </a:p>
          <a:p>
            <a:pPr algn="ctr"/>
            <a:r>
              <a:rPr lang="en-US" sz="1100" dirty="0"/>
              <a:t>w/in a mile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2AED-5D79-4A4F-9635-5FBD391667F6}"/>
              </a:ext>
            </a:extLst>
          </p:cNvPr>
          <p:cNvSpPr txBox="1"/>
          <p:nvPr/>
        </p:nvSpPr>
        <p:spPr>
          <a:xfrm>
            <a:off x="10142383" y="1700737"/>
            <a:ext cx="1278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&gt; 5 churned </a:t>
            </a:r>
          </a:p>
          <a:p>
            <a:pPr algn="ctr"/>
            <a:r>
              <a:rPr lang="en-US" sz="1100" dirty="0"/>
              <a:t>w/in a mile</a:t>
            </a:r>
          </a:p>
        </p:txBody>
      </p:sp>
    </p:spTree>
    <p:extLst>
      <p:ext uri="{BB962C8B-B14F-4D97-AF65-F5344CB8AC3E}">
        <p14:creationId xmlns:p14="http://schemas.microsoft.com/office/powerpoint/2010/main" val="366475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business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0D709-F65E-469F-ADE1-3A0A7DD51730}"/>
              </a:ext>
            </a:extLst>
          </p:cNvPr>
          <p:cNvSpPr txBox="1"/>
          <p:nvPr/>
        </p:nvSpPr>
        <p:spPr>
          <a:xfrm>
            <a:off x="-2023809" y="5679582"/>
            <a:ext cx="5038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5 features</a:t>
            </a:r>
          </a:p>
          <a:p>
            <a:pPr marL="342900" indent="-342900">
              <a:buAutoNum type="arabicPeriod"/>
            </a:pPr>
            <a:r>
              <a:rPr lang="en-US" dirty="0"/>
              <a:t>Number churned customers within mile</a:t>
            </a:r>
          </a:p>
          <a:p>
            <a:pPr marL="342900" indent="-342900">
              <a:buAutoNum type="arabicPeriod"/>
            </a:pPr>
            <a:r>
              <a:rPr lang="en-US" dirty="0"/>
              <a:t>Tenure (months)</a:t>
            </a:r>
          </a:p>
          <a:p>
            <a:pPr marL="342900" indent="-342900">
              <a:buAutoNum type="arabicPeriod"/>
            </a:pPr>
            <a:r>
              <a:rPr lang="en-US" dirty="0"/>
              <a:t>Contract (month to month)</a:t>
            </a:r>
          </a:p>
          <a:p>
            <a:pPr marL="342900" indent="-342900">
              <a:buAutoNum type="arabicPeriod"/>
            </a:pPr>
            <a:r>
              <a:rPr lang="en-US" dirty="0"/>
              <a:t>Monthly charges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Customer lifetime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DAF3-6332-4FBA-993C-CEE1272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90" y="1852772"/>
            <a:ext cx="4937760" cy="41605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Most churned customers have month-to-month contracts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sz="2000" dirty="0"/>
              <a:t>Offer incentive packages for signing an annual or two-year contract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A6B93-7C0C-4638-87DD-2561483B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r="5317"/>
          <a:stretch/>
        </p:blipFill>
        <p:spPr>
          <a:xfrm>
            <a:off x="5715000" y="1435100"/>
            <a:ext cx="6248400" cy="505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44954-8E77-4FED-BADD-1356C19702CA}"/>
              </a:ext>
            </a:extLst>
          </p:cNvPr>
          <p:cNvSpPr/>
          <p:nvPr/>
        </p:nvSpPr>
        <p:spPr>
          <a:xfrm>
            <a:off x="6520543" y="1852772"/>
            <a:ext cx="446314" cy="3415914"/>
          </a:xfrm>
          <a:prstGeom prst="rect">
            <a:avLst/>
          </a:prstGeom>
          <a:solidFill>
            <a:srgbClr val="B65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65D6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DDE94-FC9A-4FBC-84F5-817A947D0E9B}"/>
              </a:ext>
            </a:extLst>
          </p:cNvPr>
          <p:cNvSpPr/>
          <p:nvPr/>
        </p:nvSpPr>
        <p:spPr>
          <a:xfrm>
            <a:off x="7104437" y="3243943"/>
            <a:ext cx="446314" cy="202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B65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B9F65-813F-4B4D-8012-00952D84412E}"/>
              </a:ext>
            </a:extLst>
          </p:cNvPr>
          <p:cNvSpPr/>
          <p:nvPr/>
        </p:nvSpPr>
        <p:spPr>
          <a:xfrm>
            <a:off x="7652657" y="2760663"/>
            <a:ext cx="519772" cy="25080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D14290-0751-47E9-BDFE-CA03D63B614B}"/>
              </a:ext>
            </a:extLst>
          </p:cNvPr>
          <p:cNvSpPr/>
          <p:nvPr/>
        </p:nvSpPr>
        <p:spPr>
          <a:xfrm>
            <a:off x="10069286" y="1852772"/>
            <a:ext cx="446314" cy="3415914"/>
          </a:xfrm>
          <a:prstGeom prst="rect">
            <a:avLst/>
          </a:prstGeom>
          <a:solidFill>
            <a:srgbClr val="B65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65D6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6B9D1-37C8-4F84-8B4C-9840093BB880}"/>
              </a:ext>
            </a:extLst>
          </p:cNvPr>
          <p:cNvSpPr/>
          <p:nvPr/>
        </p:nvSpPr>
        <p:spPr>
          <a:xfrm>
            <a:off x="10657114" y="5192486"/>
            <a:ext cx="446314" cy="76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B0373E-D3E8-40BE-9D3B-751DA3DBA995}"/>
              </a:ext>
            </a:extLst>
          </p:cNvPr>
          <p:cNvSpPr/>
          <p:nvPr/>
        </p:nvSpPr>
        <p:spPr>
          <a:xfrm>
            <a:off x="11244942" y="4974771"/>
            <a:ext cx="446314" cy="2939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B65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1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business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DAF3-6332-4FBA-993C-CEE1272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90" y="1852772"/>
            <a:ext cx="4937760" cy="41605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Monthly charges are higher for churn customers with phone services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sz="2000" dirty="0"/>
              <a:t>Get additional data for these customers to assess why they are paying more for standard services.</a:t>
            </a:r>
          </a:p>
          <a:p>
            <a:pPr lvl="1"/>
            <a:r>
              <a:rPr lang="en-US" sz="2000" dirty="0"/>
              <a:t>Do they have high overage charges?</a:t>
            </a:r>
          </a:p>
          <a:p>
            <a:pPr lvl="1"/>
            <a:r>
              <a:rPr lang="en-US" sz="2000" dirty="0"/>
              <a:t>Are they in areas with high taxes and fees)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77BB8-5D18-4FEE-B658-AB4CFBEC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4" y="1690688"/>
            <a:ext cx="6343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191F-4D1D-B915-73BD-05CFAE3A6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D6DF0-33E8-44F3-90E9-3206329B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0A6AB-12BC-4F79-B227-C14D477A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95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191F-4D1D-B915-73BD-05CFAE3A6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4" b="16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D6DF0-33E8-44F3-90E9-3206329B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0A6AB-12BC-4F79-B227-C14D477A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0A6AB-12BC-4F79-B227-C14D477A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5576" y="1979312"/>
            <a:ext cx="4620584" cy="272331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Python Libraries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2000" dirty="0"/>
              <a:t>Pandas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2000" dirty="0" err="1"/>
              <a:t>numpy</a:t>
            </a:r>
            <a:endParaRPr lang="en-US" sz="2000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2000" dirty="0"/>
              <a:t>Scikit-learn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GIS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- ArcGIS (buffer, spatial join)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D6DF0-33E8-44F3-90E9-3206329B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0063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62191F-4D1D-B915-73BD-05CFAE3A6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4" r="24026" b="2"/>
          <a:stretch/>
        </p:blipFill>
        <p:spPr>
          <a:xfrm>
            <a:off x="0" y="16275"/>
            <a:ext cx="12192000" cy="690283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7978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3" name="Subtitle 2">
            <a:extLst>
              <a:ext uri="{FF2B5EF4-FFF2-40B4-BE49-F238E27FC236}">
                <a16:creationId xmlns:a16="http://schemas.microsoft.com/office/drawing/2014/main" id="{3A0C58E4-17FB-A318-0E4F-42A762933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92872"/>
              </p:ext>
            </p:extLst>
          </p:nvPr>
        </p:nvGraphicFramePr>
        <p:xfrm>
          <a:off x="836676" y="537670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24A5F-EF3F-4F7E-BBD0-8C1C800E824D}"/>
              </a:ext>
            </a:extLst>
          </p:cNvPr>
          <p:cNvGrpSpPr/>
          <p:nvPr/>
        </p:nvGrpSpPr>
        <p:grpSpPr>
          <a:xfrm>
            <a:off x="4202330" y="4513127"/>
            <a:ext cx="4320000" cy="1054230"/>
            <a:chOff x="5635800" y="1897660"/>
            <a:chExt cx="4320000" cy="10542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6DC23D-4013-4EC2-B9B0-722B5F966598}"/>
                </a:ext>
              </a:extLst>
            </p:cNvPr>
            <p:cNvSpPr/>
            <p:nvPr/>
          </p:nvSpPr>
          <p:spPr>
            <a:xfrm>
              <a:off x="5635800" y="2303890"/>
              <a:ext cx="4320000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04DBB7-713C-4020-A009-47AD19CA9D1E}"/>
                </a:ext>
              </a:extLst>
            </p:cNvPr>
            <p:cNvSpPr txBox="1"/>
            <p:nvPr/>
          </p:nvSpPr>
          <p:spPr>
            <a:xfrm>
              <a:off x="6032103" y="1897660"/>
              <a:ext cx="3923697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kern="1200" dirty="0"/>
                <a:t>Project Goals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9A3C30-6F96-4B94-8564-50B010996B0B}"/>
              </a:ext>
            </a:extLst>
          </p:cNvPr>
          <p:cNvGrpSpPr/>
          <p:nvPr/>
        </p:nvGrpSpPr>
        <p:grpSpPr>
          <a:xfrm>
            <a:off x="2402889" y="5193626"/>
            <a:ext cx="7918881" cy="481905"/>
            <a:chOff x="5635800" y="3008281"/>
            <a:chExt cx="4320000" cy="4819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258FCB-8C9B-400C-8BD2-0AA465DA5A37}"/>
                </a:ext>
              </a:extLst>
            </p:cNvPr>
            <p:cNvSpPr/>
            <p:nvPr/>
          </p:nvSpPr>
          <p:spPr>
            <a:xfrm>
              <a:off x="5635800" y="3008281"/>
              <a:ext cx="4320000" cy="4819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BE6D6-63A2-4709-8585-738BFC983DF4}"/>
                </a:ext>
              </a:extLst>
            </p:cNvPr>
            <p:cNvSpPr txBox="1"/>
            <p:nvPr/>
          </p:nvSpPr>
          <p:spPr>
            <a:xfrm>
              <a:off x="5635800" y="3008281"/>
              <a:ext cx="4320000" cy="4819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1700" kern="1200" dirty="0"/>
                <a:t>Create classification model to predict customer churn</a:t>
              </a:r>
            </a:p>
            <a:p>
              <a:pPr marL="342900" lvl="0" indent="-34290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1700" dirty="0"/>
                <a:t>Use model to i</a:t>
              </a:r>
              <a:r>
                <a:rPr lang="en-US" sz="1700" kern="1200" dirty="0"/>
                <a:t>dentify areas within Telco business that could be improved </a:t>
              </a:r>
              <a:r>
                <a:rPr lang="en-US" sz="1700" dirty="0"/>
                <a:t>to help retain customers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63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0BDD00D-AE79-4DF5-BBA5-DC1526D94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9136" y="1187118"/>
            <a:ext cx="7564180" cy="6059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b="1" dirty="0"/>
              <a:t>7024 Customers |  25 features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C49633-6043-4E6F-A4AA-70F2A5CA2D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7211302"/>
              </p:ext>
            </p:extLst>
          </p:nvPr>
        </p:nvGraphicFramePr>
        <p:xfrm>
          <a:off x="452761" y="1895351"/>
          <a:ext cx="11477493" cy="4830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67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0" y="128634"/>
            <a:ext cx="11266714" cy="1325563"/>
          </a:xfrm>
        </p:spPr>
        <p:txBody>
          <a:bodyPr/>
          <a:lstStyle/>
          <a:p>
            <a:r>
              <a:rPr lang="en-US" dirty="0"/>
              <a:t>Process for creating a classification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4872199"/>
              </p:ext>
            </p:extLst>
          </p:nvPr>
        </p:nvGraphicFramePr>
        <p:xfrm>
          <a:off x="1858853" y="1056443"/>
          <a:ext cx="9566707" cy="5672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2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0207416"/>
              </p:ext>
            </p:extLst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4FCC5D1-2DD4-4A7A-A7BF-AEAC9A930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0" y="1481667"/>
            <a:ext cx="2518833" cy="1719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166567-B8DD-4FE2-8365-514260EED256}"/>
              </a:ext>
            </a:extLst>
          </p:cNvPr>
          <p:cNvSpPr txBox="1"/>
          <p:nvPr/>
        </p:nvSpPr>
        <p:spPr>
          <a:xfrm>
            <a:off x="5255581" y="1929211"/>
            <a:ext cx="407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Tenure for churned customers lower than for customers who stay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C90EF-7A6D-4529-B631-18D25E016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3508" y="3324179"/>
            <a:ext cx="2409825" cy="1633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1EE92E-71A7-43F6-ABED-A1BA77ECCE46}"/>
              </a:ext>
            </a:extLst>
          </p:cNvPr>
          <p:cNvSpPr txBox="1"/>
          <p:nvPr/>
        </p:nvSpPr>
        <p:spPr>
          <a:xfrm>
            <a:off x="5638800" y="3805535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Monthly charges for churned customers much higher than for customers who stay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AC446-7AC3-4A18-AA28-90A324D7D2CF}"/>
              </a:ext>
            </a:extLst>
          </p:cNvPr>
          <p:cNvSpPr txBox="1"/>
          <p:nvPr/>
        </p:nvSpPr>
        <p:spPr>
          <a:xfrm>
            <a:off x="9707722" y="5233571"/>
            <a:ext cx="272259" cy="13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549E-836B-4EA9-A046-F32018CF74A0}"/>
              </a:ext>
            </a:extLst>
          </p:cNvPr>
          <p:cNvSpPr txBox="1"/>
          <p:nvPr/>
        </p:nvSpPr>
        <p:spPr>
          <a:xfrm>
            <a:off x="9599712" y="5031063"/>
            <a:ext cx="272259" cy="138899"/>
          </a:xfrm>
          <a:prstGeom prst="rect">
            <a:avLst/>
          </a:prstGeom>
          <a:solidFill>
            <a:srgbClr val="5975A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73864-F322-4107-9CD5-F6538ACA55F9}"/>
              </a:ext>
            </a:extLst>
          </p:cNvPr>
          <p:cNvSpPr txBox="1"/>
          <p:nvPr/>
        </p:nvSpPr>
        <p:spPr>
          <a:xfrm>
            <a:off x="9599712" y="5269421"/>
            <a:ext cx="272259" cy="138899"/>
          </a:xfrm>
          <a:prstGeom prst="rect">
            <a:avLst/>
          </a:prstGeom>
          <a:solidFill>
            <a:srgbClr val="CC896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0759E-8588-49BA-BCF0-0B55DBF59EEE}"/>
              </a:ext>
            </a:extLst>
          </p:cNvPr>
          <p:cNvSpPr txBox="1"/>
          <p:nvPr/>
        </p:nvSpPr>
        <p:spPr>
          <a:xfrm>
            <a:off x="10005900" y="4946624"/>
            <a:ext cx="189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Churned 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23FE9-7621-415E-A9D1-52178841863D}"/>
              </a:ext>
            </a:extLst>
          </p:cNvPr>
          <p:cNvSpPr txBox="1"/>
          <p:nvPr/>
        </p:nvSpPr>
        <p:spPr>
          <a:xfrm>
            <a:off x="10015136" y="5184982"/>
            <a:ext cx="222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Non-churned customer</a:t>
            </a:r>
          </a:p>
        </p:txBody>
      </p:sp>
    </p:spTree>
    <p:extLst>
      <p:ext uri="{BB962C8B-B14F-4D97-AF65-F5344CB8AC3E}">
        <p14:creationId xmlns:p14="http://schemas.microsoft.com/office/powerpoint/2010/main" val="215578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5564978"/>
              </p:ext>
            </p:extLst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D8F3F8-87D5-45BB-872A-9B6D2A0B0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055" y="503310"/>
            <a:ext cx="4916196" cy="1634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A8D3A-E667-40C6-AC4D-9AE8A34DD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7775" y="2494446"/>
            <a:ext cx="4916196" cy="164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C5A56-F755-4342-A487-4E962664E237}"/>
              </a:ext>
            </a:extLst>
          </p:cNvPr>
          <p:cNvSpPr txBox="1"/>
          <p:nvPr/>
        </p:nvSpPr>
        <p:spPr>
          <a:xfrm>
            <a:off x="9620251" y="859691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 model tuning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A2A50-688E-4B7C-A09B-8F5B0A137DDF}"/>
              </a:ext>
            </a:extLst>
          </p:cNvPr>
          <p:cNvSpPr txBox="1"/>
          <p:nvPr/>
        </p:nvSpPr>
        <p:spPr>
          <a:xfrm>
            <a:off x="9886950" y="2494446"/>
            <a:ext cx="240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Correct imbalance and cross validation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2092E-9D19-41C3-9AA8-470FC455CE8D}"/>
              </a:ext>
            </a:extLst>
          </p:cNvPr>
          <p:cNvSpPr txBox="1"/>
          <p:nvPr/>
        </p:nvSpPr>
        <p:spPr>
          <a:xfrm>
            <a:off x="6681177" y="5213407"/>
            <a:ext cx="350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60% to 77%</a:t>
            </a:r>
          </a:p>
        </p:txBody>
      </p:sp>
    </p:spTree>
    <p:extLst>
      <p:ext uri="{BB962C8B-B14F-4D97-AF65-F5344CB8AC3E}">
        <p14:creationId xmlns:p14="http://schemas.microsoft.com/office/powerpoint/2010/main" val="259362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7547031"/>
              </p:ext>
            </p:extLst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143BEF-41D2-45CA-B2F0-A9AD5F2D5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616" y="3458595"/>
            <a:ext cx="6257178" cy="244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0D709-F65E-469F-ADE1-3A0A7DD51730}"/>
              </a:ext>
            </a:extLst>
          </p:cNvPr>
          <p:cNvSpPr txBox="1"/>
          <p:nvPr/>
        </p:nvSpPr>
        <p:spPr>
          <a:xfrm>
            <a:off x="6757154" y="1203416"/>
            <a:ext cx="5038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5 features</a:t>
            </a:r>
          </a:p>
          <a:p>
            <a:pPr marL="342900" indent="-342900">
              <a:buAutoNum type="arabicPeriod"/>
            </a:pPr>
            <a:r>
              <a:rPr lang="en-US" dirty="0"/>
              <a:t>Tenure (months)</a:t>
            </a:r>
          </a:p>
          <a:p>
            <a:pPr marL="342900" indent="-342900">
              <a:buAutoNum type="arabicPeriod"/>
            </a:pPr>
            <a:r>
              <a:rPr lang="en-US" dirty="0"/>
              <a:t>Customer lifetime value</a:t>
            </a:r>
          </a:p>
          <a:p>
            <a:pPr marL="342900" indent="-342900">
              <a:buAutoNum type="arabicPeriod"/>
            </a:pPr>
            <a:r>
              <a:rPr lang="en-US" dirty="0"/>
              <a:t>Total Charges</a:t>
            </a:r>
          </a:p>
          <a:p>
            <a:pPr marL="342900" indent="-342900">
              <a:buAutoNum type="arabicPeriod"/>
            </a:pPr>
            <a:r>
              <a:rPr lang="en-US" dirty="0"/>
              <a:t>Monthly charges</a:t>
            </a:r>
          </a:p>
          <a:p>
            <a:pPr marL="342900" indent="-342900">
              <a:buAutoNum type="arabicPeriod"/>
            </a:pPr>
            <a:r>
              <a:rPr lang="en-US" dirty="0"/>
              <a:t>Fiber optic internet service</a:t>
            </a:r>
          </a:p>
        </p:txBody>
      </p:sp>
    </p:spTree>
    <p:extLst>
      <p:ext uri="{BB962C8B-B14F-4D97-AF65-F5344CB8AC3E}">
        <p14:creationId xmlns:p14="http://schemas.microsoft.com/office/powerpoint/2010/main" val="396778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166567-B8DD-4FE2-8365-514260EED256}"/>
              </a:ext>
            </a:extLst>
          </p:cNvPr>
          <p:cNvSpPr txBox="1"/>
          <p:nvPr/>
        </p:nvSpPr>
        <p:spPr>
          <a:xfrm>
            <a:off x="5846679" y="1386637"/>
            <a:ext cx="52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Remove correlated features </a:t>
            </a:r>
          </a:p>
          <a:p>
            <a:r>
              <a:rPr lang="en-US" b="1" dirty="0"/>
              <a:t>2. Engineer geographic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7CF1F-2C7E-4F72-BCD0-86F28F94F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487" y="3427825"/>
            <a:ext cx="2954397" cy="19373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BC103A-51A8-493C-89AF-EC0F3871E419}"/>
              </a:ext>
            </a:extLst>
          </p:cNvPr>
          <p:cNvGrpSpPr/>
          <p:nvPr/>
        </p:nvGrpSpPr>
        <p:grpSpPr>
          <a:xfrm>
            <a:off x="10006584" y="4253528"/>
            <a:ext cx="2120451" cy="446699"/>
            <a:chOff x="9926685" y="2912920"/>
            <a:chExt cx="2120451" cy="4466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E5D53E-78A6-4564-A9F2-CE58FC31CA03}"/>
                </a:ext>
              </a:extLst>
            </p:cNvPr>
            <p:cNvSpPr txBox="1"/>
            <p:nvPr/>
          </p:nvSpPr>
          <p:spPr>
            <a:xfrm>
              <a:off x="9926685" y="2970725"/>
              <a:ext cx="272259" cy="138899"/>
            </a:xfrm>
            <a:prstGeom prst="rect">
              <a:avLst/>
            </a:prstGeom>
            <a:solidFill>
              <a:srgbClr val="5975A4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98CF07-5D2D-4FF4-9A98-64FDA725D0BB}"/>
                </a:ext>
              </a:extLst>
            </p:cNvPr>
            <p:cNvSpPr txBox="1"/>
            <p:nvPr/>
          </p:nvSpPr>
          <p:spPr>
            <a:xfrm>
              <a:off x="9926685" y="3155815"/>
              <a:ext cx="272259" cy="138899"/>
            </a:xfrm>
            <a:prstGeom prst="rect">
              <a:avLst/>
            </a:prstGeom>
            <a:solidFill>
              <a:srgbClr val="CC8963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C71921-631F-466D-A424-8C7CD2226A4C}"/>
                </a:ext>
              </a:extLst>
            </p:cNvPr>
            <p:cNvSpPr txBox="1"/>
            <p:nvPr/>
          </p:nvSpPr>
          <p:spPr>
            <a:xfrm>
              <a:off x="10155313" y="2912920"/>
              <a:ext cx="1891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Churned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57158C-BB9B-497B-9F9F-90E4B465FC1F}"/>
                </a:ext>
              </a:extLst>
            </p:cNvPr>
            <p:cNvSpPr txBox="1"/>
            <p:nvPr/>
          </p:nvSpPr>
          <p:spPr>
            <a:xfrm>
              <a:off x="10155313" y="3098009"/>
              <a:ext cx="1195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Not churned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497AD0A-ABDC-4E9D-800A-8ABCAB601518}"/>
              </a:ext>
            </a:extLst>
          </p:cNvPr>
          <p:cNvSpPr txBox="1"/>
          <p:nvPr/>
        </p:nvSpPr>
        <p:spPr>
          <a:xfrm>
            <a:off x="6855420" y="2392065"/>
            <a:ext cx="38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Hotspots of churned customers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1106B6F-5240-45BC-A9CA-D18200C162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6603" r="9068" b="6795"/>
          <a:stretch/>
        </p:blipFill>
        <p:spPr>
          <a:xfrm>
            <a:off x="5404679" y="2734345"/>
            <a:ext cx="2663301" cy="36288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9B8018-95F0-4A6A-9957-8276D4D4CA5F}"/>
              </a:ext>
            </a:extLst>
          </p:cNvPr>
          <p:cNvSpPr txBox="1"/>
          <p:nvPr/>
        </p:nvSpPr>
        <p:spPr>
          <a:xfrm>
            <a:off x="8018395" y="5347661"/>
            <a:ext cx="381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 churned customers </a:t>
            </a:r>
          </a:p>
          <a:p>
            <a:pPr algn="ctr"/>
            <a:r>
              <a:rPr lang="en-US" sz="1400" dirty="0"/>
              <a:t>within a mile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9EE98-9B85-4B1E-8DE9-45D014FD2AB7}"/>
              </a:ext>
            </a:extLst>
          </p:cNvPr>
          <p:cNvSpPr txBox="1"/>
          <p:nvPr/>
        </p:nvSpPr>
        <p:spPr>
          <a:xfrm>
            <a:off x="8096553" y="3181959"/>
            <a:ext cx="400110" cy="23976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210483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215C1D0-55BC-4779-B705-43DB1D9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FEEA3-C120-4248-84E3-1188365346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-84503" y="1828800"/>
          <a:ext cx="5884006" cy="43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D8F3F8-87D5-45BB-872A-9B6D2A0B0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617" y="548193"/>
            <a:ext cx="4916196" cy="1634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A8D3A-E667-40C6-AC4D-9AE8A34DD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819" y="2264624"/>
            <a:ext cx="4916196" cy="164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C5A56-F755-4342-A487-4E962664E237}"/>
              </a:ext>
            </a:extLst>
          </p:cNvPr>
          <p:cNvSpPr txBox="1"/>
          <p:nvPr/>
        </p:nvSpPr>
        <p:spPr>
          <a:xfrm>
            <a:off x="9663249" y="859691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No model tuning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A2A50-688E-4B7C-A09B-8F5B0A137DDF}"/>
              </a:ext>
            </a:extLst>
          </p:cNvPr>
          <p:cNvSpPr txBox="1"/>
          <p:nvPr/>
        </p:nvSpPr>
        <p:spPr>
          <a:xfrm>
            <a:off x="9644754" y="2337635"/>
            <a:ext cx="240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Correct imbalance and cross validation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2092E-9D19-41C3-9AA8-470FC455CE8D}"/>
              </a:ext>
            </a:extLst>
          </p:cNvPr>
          <p:cNvSpPr txBox="1"/>
          <p:nvPr/>
        </p:nvSpPr>
        <p:spPr>
          <a:xfrm>
            <a:off x="1106976" y="6027380"/>
            <a:ext cx="350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60% to 84%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E637-2F9B-45E7-B72A-434539ECB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1837" y="3987867"/>
            <a:ext cx="5303932" cy="1848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5DEE6C-8546-4866-8568-F6E99266D2DD}"/>
              </a:ext>
            </a:extLst>
          </p:cNvPr>
          <p:cNvSpPr txBox="1"/>
          <p:nvPr/>
        </p:nvSpPr>
        <p:spPr>
          <a:xfrm>
            <a:off x="9644754" y="4127370"/>
            <a:ext cx="240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With geographic feature and Total Charges removed</a:t>
            </a:r>
          </a:p>
        </p:txBody>
      </p:sp>
    </p:spTree>
    <p:extLst>
      <p:ext uri="{BB962C8B-B14F-4D97-AF65-F5344CB8AC3E}">
        <p14:creationId xmlns:p14="http://schemas.microsoft.com/office/powerpoint/2010/main" val="26233806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542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Elephant</vt:lpstr>
      <vt:lpstr>BrushVTI</vt:lpstr>
      <vt:lpstr>Telco Customer Churn</vt:lpstr>
      <vt:lpstr>PowerPoint Presentation</vt:lpstr>
      <vt:lpstr>Data</vt:lpstr>
      <vt:lpstr>Process for creating a classification model</vt:lpstr>
      <vt:lpstr>Baseline</vt:lpstr>
      <vt:lpstr>Baseline</vt:lpstr>
      <vt:lpstr>Baseline</vt:lpstr>
      <vt:lpstr>Final iteration</vt:lpstr>
      <vt:lpstr>Final Iteration</vt:lpstr>
      <vt:lpstr>Final iteration</vt:lpstr>
      <vt:lpstr>Telco business recommendations</vt:lpstr>
      <vt:lpstr>Telco business recommendations</vt:lpstr>
      <vt:lpstr>Telco business recommendations</vt:lpstr>
      <vt:lpstr>Thank You</vt:lpstr>
      <vt:lpstr>Appendix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Lara Miller</dc:creator>
  <cp:lastModifiedBy>Lara Miller</cp:lastModifiedBy>
  <cp:revision>9</cp:revision>
  <dcterms:created xsi:type="dcterms:W3CDTF">2022-03-21T17:28:51Z</dcterms:created>
  <dcterms:modified xsi:type="dcterms:W3CDTF">2022-03-22T21:54:30Z</dcterms:modified>
</cp:coreProperties>
</file>