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FFFF"/>
    <a:srgbClr val="E9DFDF"/>
    <a:srgbClr val="F0DDDA"/>
    <a:srgbClr val="F5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149F3-3239-431C-876D-9314BEF2DD9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99E346-BBFF-4070-A097-D2846C869429}">
      <dgm:prSet custT="1"/>
      <dgm:spPr/>
      <dgm:t>
        <a:bodyPr/>
        <a:lstStyle/>
        <a:p>
          <a:r>
            <a:rPr lang="en-US" sz="2400" dirty="0"/>
            <a:t>List of bills acted on by governor</a:t>
          </a:r>
        </a:p>
      </dgm:t>
    </dgm:pt>
    <dgm:pt modelId="{B617E0F8-414C-4607-BFCC-BF67395534B8}" type="parTrans" cxnId="{C4BDF5DA-B0D2-4C77-ACED-156DC34DE4EE}">
      <dgm:prSet/>
      <dgm:spPr/>
      <dgm:t>
        <a:bodyPr/>
        <a:lstStyle/>
        <a:p>
          <a:endParaRPr lang="en-US"/>
        </a:p>
      </dgm:t>
    </dgm:pt>
    <dgm:pt modelId="{5F8B5DFE-9530-40A0-AFE4-1788BD0328A6}" type="sibTrans" cxnId="{C4BDF5DA-B0D2-4C77-ACED-156DC34DE4EE}">
      <dgm:prSet/>
      <dgm:spPr/>
      <dgm:t>
        <a:bodyPr/>
        <a:lstStyle/>
        <a:p>
          <a:endParaRPr lang="en-US"/>
        </a:p>
      </dgm:t>
    </dgm:pt>
    <dgm:pt modelId="{3BE5DB02-B3C9-4927-9243-299F7C38F140}">
      <dgm:prSet/>
      <dgm:spPr/>
      <dgm:t>
        <a:bodyPr/>
        <a:lstStyle/>
        <a:p>
          <a:r>
            <a:rPr lang="en-US" dirty="0"/>
            <a:t>Bill ID, Bill Title, Action by Governor, Bill Sponsor (1,480)</a:t>
          </a:r>
        </a:p>
      </dgm:t>
    </dgm:pt>
    <dgm:pt modelId="{8A3BF596-166A-4095-86B0-B85AAB55884C}" type="parTrans" cxnId="{F71732C3-DF15-4249-85E1-6FCAB031812A}">
      <dgm:prSet/>
      <dgm:spPr/>
      <dgm:t>
        <a:bodyPr/>
        <a:lstStyle/>
        <a:p>
          <a:endParaRPr lang="en-US"/>
        </a:p>
      </dgm:t>
    </dgm:pt>
    <dgm:pt modelId="{8ABED1AF-4E9C-460F-86E7-947D1595F8F8}" type="sibTrans" cxnId="{F71732C3-DF15-4249-85E1-6FCAB031812A}">
      <dgm:prSet/>
      <dgm:spPr/>
      <dgm:t>
        <a:bodyPr/>
        <a:lstStyle/>
        <a:p>
          <a:endParaRPr lang="en-US"/>
        </a:p>
      </dgm:t>
    </dgm:pt>
    <dgm:pt modelId="{E43DB678-5B43-46B5-A885-59E6DE32D37C}">
      <dgm:prSet custT="1"/>
      <dgm:spPr/>
      <dgm:t>
        <a:bodyPr/>
        <a:lstStyle/>
        <a:p>
          <a:r>
            <a:rPr lang="en-US" sz="2400" dirty="0"/>
            <a:t>Bill Texts </a:t>
          </a:r>
        </a:p>
      </dgm:t>
    </dgm:pt>
    <dgm:pt modelId="{15539017-124F-48A4-97BF-0DB5BE52FA48}" type="parTrans" cxnId="{7DECFEA4-D8FC-42B6-BF03-D40E4F3D6ADA}">
      <dgm:prSet/>
      <dgm:spPr/>
      <dgm:t>
        <a:bodyPr/>
        <a:lstStyle/>
        <a:p>
          <a:endParaRPr lang="en-US"/>
        </a:p>
      </dgm:t>
    </dgm:pt>
    <dgm:pt modelId="{DA1A1E54-BF35-4B48-9CDB-C8F6240943C1}" type="sibTrans" cxnId="{7DECFEA4-D8FC-42B6-BF03-D40E4F3D6ADA}">
      <dgm:prSet/>
      <dgm:spPr/>
      <dgm:t>
        <a:bodyPr/>
        <a:lstStyle/>
        <a:p>
          <a:endParaRPr lang="en-US"/>
        </a:p>
      </dgm:t>
    </dgm:pt>
    <dgm:pt modelId="{2C0C6F75-0541-460B-A64D-43E481EBF908}">
      <dgm:prSet/>
      <dgm:spPr/>
      <dgm:t>
        <a:bodyPr/>
        <a:lstStyle/>
        <a:p>
          <a:r>
            <a:rPr lang="en-US" dirty="0"/>
            <a:t>Pdfs of bills enacted (1,450)</a:t>
          </a:r>
        </a:p>
      </dgm:t>
    </dgm:pt>
    <dgm:pt modelId="{B89AA74C-5B90-461C-A495-0695711649DC}" type="parTrans" cxnId="{35BAE9E2-72FB-4EA1-9F3D-42E7D0967709}">
      <dgm:prSet/>
      <dgm:spPr/>
      <dgm:t>
        <a:bodyPr/>
        <a:lstStyle/>
        <a:p>
          <a:endParaRPr lang="en-US"/>
        </a:p>
      </dgm:t>
    </dgm:pt>
    <dgm:pt modelId="{3A7F95A7-BDA9-4855-92E1-EA02DA7FF9C2}" type="sibTrans" cxnId="{35BAE9E2-72FB-4EA1-9F3D-42E7D0967709}">
      <dgm:prSet/>
      <dgm:spPr/>
      <dgm:t>
        <a:bodyPr/>
        <a:lstStyle/>
        <a:p>
          <a:endParaRPr lang="en-US"/>
        </a:p>
      </dgm:t>
    </dgm:pt>
    <dgm:pt modelId="{FC5230E1-0BE6-4727-9DAB-22F2150383D8}">
      <dgm:prSet/>
      <dgm:spPr/>
      <dgm:t>
        <a:bodyPr/>
        <a:lstStyle/>
        <a:p>
          <a:r>
            <a:rPr lang="en-US" dirty="0"/>
            <a:t>Avg word length = 5,428</a:t>
          </a:r>
        </a:p>
      </dgm:t>
    </dgm:pt>
    <dgm:pt modelId="{10AE0B0F-1F69-47E0-A3AE-3CFDF1476B31}" type="parTrans" cxnId="{23A30746-6973-467D-9F1D-3395E3B70583}">
      <dgm:prSet/>
      <dgm:spPr/>
      <dgm:t>
        <a:bodyPr/>
        <a:lstStyle/>
        <a:p>
          <a:endParaRPr lang="en-US"/>
        </a:p>
      </dgm:t>
    </dgm:pt>
    <dgm:pt modelId="{9FFD87CA-B68E-4716-9788-FA6E4D1A238C}" type="sibTrans" cxnId="{23A30746-6973-467D-9F1D-3395E3B70583}">
      <dgm:prSet/>
      <dgm:spPr/>
      <dgm:t>
        <a:bodyPr/>
        <a:lstStyle/>
        <a:p>
          <a:endParaRPr lang="en-US"/>
        </a:p>
      </dgm:t>
    </dgm:pt>
    <dgm:pt modelId="{2A86D42E-ED4F-43B3-B0A9-D71001D26E18}">
      <dgm:prSet/>
      <dgm:spPr/>
      <dgm:t>
        <a:bodyPr/>
        <a:lstStyle/>
        <a:p>
          <a:r>
            <a:rPr lang="en-US" dirty="0"/>
            <a:t>Avg page length  = 2 pages</a:t>
          </a:r>
        </a:p>
      </dgm:t>
    </dgm:pt>
    <dgm:pt modelId="{67D50F0E-BCC3-408C-98E1-3348390A3A3C}" type="parTrans" cxnId="{07C0E040-20EA-47C5-ACD2-BF0974D02AF1}">
      <dgm:prSet/>
      <dgm:spPr/>
      <dgm:t>
        <a:bodyPr/>
        <a:lstStyle/>
        <a:p>
          <a:endParaRPr lang="en-US"/>
        </a:p>
      </dgm:t>
    </dgm:pt>
    <dgm:pt modelId="{C7B6C372-B9FA-4B09-B354-FDDCCEB68B9F}" type="sibTrans" cxnId="{07C0E040-20EA-47C5-ACD2-BF0974D02AF1}">
      <dgm:prSet/>
      <dgm:spPr/>
      <dgm:t>
        <a:bodyPr/>
        <a:lstStyle/>
        <a:p>
          <a:endParaRPr lang="en-US"/>
        </a:p>
      </dgm:t>
    </dgm:pt>
    <dgm:pt modelId="{407B1556-B879-4753-85BD-B9D697A45916}">
      <dgm:prSet custT="1"/>
      <dgm:spPr/>
      <dgm:t>
        <a:bodyPr/>
        <a:lstStyle/>
        <a:p>
          <a:r>
            <a:rPr lang="en-US" sz="2400" b="0" dirty="0"/>
            <a:t>List of lobbyists</a:t>
          </a:r>
        </a:p>
      </dgm:t>
    </dgm:pt>
    <dgm:pt modelId="{56C4FB2F-F4A5-4F6B-ADDC-DB7F681866DA}" type="parTrans" cxnId="{FE092C1A-3A2E-4D95-824D-1B4F6679EE93}">
      <dgm:prSet/>
      <dgm:spPr/>
      <dgm:t>
        <a:bodyPr/>
        <a:lstStyle/>
        <a:p>
          <a:endParaRPr lang="en-US"/>
        </a:p>
      </dgm:t>
    </dgm:pt>
    <dgm:pt modelId="{3755877D-1323-4126-846B-5B5BF0E7B96E}" type="sibTrans" cxnId="{FE092C1A-3A2E-4D95-824D-1B4F6679EE93}">
      <dgm:prSet/>
      <dgm:spPr/>
      <dgm:t>
        <a:bodyPr/>
        <a:lstStyle/>
        <a:p>
          <a:endParaRPr lang="en-US"/>
        </a:p>
      </dgm:t>
    </dgm:pt>
    <dgm:pt modelId="{481AAEB0-EF90-455A-B152-79D219392501}">
      <dgm:prSet/>
      <dgm:spPr/>
      <dgm:t>
        <a:bodyPr/>
        <a:lstStyle/>
        <a:p>
          <a:r>
            <a:rPr lang="en-US" dirty="0"/>
            <a:t>Registered lobbyists, business information, employers by year (12k)</a:t>
          </a:r>
        </a:p>
      </dgm:t>
    </dgm:pt>
    <dgm:pt modelId="{BCA4074E-26A6-442A-8B59-01480A6D14AE}" type="parTrans" cxnId="{C9128A46-2DFC-4EA3-B85A-707BA067D6D7}">
      <dgm:prSet/>
      <dgm:spPr/>
      <dgm:t>
        <a:bodyPr/>
        <a:lstStyle/>
        <a:p>
          <a:endParaRPr lang="en-US"/>
        </a:p>
      </dgm:t>
    </dgm:pt>
    <dgm:pt modelId="{CE0BC59F-E8D7-41EC-A27B-188EBE4B424D}" type="sibTrans" cxnId="{C9128A46-2DFC-4EA3-B85A-707BA067D6D7}">
      <dgm:prSet/>
      <dgm:spPr/>
      <dgm:t>
        <a:bodyPr/>
        <a:lstStyle/>
        <a:p>
          <a:endParaRPr lang="en-US"/>
        </a:p>
      </dgm:t>
    </dgm:pt>
    <dgm:pt modelId="{8B203DDA-E576-4D9A-9BE8-CEB3D7C1216B}">
      <dgm:prSet custT="1"/>
      <dgm:spPr/>
      <dgm:t>
        <a:bodyPr/>
        <a:lstStyle/>
        <a:p>
          <a:r>
            <a:rPr lang="en-US" sz="2400" b="0" dirty="0"/>
            <a:t>Campaign donations from lobbyists to legislators</a:t>
          </a:r>
        </a:p>
      </dgm:t>
    </dgm:pt>
    <dgm:pt modelId="{3CB4DD49-4439-4E0C-8492-D4B172E4BE05}" type="parTrans" cxnId="{7F05154B-A4AB-4A0D-AAF8-27EA9882A988}">
      <dgm:prSet/>
      <dgm:spPr/>
      <dgm:t>
        <a:bodyPr/>
        <a:lstStyle/>
        <a:p>
          <a:endParaRPr lang="en-US"/>
        </a:p>
      </dgm:t>
    </dgm:pt>
    <dgm:pt modelId="{9D8B08C3-ECE3-4B8C-A78C-A7FBD2BEC578}" type="sibTrans" cxnId="{7F05154B-A4AB-4A0D-AAF8-27EA9882A988}">
      <dgm:prSet/>
      <dgm:spPr/>
      <dgm:t>
        <a:bodyPr/>
        <a:lstStyle/>
        <a:p>
          <a:endParaRPr lang="en-US"/>
        </a:p>
      </dgm:t>
    </dgm:pt>
    <dgm:pt modelId="{5E77DF3C-A1F1-4CE1-9E8F-94837EB63441}">
      <dgm:prSet/>
      <dgm:spPr/>
      <dgm:t>
        <a:bodyPr/>
        <a:lstStyle/>
        <a:p>
          <a:r>
            <a:rPr lang="en-US" dirty="0"/>
            <a:t>Lobbyist, donation ($), legislator or campaign of donation (25k)</a:t>
          </a:r>
        </a:p>
      </dgm:t>
    </dgm:pt>
    <dgm:pt modelId="{CE652BFD-C5D6-4436-8ABA-C509519ADBF5}" type="parTrans" cxnId="{06338841-7627-4352-A0F2-DD6F5F566F39}">
      <dgm:prSet/>
      <dgm:spPr/>
      <dgm:t>
        <a:bodyPr/>
        <a:lstStyle/>
        <a:p>
          <a:endParaRPr lang="en-US"/>
        </a:p>
      </dgm:t>
    </dgm:pt>
    <dgm:pt modelId="{9B76E2CA-7E5A-423A-8734-7307CF20253F}" type="sibTrans" cxnId="{06338841-7627-4352-A0F2-DD6F5F566F39}">
      <dgm:prSet/>
      <dgm:spPr/>
      <dgm:t>
        <a:bodyPr/>
        <a:lstStyle/>
        <a:p>
          <a:endParaRPr lang="en-US"/>
        </a:p>
      </dgm:t>
    </dgm:pt>
    <dgm:pt modelId="{160C4D31-1A11-4028-A2D4-ECAA2C633B10}" type="pres">
      <dgm:prSet presAssocID="{BBF149F3-3239-431C-876D-9314BEF2DD9D}" presName="linear" presStyleCnt="0">
        <dgm:presLayoutVars>
          <dgm:dir/>
          <dgm:animLvl val="lvl"/>
          <dgm:resizeHandles val="exact"/>
        </dgm:presLayoutVars>
      </dgm:prSet>
      <dgm:spPr/>
    </dgm:pt>
    <dgm:pt modelId="{A1AE3B91-3212-4A5B-B361-A86A09284EE9}" type="pres">
      <dgm:prSet presAssocID="{6299E346-BBFF-4070-A097-D2846C869429}" presName="parentLin" presStyleCnt="0"/>
      <dgm:spPr/>
    </dgm:pt>
    <dgm:pt modelId="{400F22B9-6A10-43BB-BC17-2B703F21CD7A}" type="pres">
      <dgm:prSet presAssocID="{6299E346-BBFF-4070-A097-D2846C869429}" presName="parentLeftMargin" presStyleLbl="node1" presStyleIdx="0" presStyleCnt="4"/>
      <dgm:spPr/>
    </dgm:pt>
    <dgm:pt modelId="{B3F5AD1A-15DC-45B7-BF77-8B92245F741C}" type="pres">
      <dgm:prSet presAssocID="{6299E346-BBFF-4070-A097-D2846C8694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254848-4EF1-4EAF-9B7D-199A5452DA81}" type="pres">
      <dgm:prSet presAssocID="{6299E346-BBFF-4070-A097-D2846C869429}" presName="negativeSpace" presStyleCnt="0"/>
      <dgm:spPr/>
    </dgm:pt>
    <dgm:pt modelId="{261919EC-0352-4A8D-93FA-D88F5356EF47}" type="pres">
      <dgm:prSet presAssocID="{6299E346-BBFF-4070-A097-D2846C869429}" presName="childText" presStyleLbl="conFgAcc1" presStyleIdx="0" presStyleCnt="4">
        <dgm:presLayoutVars>
          <dgm:bulletEnabled val="1"/>
        </dgm:presLayoutVars>
      </dgm:prSet>
      <dgm:spPr/>
    </dgm:pt>
    <dgm:pt modelId="{D8B41D3E-02EB-4453-BC67-531EC999FC32}" type="pres">
      <dgm:prSet presAssocID="{5F8B5DFE-9530-40A0-AFE4-1788BD0328A6}" presName="spaceBetweenRectangles" presStyleCnt="0"/>
      <dgm:spPr/>
    </dgm:pt>
    <dgm:pt modelId="{86ECD9EA-9511-4555-8D1C-4A5877FF2944}" type="pres">
      <dgm:prSet presAssocID="{E43DB678-5B43-46B5-A885-59E6DE32D37C}" presName="parentLin" presStyleCnt="0"/>
      <dgm:spPr/>
    </dgm:pt>
    <dgm:pt modelId="{E5A82C8A-B4D4-4719-A584-A0520E93D582}" type="pres">
      <dgm:prSet presAssocID="{E43DB678-5B43-46B5-A885-59E6DE32D37C}" presName="parentLeftMargin" presStyleLbl="node1" presStyleIdx="0" presStyleCnt="4"/>
      <dgm:spPr/>
    </dgm:pt>
    <dgm:pt modelId="{1D24CA46-90F4-4601-917A-8028E85DB1B9}" type="pres">
      <dgm:prSet presAssocID="{E43DB678-5B43-46B5-A885-59E6DE32D3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4DF4BA-7F60-4785-8CF2-7D947238A688}" type="pres">
      <dgm:prSet presAssocID="{E43DB678-5B43-46B5-A885-59E6DE32D37C}" presName="negativeSpace" presStyleCnt="0"/>
      <dgm:spPr/>
    </dgm:pt>
    <dgm:pt modelId="{1813CF9B-65B9-460F-987D-504187CA31E4}" type="pres">
      <dgm:prSet presAssocID="{E43DB678-5B43-46B5-A885-59E6DE32D37C}" presName="childText" presStyleLbl="conFgAcc1" presStyleIdx="1" presStyleCnt="4">
        <dgm:presLayoutVars>
          <dgm:bulletEnabled val="1"/>
        </dgm:presLayoutVars>
      </dgm:prSet>
      <dgm:spPr/>
    </dgm:pt>
    <dgm:pt modelId="{C02303E1-8AAD-4512-8EBB-4A31921A3C50}" type="pres">
      <dgm:prSet presAssocID="{DA1A1E54-BF35-4B48-9CDB-C8F6240943C1}" presName="spaceBetweenRectangles" presStyleCnt="0"/>
      <dgm:spPr/>
    </dgm:pt>
    <dgm:pt modelId="{5B6FF9A7-001E-4D9B-B094-B3BFFB1DC5C2}" type="pres">
      <dgm:prSet presAssocID="{407B1556-B879-4753-85BD-B9D697A45916}" presName="parentLin" presStyleCnt="0"/>
      <dgm:spPr/>
    </dgm:pt>
    <dgm:pt modelId="{6529C155-EFBE-4ADD-BF9F-776AD94E88EF}" type="pres">
      <dgm:prSet presAssocID="{407B1556-B879-4753-85BD-B9D697A45916}" presName="parentLeftMargin" presStyleLbl="node1" presStyleIdx="1" presStyleCnt="4"/>
      <dgm:spPr/>
    </dgm:pt>
    <dgm:pt modelId="{743C309F-374C-42A2-A8DA-FB990FE8B4E0}" type="pres">
      <dgm:prSet presAssocID="{407B1556-B879-4753-85BD-B9D697A459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32F9A0-E406-444F-BA0E-EE6DAC78F3E9}" type="pres">
      <dgm:prSet presAssocID="{407B1556-B879-4753-85BD-B9D697A45916}" presName="negativeSpace" presStyleCnt="0"/>
      <dgm:spPr/>
    </dgm:pt>
    <dgm:pt modelId="{9DDEBECD-8705-4A9E-82E9-7D3931D896F7}" type="pres">
      <dgm:prSet presAssocID="{407B1556-B879-4753-85BD-B9D697A45916}" presName="childText" presStyleLbl="conFgAcc1" presStyleIdx="2" presStyleCnt="4">
        <dgm:presLayoutVars>
          <dgm:bulletEnabled val="1"/>
        </dgm:presLayoutVars>
      </dgm:prSet>
      <dgm:spPr/>
    </dgm:pt>
    <dgm:pt modelId="{D38411DB-AF84-4348-A915-D15C77D91F99}" type="pres">
      <dgm:prSet presAssocID="{3755877D-1323-4126-846B-5B5BF0E7B96E}" presName="spaceBetweenRectangles" presStyleCnt="0"/>
      <dgm:spPr/>
    </dgm:pt>
    <dgm:pt modelId="{2CF002AD-F4C7-41CD-BC0B-F434AAFB6D75}" type="pres">
      <dgm:prSet presAssocID="{8B203DDA-E576-4D9A-9BE8-CEB3D7C1216B}" presName="parentLin" presStyleCnt="0"/>
      <dgm:spPr/>
    </dgm:pt>
    <dgm:pt modelId="{B183494D-67BD-44FF-B067-DD967E63735A}" type="pres">
      <dgm:prSet presAssocID="{8B203DDA-E576-4D9A-9BE8-CEB3D7C1216B}" presName="parentLeftMargin" presStyleLbl="node1" presStyleIdx="2" presStyleCnt="4"/>
      <dgm:spPr/>
    </dgm:pt>
    <dgm:pt modelId="{342D5696-11D0-461B-8823-B3416054D5B7}" type="pres">
      <dgm:prSet presAssocID="{8B203DDA-E576-4D9A-9BE8-CEB3D7C1216B}" presName="parentText" presStyleLbl="node1" presStyleIdx="3" presStyleCnt="4" custScaleX="134622" custScaleY="123295">
        <dgm:presLayoutVars>
          <dgm:chMax val="0"/>
          <dgm:bulletEnabled val="1"/>
        </dgm:presLayoutVars>
      </dgm:prSet>
      <dgm:spPr/>
    </dgm:pt>
    <dgm:pt modelId="{5C8577A9-179F-4C4A-B008-E0263D543D8C}" type="pres">
      <dgm:prSet presAssocID="{8B203DDA-E576-4D9A-9BE8-CEB3D7C1216B}" presName="negativeSpace" presStyleCnt="0"/>
      <dgm:spPr/>
    </dgm:pt>
    <dgm:pt modelId="{34E27BBC-1F90-48E6-B39C-7DF055867D43}" type="pres">
      <dgm:prSet presAssocID="{8B203DDA-E576-4D9A-9BE8-CEB3D7C1216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99001A-798D-41D6-BCF4-49B6A72A816A}" type="presOf" srcId="{FC5230E1-0BE6-4727-9DAB-22F2150383D8}" destId="{1813CF9B-65B9-460F-987D-504187CA31E4}" srcOrd="0" destOrd="1" presId="urn:microsoft.com/office/officeart/2005/8/layout/list1"/>
    <dgm:cxn modelId="{FE092C1A-3A2E-4D95-824D-1B4F6679EE93}" srcId="{BBF149F3-3239-431C-876D-9314BEF2DD9D}" destId="{407B1556-B879-4753-85BD-B9D697A45916}" srcOrd="2" destOrd="0" parTransId="{56C4FB2F-F4A5-4F6B-ADDC-DB7F681866DA}" sibTransId="{3755877D-1323-4126-846B-5B5BF0E7B96E}"/>
    <dgm:cxn modelId="{2AC45321-274E-41DA-8109-273C74D87342}" type="presOf" srcId="{407B1556-B879-4753-85BD-B9D697A45916}" destId="{6529C155-EFBE-4ADD-BF9F-776AD94E88EF}" srcOrd="0" destOrd="0" presId="urn:microsoft.com/office/officeart/2005/8/layout/list1"/>
    <dgm:cxn modelId="{668C822E-8BFC-4C26-9697-36FD454BA011}" type="presOf" srcId="{E43DB678-5B43-46B5-A885-59E6DE32D37C}" destId="{1D24CA46-90F4-4601-917A-8028E85DB1B9}" srcOrd="1" destOrd="0" presId="urn:microsoft.com/office/officeart/2005/8/layout/list1"/>
    <dgm:cxn modelId="{F71CE234-CE9C-4E0B-BC63-811C4A97D556}" type="presOf" srcId="{6299E346-BBFF-4070-A097-D2846C869429}" destId="{400F22B9-6A10-43BB-BC17-2B703F21CD7A}" srcOrd="0" destOrd="0" presId="urn:microsoft.com/office/officeart/2005/8/layout/list1"/>
    <dgm:cxn modelId="{07C0E040-20EA-47C5-ACD2-BF0974D02AF1}" srcId="{2C0C6F75-0541-460B-A64D-43E481EBF908}" destId="{2A86D42E-ED4F-43B3-B0A9-D71001D26E18}" srcOrd="1" destOrd="0" parTransId="{67D50F0E-BCC3-408C-98E1-3348390A3A3C}" sibTransId="{C7B6C372-B9FA-4B09-B354-FDDCCEB68B9F}"/>
    <dgm:cxn modelId="{06338841-7627-4352-A0F2-DD6F5F566F39}" srcId="{8B203DDA-E576-4D9A-9BE8-CEB3D7C1216B}" destId="{5E77DF3C-A1F1-4CE1-9E8F-94837EB63441}" srcOrd="0" destOrd="0" parTransId="{CE652BFD-C5D6-4436-8ABA-C509519ADBF5}" sibTransId="{9B76E2CA-7E5A-423A-8734-7307CF20253F}"/>
    <dgm:cxn modelId="{23A30746-6973-467D-9F1D-3395E3B70583}" srcId="{2C0C6F75-0541-460B-A64D-43E481EBF908}" destId="{FC5230E1-0BE6-4727-9DAB-22F2150383D8}" srcOrd="0" destOrd="0" parTransId="{10AE0B0F-1F69-47E0-A3AE-3CFDF1476B31}" sibTransId="{9FFD87CA-B68E-4716-9788-FA6E4D1A238C}"/>
    <dgm:cxn modelId="{F8377646-D5C0-4E4B-9B4B-639B6A1C760D}" type="presOf" srcId="{8B203DDA-E576-4D9A-9BE8-CEB3D7C1216B}" destId="{B183494D-67BD-44FF-B067-DD967E63735A}" srcOrd="0" destOrd="0" presId="urn:microsoft.com/office/officeart/2005/8/layout/list1"/>
    <dgm:cxn modelId="{C9128A46-2DFC-4EA3-B85A-707BA067D6D7}" srcId="{407B1556-B879-4753-85BD-B9D697A45916}" destId="{481AAEB0-EF90-455A-B152-79D219392501}" srcOrd="0" destOrd="0" parTransId="{BCA4074E-26A6-442A-8B59-01480A6D14AE}" sibTransId="{CE0BC59F-E8D7-41EC-A27B-188EBE4B424D}"/>
    <dgm:cxn modelId="{7F05154B-A4AB-4A0D-AAF8-27EA9882A988}" srcId="{BBF149F3-3239-431C-876D-9314BEF2DD9D}" destId="{8B203DDA-E576-4D9A-9BE8-CEB3D7C1216B}" srcOrd="3" destOrd="0" parTransId="{3CB4DD49-4439-4E0C-8492-D4B172E4BE05}" sibTransId="{9D8B08C3-ECE3-4B8C-A78C-A7FBD2BEC578}"/>
    <dgm:cxn modelId="{7453C66F-E05C-4F41-BC59-CEA8B44BE618}" type="presOf" srcId="{2C0C6F75-0541-460B-A64D-43E481EBF908}" destId="{1813CF9B-65B9-460F-987D-504187CA31E4}" srcOrd="0" destOrd="0" presId="urn:microsoft.com/office/officeart/2005/8/layout/list1"/>
    <dgm:cxn modelId="{EF5E577B-26BF-4499-BA76-0B13203AA44F}" type="presOf" srcId="{5E77DF3C-A1F1-4CE1-9E8F-94837EB63441}" destId="{34E27BBC-1F90-48E6-B39C-7DF055867D43}" srcOrd="0" destOrd="0" presId="urn:microsoft.com/office/officeart/2005/8/layout/list1"/>
    <dgm:cxn modelId="{36A3C7A1-1020-4516-B333-D11AA326FD32}" type="presOf" srcId="{BBF149F3-3239-431C-876D-9314BEF2DD9D}" destId="{160C4D31-1A11-4028-A2D4-ECAA2C633B10}" srcOrd="0" destOrd="0" presId="urn:microsoft.com/office/officeart/2005/8/layout/list1"/>
    <dgm:cxn modelId="{7DECFEA4-D8FC-42B6-BF03-D40E4F3D6ADA}" srcId="{BBF149F3-3239-431C-876D-9314BEF2DD9D}" destId="{E43DB678-5B43-46B5-A885-59E6DE32D37C}" srcOrd="1" destOrd="0" parTransId="{15539017-124F-48A4-97BF-0DB5BE52FA48}" sibTransId="{DA1A1E54-BF35-4B48-9CDB-C8F6240943C1}"/>
    <dgm:cxn modelId="{FCCECFA6-AB72-4B43-A990-31CC4F0E4111}" type="presOf" srcId="{407B1556-B879-4753-85BD-B9D697A45916}" destId="{743C309F-374C-42A2-A8DA-FB990FE8B4E0}" srcOrd="1" destOrd="0" presId="urn:microsoft.com/office/officeart/2005/8/layout/list1"/>
    <dgm:cxn modelId="{290466BB-6633-4694-A518-435A8300E631}" type="presOf" srcId="{2A86D42E-ED4F-43B3-B0A9-D71001D26E18}" destId="{1813CF9B-65B9-460F-987D-504187CA31E4}" srcOrd="0" destOrd="2" presId="urn:microsoft.com/office/officeart/2005/8/layout/list1"/>
    <dgm:cxn modelId="{F71732C3-DF15-4249-85E1-6FCAB031812A}" srcId="{6299E346-BBFF-4070-A097-D2846C869429}" destId="{3BE5DB02-B3C9-4927-9243-299F7C38F140}" srcOrd="0" destOrd="0" parTransId="{8A3BF596-166A-4095-86B0-B85AAB55884C}" sibTransId="{8ABED1AF-4E9C-460F-86E7-947D1595F8F8}"/>
    <dgm:cxn modelId="{DA554CC6-E81D-47A6-8904-983FE0EAC127}" type="presOf" srcId="{3BE5DB02-B3C9-4927-9243-299F7C38F140}" destId="{261919EC-0352-4A8D-93FA-D88F5356EF47}" srcOrd="0" destOrd="0" presId="urn:microsoft.com/office/officeart/2005/8/layout/list1"/>
    <dgm:cxn modelId="{9936A3C9-8F6E-4DA1-AF8D-A990CA82D9B2}" type="presOf" srcId="{8B203DDA-E576-4D9A-9BE8-CEB3D7C1216B}" destId="{342D5696-11D0-461B-8823-B3416054D5B7}" srcOrd="1" destOrd="0" presId="urn:microsoft.com/office/officeart/2005/8/layout/list1"/>
    <dgm:cxn modelId="{3FBBBECF-00FA-49C4-BA71-0D8197AA7064}" type="presOf" srcId="{E43DB678-5B43-46B5-A885-59E6DE32D37C}" destId="{E5A82C8A-B4D4-4719-A584-A0520E93D582}" srcOrd="0" destOrd="0" presId="urn:microsoft.com/office/officeart/2005/8/layout/list1"/>
    <dgm:cxn modelId="{E430D9D6-A38B-4C5D-9FA3-6E433FEEB487}" type="presOf" srcId="{6299E346-BBFF-4070-A097-D2846C869429}" destId="{B3F5AD1A-15DC-45B7-BF77-8B92245F741C}" srcOrd="1" destOrd="0" presId="urn:microsoft.com/office/officeart/2005/8/layout/list1"/>
    <dgm:cxn modelId="{C4BDF5DA-B0D2-4C77-ACED-156DC34DE4EE}" srcId="{BBF149F3-3239-431C-876D-9314BEF2DD9D}" destId="{6299E346-BBFF-4070-A097-D2846C869429}" srcOrd="0" destOrd="0" parTransId="{B617E0F8-414C-4607-BFCC-BF67395534B8}" sibTransId="{5F8B5DFE-9530-40A0-AFE4-1788BD0328A6}"/>
    <dgm:cxn modelId="{35BAE9E2-72FB-4EA1-9F3D-42E7D0967709}" srcId="{E43DB678-5B43-46B5-A885-59E6DE32D37C}" destId="{2C0C6F75-0541-460B-A64D-43E481EBF908}" srcOrd="0" destOrd="0" parTransId="{B89AA74C-5B90-461C-A495-0695711649DC}" sibTransId="{3A7F95A7-BDA9-4855-92E1-EA02DA7FF9C2}"/>
    <dgm:cxn modelId="{9B38E6F2-5226-4F39-B9CB-A134CE5628A9}" type="presOf" srcId="{481AAEB0-EF90-455A-B152-79D219392501}" destId="{9DDEBECD-8705-4A9E-82E9-7D3931D896F7}" srcOrd="0" destOrd="0" presId="urn:microsoft.com/office/officeart/2005/8/layout/list1"/>
    <dgm:cxn modelId="{29081328-6230-4199-B723-D78F70CBD261}" type="presParOf" srcId="{160C4D31-1A11-4028-A2D4-ECAA2C633B10}" destId="{A1AE3B91-3212-4A5B-B361-A86A09284EE9}" srcOrd="0" destOrd="0" presId="urn:microsoft.com/office/officeart/2005/8/layout/list1"/>
    <dgm:cxn modelId="{53832F0C-5230-42E0-A33C-AA67F349D1B9}" type="presParOf" srcId="{A1AE3B91-3212-4A5B-B361-A86A09284EE9}" destId="{400F22B9-6A10-43BB-BC17-2B703F21CD7A}" srcOrd="0" destOrd="0" presId="urn:microsoft.com/office/officeart/2005/8/layout/list1"/>
    <dgm:cxn modelId="{58692DF3-9DB4-4D30-9262-00F2CF5A76F1}" type="presParOf" srcId="{A1AE3B91-3212-4A5B-B361-A86A09284EE9}" destId="{B3F5AD1A-15DC-45B7-BF77-8B92245F741C}" srcOrd="1" destOrd="0" presId="urn:microsoft.com/office/officeart/2005/8/layout/list1"/>
    <dgm:cxn modelId="{E4735BA1-AE3A-4500-9B4B-F9B3815F4D48}" type="presParOf" srcId="{160C4D31-1A11-4028-A2D4-ECAA2C633B10}" destId="{4B254848-4EF1-4EAF-9B7D-199A5452DA81}" srcOrd="1" destOrd="0" presId="urn:microsoft.com/office/officeart/2005/8/layout/list1"/>
    <dgm:cxn modelId="{932F9AE9-B010-45DA-9159-D4910883864F}" type="presParOf" srcId="{160C4D31-1A11-4028-A2D4-ECAA2C633B10}" destId="{261919EC-0352-4A8D-93FA-D88F5356EF47}" srcOrd="2" destOrd="0" presId="urn:microsoft.com/office/officeart/2005/8/layout/list1"/>
    <dgm:cxn modelId="{B6A32E84-83AA-4461-9FD8-F1FDB16DE3C8}" type="presParOf" srcId="{160C4D31-1A11-4028-A2D4-ECAA2C633B10}" destId="{D8B41D3E-02EB-4453-BC67-531EC999FC32}" srcOrd="3" destOrd="0" presId="urn:microsoft.com/office/officeart/2005/8/layout/list1"/>
    <dgm:cxn modelId="{E40AC8C0-E0F5-487F-9B77-B97ADD531E8F}" type="presParOf" srcId="{160C4D31-1A11-4028-A2D4-ECAA2C633B10}" destId="{86ECD9EA-9511-4555-8D1C-4A5877FF2944}" srcOrd="4" destOrd="0" presId="urn:microsoft.com/office/officeart/2005/8/layout/list1"/>
    <dgm:cxn modelId="{B46CDBAA-5221-4C4A-9C23-2AED384AB064}" type="presParOf" srcId="{86ECD9EA-9511-4555-8D1C-4A5877FF2944}" destId="{E5A82C8A-B4D4-4719-A584-A0520E93D582}" srcOrd="0" destOrd="0" presId="urn:microsoft.com/office/officeart/2005/8/layout/list1"/>
    <dgm:cxn modelId="{57FDA2E0-BCF5-4CF1-9E38-30F4B6591B56}" type="presParOf" srcId="{86ECD9EA-9511-4555-8D1C-4A5877FF2944}" destId="{1D24CA46-90F4-4601-917A-8028E85DB1B9}" srcOrd="1" destOrd="0" presId="urn:microsoft.com/office/officeart/2005/8/layout/list1"/>
    <dgm:cxn modelId="{9EC4245C-0539-4C51-AC13-EF4E17EA9BFE}" type="presParOf" srcId="{160C4D31-1A11-4028-A2D4-ECAA2C633B10}" destId="{884DF4BA-7F60-4785-8CF2-7D947238A688}" srcOrd="5" destOrd="0" presId="urn:microsoft.com/office/officeart/2005/8/layout/list1"/>
    <dgm:cxn modelId="{BABF53D0-E45B-4CD2-8265-3280906E3A7F}" type="presParOf" srcId="{160C4D31-1A11-4028-A2D4-ECAA2C633B10}" destId="{1813CF9B-65B9-460F-987D-504187CA31E4}" srcOrd="6" destOrd="0" presId="urn:microsoft.com/office/officeart/2005/8/layout/list1"/>
    <dgm:cxn modelId="{A13603E3-8D52-4D9F-9D3D-FD3C2C6F0199}" type="presParOf" srcId="{160C4D31-1A11-4028-A2D4-ECAA2C633B10}" destId="{C02303E1-8AAD-4512-8EBB-4A31921A3C50}" srcOrd="7" destOrd="0" presId="urn:microsoft.com/office/officeart/2005/8/layout/list1"/>
    <dgm:cxn modelId="{A020EF72-8BEB-4A76-8A0F-57DFFF191F7E}" type="presParOf" srcId="{160C4D31-1A11-4028-A2D4-ECAA2C633B10}" destId="{5B6FF9A7-001E-4D9B-B094-B3BFFB1DC5C2}" srcOrd="8" destOrd="0" presId="urn:microsoft.com/office/officeart/2005/8/layout/list1"/>
    <dgm:cxn modelId="{01424AEB-050F-4C54-A082-4A7C2D37FA65}" type="presParOf" srcId="{5B6FF9A7-001E-4D9B-B094-B3BFFB1DC5C2}" destId="{6529C155-EFBE-4ADD-BF9F-776AD94E88EF}" srcOrd="0" destOrd="0" presId="urn:microsoft.com/office/officeart/2005/8/layout/list1"/>
    <dgm:cxn modelId="{84164B65-DA3A-4B1E-95E0-E33CF85130ED}" type="presParOf" srcId="{5B6FF9A7-001E-4D9B-B094-B3BFFB1DC5C2}" destId="{743C309F-374C-42A2-A8DA-FB990FE8B4E0}" srcOrd="1" destOrd="0" presId="urn:microsoft.com/office/officeart/2005/8/layout/list1"/>
    <dgm:cxn modelId="{D9DEBADE-A929-4670-B080-AC3C05A568B1}" type="presParOf" srcId="{160C4D31-1A11-4028-A2D4-ECAA2C633B10}" destId="{9832F9A0-E406-444F-BA0E-EE6DAC78F3E9}" srcOrd="9" destOrd="0" presId="urn:microsoft.com/office/officeart/2005/8/layout/list1"/>
    <dgm:cxn modelId="{BB886FED-21A6-4F93-BF15-29E6AF8E73F7}" type="presParOf" srcId="{160C4D31-1A11-4028-A2D4-ECAA2C633B10}" destId="{9DDEBECD-8705-4A9E-82E9-7D3931D896F7}" srcOrd="10" destOrd="0" presId="urn:microsoft.com/office/officeart/2005/8/layout/list1"/>
    <dgm:cxn modelId="{039F464C-05B0-4EB3-A316-AB50363ED81D}" type="presParOf" srcId="{160C4D31-1A11-4028-A2D4-ECAA2C633B10}" destId="{D38411DB-AF84-4348-A915-D15C77D91F99}" srcOrd="11" destOrd="0" presId="urn:microsoft.com/office/officeart/2005/8/layout/list1"/>
    <dgm:cxn modelId="{3B8B8E89-BDEF-4450-BECB-6CD951BD40EA}" type="presParOf" srcId="{160C4D31-1A11-4028-A2D4-ECAA2C633B10}" destId="{2CF002AD-F4C7-41CD-BC0B-F434AAFB6D75}" srcOrd="12" destOrd="0" presId="urn:microsoft.com/office/officeart/2005/8/layout/list1"/>
    <dgm:cxn modelId="{0FC0ECCA-EF6C-4F09-8FD9-6F5FFCA9C746}" type="presParOf" srcId="{2CF002AD-F4C7-41CD-BC0B-F434AAFB6D75}" destId="{B183494D-67BD-44FF-B067-DD967E63735A}" srcOrd="0" destOrd="0" presId="urn:microsoft.com/office/officeart/2005/8/layout/list1"/>
    <dgm:cxn modelId="{8B823F14-12AB-42D9-9E9D-03BE0E9111AA}" type="presParOf" srcId="{2CF002AD-F4C7-41CD-BC0B-F434AAFB6D75}" destId="{342D5696-11D0-461B-8823-B3416054D5B7}" srcOrd="1" destOrd="0" presId="urn:microsoft.com/office/officeart/2005/8/layout/list1"/>
    <dgm:cxn modelId="{3B5F405E-B430-4875-B3F8-FB5E7BF5D485}" type="presParOf" srcId="{160C4D31-1A11-4028-A2D4-ECAA2C633B10}" destId="{5C8577A9-179F-4C4A-B008-E0263D543D8C}" srcOrd="13" destOrd="0" presId="urn:microsoft.com/office/officeart/2005/8/layout/list1"/>
    <dgm:cxn modelId="{BBEAD198-4E4F-4379-BFEC-706379741D5B}" type="presParOf" srcId="{160C4D31-1A11-4028-A2D4-ECAA2C633B10}" destId="{34E27BBC-1F90-48E6-B39C-7DF055867D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CD8D7-A97F-4F3D-B2E1-EAA1EEA5D628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8D38EF-67ED-4001-A742-7D5368205E7A}">
      <dgm:prSet custT="1"/>
      <dgm:spPr/>
      <dgm:t>
        <a:bodyPr/>
        <a:lstStyle/>
        <a:p>
          <a:r>
            <a:rPr lang="en-US" sz="2800" dirty="0"/>
            <a:t>Data collection</a:t>
          </a:r>
        </a:p>
      </dgm:t>
    </dgm:pt>
    <dgm:pt modelId="{5840CBC2-1EAF-44E7-BDCF-E2308DF1BD67}" type="parTrans" cxnId="{723B03F3-014B-4BCC-BF71-1732A317777A}">
      <dgm:prSet/>
      <dgm:spPr/>
      <dgm:t>
        <a:bodyPr/>
        <a:lstStyle/>
        <a:p>
          <a:endParaRPr lang="en-US"/>
        </a:p>
      </dgm:t>
    </dgm:pt>
    <dgm:pt modelId="{B657BAF3-7515-4436-82F7-B5A2764B8C9A}" type="sibTrans" cxnId="{723B03F3-014B-4BCC-BF71-1732A3177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AEC762E-5745-47F8-907C-8A25F7C616CB}">
      <dgm:prSet/>
      <dgm:spPr/>
      <dgm:t>
        <a:bodyPr/>
        <a:lstStyle/>
        <a:p>
          <a:r>
            <a:rPr lang="en-US" dirty="0"/>
            <a:t>Topic Modeling of bill text</a:t>
          </a:r>
        </a:p>
      </dgm:t>
    </dgm:pt>
    <dgm:pt modelId="{4E402210-0FD6-4446-8D03-E9A8E8F84172}" type="parTrans" cxnId="{09094FF1-E37A-45C8-9A5F-BDC7ECAE9052}">
      <dgm:prSet/>
      <dgm:spPr/>
      <dgm:t>
        <a:bodyPr/>
        <a:lstStyle/>
        <a:p>
          <a:endParaRPr lang="en-US"/>
        </a:p>
      </dgm:t>
    </dgm:pt>
    <dgm:pt modelId="{FAB0B977-7132-4C85-84F3-535B4F7F4A57}" type="sibTrans" cxnId="{09094FF1-E37A-45C8-9A5F-BDC7ECAE90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19A112-753E-4C87-AE50-92F24DF3B4E4}">
      <dgm:prSet/>
      <dgm:spPr/>
      <dgm:t>
        <a:bodyPr/>
        <a:lstStyle/>
        <a:p>
          <a:r>
            <a:rPr lang="en-US" dirty="0" err="1"/>
            <a:t>Gensim</a:t>
          </a:r>
          <a:r>
            <a:rPr lang="en-US" dirty="0"/>
            <a:t> – LDA</a:t>
          </a:r>
        </a:p>
      </dgm:t>
    </dgm:pt>
    <dgm:pt modelId="{BEF67A3D-97E3-4775-94E3-FC57A8B53E3F}" type="parTrans" cxnId="{DFE545DD-73F9-4F06-9861-D842531A4E99}">
      <dgm:prSet/>
      <dgm:spPr/>
      <dgm:t>
        <a:bodyPr/>
        <a:lstStyle/>
        <a:p>
          <a:endParaRPr lang="en-US"/>
        </a:p>
      </dgm:t>
    </dgm:pt>
    <dgm:pt modelId="{E11069C7-6059-4F10-9DA6-A934BB9C513F}" type="sibTrans" cxnId="{DFE545DD-73F9-4F06-9861-D842531A4E99}">
      <dgm:prSet/>
      <dgm:spPr/>
      <dgm:t>
        <a:bodyPr/>
        <a:lstStyle/>
        <a:p>
          <a:endParaRPr lang="en-US"/>
        </a:p>
      </dgm:t>
    </dgm:pt>
    <dgm:pt modelId="{D758DEBF-0536-4CBB-B24C-C1CFE83B9379}">
      <dgm:prSet/>
      <dgm:spPr/>
      <dgm:t>
        <a:bodyPr/>
        <a:lstStyle/>
        <a:p>
          <a:r>
            <a:rPr lang="en-US" dirty="0"/>
            <a:t>Sumy - Summarize texts</a:t>
          </a:r>
        </a:p>
      </dgm:t>
    </dgm:pt>
    <dgm:pt modelId="{CED170ED-1CD1-40F0-B9E3-83772EE36A3E}" type="parTrans" cxnId="{AF8A0F2C-6A93-4DBB-805A-EC0714D382B8}">
      <dgm:prSet/>
      <dgm:spPr/>
      <dgm:t>
        <a:bodyPr/>
        <a:lstStyle/>
        <a:p>
          <a:endParaRPr lang="en-US"/>
        </a:p>
      </dgm:t>
    </dgm:pt>
    <dgm:pt modelId="{B4A83680-0141-4659-9DDA-D0D13A7E6067}" type="sibTrans" cxnId="{AF8A0F2C-6A93-4DBB-805A-EC0714D382B8}">
      <dgm:prSet/>
      <dgm:spPr/>
      <dgm:t>
        <a:bodyPr/>
        <a:lstStyle/>
        <a:p>
          <a:endParaRPr lang="en-US"/>
        </a:p>
      </dgm:t>
    </dgm:pt>
    <dgm:pt modelId="{5973DCBB-FC79-4B39-961D-BC5353D806F4}">
      <dgm:prSet/>
      <dgm:spPr/>
      <dgm:t>
        <a:bodyPr/>
        <a:lstStyle/>
        <a:p>
          <a:r>
            <a:rPr lang="en-US" dirty="0"/>
            <a:t>Topic Modeling of lobbyists</a:t>
          </a:r>
        </a:p>
      </dgm:t>
    </dgm:pt>
    <dgm:pt modelId="{C6111BA4-AE97-4CA9-9EAB-CB780DAE6667}" type="parTrans" cxnId="{02664876-5F06-47B9-B28C-41CFFF92AB8B}">
      <dgm:prSet/>
      <dgm:spPr/>
      <dgm:t>
        <a:bodyPr/>
        <a:lstStyle/>
        <a:p>
          <a:endParaRPr lang="en-US"/>
        </a:p>
      </dgm:t>
    </dgm:pt>
    <dgm:pt modelId="{18E5F5F1-9DCD-4341-BEC9-BFD053F9D9AF}" type="sibTrans" cxnId="{02664876-5F06-47B9-B28C-41CFFF92AB8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A3A8F9A-FDE9-4B2E-A7BC-43DC03267F98}">
      <dgm:prSet/>
      <dgm:spPr/>
      <dgm:t>
        <a:bodyPr/>
        <a:lstStyle/>
        <a:p>
          <a:r>
            <a:rPr lang="en-US" sz="2600" dirty="0"/>
            <a:t>Tableau Dashboard</a:t>
          </a:r>
        </a:p>
      </dgm:t>
    </dgm:pt>
    <dgm:pt modelId="{DC1520DF-7315-49F7-811A-1489E30D32DD}" type="parTrans" cxnId="{9C8A1A00-0E51-49C1-874F-366738E9A2C7}">
      <dgm:prSet/>
      <dgm:spPr/>
      <dgm:t>
        <a:bodyPr/>
        <a:lstStyle/>
        <a:p>
          <a:endParaRPr lang="en-US"/>
        </a:p>
      </dgm:t>
    </dgm:pt>
    <dgm:pt modelId="{2EBF2392-1B32-41F0-855A-A7D4D6A3A21F}" type="sibTrans" cxnId="{9C8A1A00-0E51-49C1-874F-366738E9A2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07C06E6-C2DC-4C80-8EFC-6DFEC7FCFE30}">
      <dgm:prSet custT="1"/>
      <dgm:spPr/>
      <dgm:t>
        <a:bodyPr/>
        <a:lstStyle/>
        <a:p>
          <a:r>
            <a:rPr lang="en-US" sz="1800" dirty="0"/>
            <a:t>Create dashboard highlighting lobbyist influence by topic</a:t>
          </a:r>
        </a:p>
      </dgm:t>
    </dgm:pt>
    <dgm:pt modelId="{E59F6D8F-EF84-41FC-BEA9-FD808B50586D}" type="parTrans" cxnId="{76112657-18BF-40D6-8E7D-0C7D7BFE4AF9}">
      <dgm:prSet/>
      <dgm:spPr/>
      <dgm:t>
        <a:bodyPr/>
        <a:lstStyle/>
        <a:p>
          <a:endParaRPr lang="en-US"/>
        </a:p>
      </dgm:t>
    </dgm:pt>
    <dgm:pt modelId="{6468CA1C-C160-49F7-B8A6-6CBADE209F81}" type="sibTrans" cxnId="{76112657-18BF-40D6-8E7D-0C7D7BFE4AF9}">
      <dgm:prSet/>
      <dgm:spPr/>
      <dgm:t>
        <a:bodyPr/>
        <a:lstStyle/>
        <a:p>
          <a:endParaRPr lang="en-US"/>
        </a:p>
      </dgm:t>
    </dgm:pt>
    <dgm:pt modelId="{EC377562-4FD3-426D-B31B-133B3E1A4252}">
      <dgm:prSet/>
      <dgm:spPr/>
      <dgm:t>
        <a:bodyPr/>
        <a:lstStyle/>
        <a:p>
          <a:endParaRPr lang="en-US" sz="1100" dirty="0"/>
        </a:p>
      </dgm:t>
    </dgm:pt>
    <dgm:pt modelId="{C9EA0EA6-790A-422D-B2E9-C90208B909E6}" type="parTrans" cxnId="{13DDF060-E628-4EAF-9AEB-4972B5EF1390}">
      <dgm:prSet/>
      <dgm:spPr/>
      <dgm:t>
        <a:bodyPr/>
        <a:lstStyle/>
        <a:p>
          <a:endParaRPr lang="en-US"/>
        </a:p>
      </dgm:t>
    </dgm:pt>
    <dgm:pt modelId="{89CE8CE6-8A6D-4E58-BAB3-625D6EA4BC68}" type="sibTrans" cxnId="{13DDF060-E628-4EAF-9AEB-4972B5EF1390}">
      <dgm:prSet/>
      <dgm:spPr/>
      <dgm:t>
        <a:bodyPr/>
        <a:lstStyle/>
        <a:p>
          <a:endParaRPr lang="en-US"/>
        </a:p>
      </dgm:t>
    </dgm:pt>
    <dgm:pt modelId="{4E2631A4-093B-4A09-A5B0-232125C37535}">
      <dgm:prSet custT="1"/>
      <dgm:spPr/>
      <dgm:t>
        <a:bodyPr/>
        <a:lstStyle/>
        <a:p>
          <a:r>
            <a:rPr lang="en-US" sz="1600" b="0" dirty="0"/>
            <a:t>Scrape all pdfs of bills and convert to text files</a:t>
          </a:r>
        </a:p>
      </dgm:t>
    </dgm:pt>
    <dgm:pt modelId="{551E9199-FB8C-461E-A67B-6508FDB8CAE0}" type="sibTrans" cxnId="{9D2434B3-DF42-49BD-8C18-83CC20EC76AB}">
      <dgm:prSet/>
      <dgm:spPr/>
      <dgm:t>
        <a:bodyPr/>
        <a:lstStyle/>
        <a:p>
          <a:endParaRPr lang="en-US"/>
        </a:p>
      </dgm:t>
    </dgm:pt>
    <dgm:pt modelId="{053F58AE-99D3-4817-8884-09B7CA19BC86}" type="parTrans" cxnId="{9D2434B3-DF42-49BD-8C18-83CC20EC76AB}">
      <dgm:prSet/>
      <dgm:spPr/>
      <dgm:t>
        <a:bodyPr/>
        <a:lstStyle/>
        <a:p>
          <a:endParaRPr lang="en-US"/>
        </a:p>
      </dgm:t>
    </dgm:pt>
    <dgm:pt modelId="{EA29DF33-D626-4EFF-B14B-A75400EC886D}">
      <dgm:prSet custT="1"/>
      <dgm:spPr/>
      <dgm:t>
        <a:bodyPr/>
        <a:lstStyle/>
        <a:p>
          <a:r>
            <a:rPr lang="en-US" sz="1600" b="0" dirty="0"/>
            <a:t>Scrape list of bills</a:t>
          </a:r>
        </a:p>
      </dgm:t>
    </dgm:pt>
    <dgm:pt modelId="{1F79D612-4674-44C8-9757-253BCA38C396}" type="sibTrans" cxnId="{FBB246AA-9035-4BA5-886D-B140345BF615}">
      <dgm:prSet/>
      <dgm:spPr/>
      <dgm:t>
        <a:bodyPr/>
        <a:lstStyle/>
        <a:p>
          <a:endParaRPr lang="en-US"/>
        </a:p>
      </dgm:t>
    </dgm:pt>
    <dgm:pt modelId="{4E5278C3-8BD6-4E54-814B-ECC081C0F824}" type="parTrans" cxnId="{FBB246AA-9035-4BA5-886D-B140345BF615}">
      <dgm:prSet/>
      <dgm:spPr/>
      <dgm:t>
        <a:bodyPr/>
        <a:lstStyle/>
        <a:p>
          <a:endParaRPr lang="en-US"/>
        </a:p>
      </dgm:t>
    </dgm:pt>
    <dgm:pt modelId="{D1018A5B-7AC5-4C0C-8653-EF9657FB2CD9}">
      <dgm:prSet/>
      <dgm:spPr/>
      <dgm:t>
        <a:bodyPr/>
        <a:lstStyle/>
        <a:p>
          <a:r>
            <a:rPr lang="en-US" strike="noStrike" dirty="0"/>
            <a:t>NMF -TFIDF</a:t>
          </a:r>
        </a:p>
      </dgm:t>
    </dgm:pt>
    <dgm:pt modelId="{D55D22FD-6CC3-42B8-A8C9-6270FE8B6FFC}" type="sibTrans" cxnId="{E80FAD11-485F-4CB0-92D6-71DA21D3DBA9}">
      <dgm:prSet/>
      <dgm:spPr/>
      <dgm:t>
        <a:bodyPr/>
        <a:lstStyle/>
        <a:p>
          <a:endParaRPr lang="en-US"/>
        </a:p>
      </dgm:t>
    </dgm:pt>
    <dgm:pt modelId="{EC7930FE-678F-4EA0-8FEC-272AD8F296CF}" type="parTrans" cxnId="{E80FAD11-485F-4CB0-92D6-71DA21D3DBA9}">
      <dgm:prSet/>
      <dgm:spPr/>
      <dgm:t>
        <a:bodyPr/>
        <a:lstStyle/>
        <a:p>
          <a:endParaRPr lang="en-US"/>
        </a:p>
      </dgm:t>
    </dgm:pt>
    <dgm:pt modelId="{CE6D92D6-7326-4FD7-9F9A-6FD06FC0CAB3}">
      <dgm:prSet custT="1"/>
      <dgm:spPr/>
      <dgm:t>
        <a:bodyPr/>
        <a:lstStyle/>
        <a:p>
          <a:r>
            <a:rPr lang="en-US" sz="1600" b="0" dirty="0"/>
            <a:t>Download lobbyist spreadsheets</a:t>
          </a:r>
        </a:p>
      </dgm:t>
    </dgm:pt>
    <dgm:pt modelId="{BEFFD960-33CA-46B1-9712-6CF0CEBAA682}" type="parTrans" cxnId="{DEA48984-B58B-4214-8F8E-28E542FA95EE}">
      <dgm:prSet/>
      <dgm:spPr/>
      <dgm:t>
        <a:bodyPr/>
        <a:lstStyle/>
        <a:p>
          <a:endParaRPr lang="en-US"/>
        </a:p>
      </dgm:t>
    </dgm:pt>
    <dgm:pt modelId="{BAFD42F8-F8FA-4E1B-AFDF-5787A5E54D7E}" type="sibTrans" cxnId="{DEA48984-B58B-4214-8F8E-28E542FA95EE}">
      <dgm:prSet/>
      <dgm:spPr/>
      <dgm:t>
        <a:bodyPr/>
        <a:lstStyle/>
        <a:p>
          <a:endParaRPr lang="en-US"/>
        </a:p>
      </dgm:t>
    </dgm:pt>
    <dgm:pt modelId="{D103997D-93C7-42CF-9D0A-26EDC121C62D}">
      <dgm:prSet custT="1"/>
      <dgm:spPr/>
      <dgm:t>
        <a:bodyPr/>
        <a:lstStyle/>
        <a:p>
          <a:r>
            <a:rPr lang="en-US" sz="1600" b="0" dirty="0"/>
            <a:t>Create corpus</a:t>
          </a:r>
        </a:p>
      </dgm:t>
    </dgm:pt>
    <dgm:pt modelId="{75419A93-57EF-4662-8E9E-8E35A6B9348A}" type="parTrans" cxnId="{760768A1-5C39-421C-82EA-C194908791F3}">
      <dgm:prSet/>
      <dgm:spPr/>
      <dgm:t>
        <a:bodyPr/>
        <a:lstStyle/>
        <a:p>
          <a:endParaRPr lang="en-US"/>
        </a:p>
      </dgm:t>
    </dgm:pt>
    <dgm:pt modelId="{B557DE9E-F831-4D27-8F84-3610BEB2715B}" type="sibTrans" cxnId="{760768A1-5C39-421C-82EA-C194908791F3}">
      <dgm:prSet/>
      <dgm:spPr/>
      <dgm:t>
        <a:bodyPr/>
        <a:lstStyle/>
        <a:p>
          <a:endParaRPr lang="en-US"/>
        </a:p>
      </dgm:t>
    </dgm:pt>
    <dgm:pt modelId="{67E9D923-4862-432F-B236-4753A0F80EE9}" type="pres">
      <dgm:prSet presAssocID="{69BCD8D7-A97F-4F3D-B2E1-EAA1EEA5D628}" presName="linearFlow" presStyleCnt="0">
        <dgm:presLayoutVars>
          <dgm:dir/>
          <dgm:animLvl val="lvl"/>
          <dgm:resizeHandles val="exact"/>
        </dgm:presLayoutVars>
      </dgm:prSet>
      <dgm:spPr/>
    </dgm:pt>
    <dgm:pt modelId="{1F09B804-F5BD-4972-910B-374AA296D9B8}" type="pres">
      <dgm:prSet presAssocID="{798D38EF-67ED-4001-A742-7D5368205E7A}" presName="compositeNode" presStyleCnt="0"/>
      <dgm:spPr/>
    </dgm:pt>
    <dgm:pt modelId="{7F4D221C-5619-4366-B97D-3CAEB28509E0}" type="pres">
      <dgm:prSet presAssocID="{798D38EF-67ED-4001-A742-7D5368205E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B31D4C-A957-4981-9E91-A189460ACE46}" type="pres">
      <dgm:prSet presAssocID="{798D38EF-67ED-4001-A742-7D5368205E7A}" presName="parSh" presStyleCnt="0"/>
      <dgm:spPr/>
    </dgm:pt>
    <dgm:pt modelId="{FBE8EC6B-ECDC-4B1B-97EF-CA6CAF84F21C}" type="pres">
      <dgm:prSet presAssocID="{798D38EF-67ED-4001-A742-7D5368205E7A}" presName="lineNode" presStyleLbl="alignAccFollowNode1" presStyleIdx="0" presStyleCnt="12"/>
      <dgm:spPr/>
    </dgm:pt>
    <dgm:pt modelId="{4FC28A13-CF17-4DE6-9435-5B4F8139C202}" type="pres">
      <dgm:prSet presAssocID="{798D38EF-67ED-4001-A742-7D5368205E7A}" presName="lineArrowNode" presStyleLbl="alignAccFollowNode1" presStyleIdx="1" presStyleCnt="12"/>
      <dgm:spPr/>
    </dgm:pt>
    <dgm:pt modelId="{90EA89CD-68CD-4C0C-B3A6-359DE390ED3A}" type="pres">
      <dgm:prSet presAssocID="{B657BAF3-7515-4436-82F7-B5A2764B8C9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003188E-651E-4658-AC39-F78C2F413B6B}" type="pres">
      <dgm:prSet presAssocID="{B657BAF3-7515-4436-82F7-B5A2764B8C9A}" presName="spacerBetweenCircleAndCallout" presStyleCnt="0">
        <dgm:presLayoutVars/>
      </dgm:prSet>
      <dgm:spPr/>
    </dgm:pt>
    <dgm:pt modelId="{62FA0E0C-DA6E-4DAE-8E3A-4BD79A342EB9}" type="pres">
      <dgm:prSet presAssocID="{798D38EF-67ED-4001-A742-7D5368205E7A}" presName="nodeText" presStyleLbl="alignAccFollowNode1" presStyleIdx="2" presStyleCnt="12">
        <dgm:presLayoutVars>
          <dgm:bulletEnabled val="1"/>
        </dgm:presLayoutVars>
      </dgm:prSet>
      <dgm:spPr/>
    </dgm:pt>
    <dgm:pt modelId="{98982E6E-4D69-42CF-A424-1653BA102841}" type="pres">
      <dgm:prSet presAssocID="{B657BAF3-7515-4436-82F7-B5A2764B8C9A}" presName="sibTransComposite" presStyleCnt="0"/>
      <dgm:spPr/>
    </dgm:pt>
    <dgm:pt modelId="{BADF0DF7-6978-4BD2-BC85-09DC2474A293}" type="pres">
      <dgm:prSet presAssocID="{0AEC762E-5745-47F8-907C-8A25F7C616CB}" presName="compositeNode" presStyleCnt="0"/>
      <dgm:spPr/>
    </dgm:pt>
    <dgm:pt modelId="{6017507B-A1C2-46E8-BA89-8376B484B488}" type="pres">
      <dgm:prSet presAssocID="{0AEC762E-5745-47F8-907C-8A25F7C616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646DCC-9072-4F78-A8CD-BBBD75BA2475}" type="pres">
      <dgm:prSet presAssocID="{0AEC762E-5745-47F8-907C-8A25F7C616CB}" presName="parSh" presStyleCnt="0"/>
      <dgm:spPr/>
    </dgm:pt>
    <dgm:pt modelId="{14A1FF67-F9F7-4A9B-9962-76C5BCCC07C6}" type="pres">
      <dgm:prSet presAssocID="{0AEC762E-5745-47F8-907C-8A25F7C616CB}" presName="lineNode" presStyleLbl="alignAccFollowNode1" presStyleIdx="3" presStyleCnt="12"/>
      <dgm:spPr/>
    </dgm:pt>
    <dgm:pt modelId="{C0B432E5-2C8D-47C8-9D8D-F0F6BE342F85}" type="pres">
      <dgm:prSet presAssocID="{0AEC762E-5745-47F8-907C-8A25F7C616CB}" presName="lineArrowNode" presStyleLbl="alignAccFollowNode1" presStyleIdx="4" presStyleCnt="12"/>
      <dgm:spPr/>
    </dgm:pt>
    <dgm:pt modelId="{C68FC7B1-9BF4-4BBD-8228-6A6903DA2167}" type="pres">
      <dgm:prSet presAssocID="{FAB0B977-7132-4C85-84F3-535B4F7F4A57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7717AA47-3926-436C-B383-691AAE52DEF2}" type="pres">
      <dgm:prSet presAssocID="{FAB0B977-7132-4C85-84F3-535B4F7F4A57}" presName="spacerBetweenCircleAndCallout" presStyleCnt="0">
        <dgm:presLayoutVars/>
      </dgm:prSet>
      <dgm:spPr/>
    </dgm:pt>
    <dgm:pt modelId="{E79709EA-9EFA-4165-B04E-B8E58B5DE99B}" type="pres">
      <dgm:prSet presAssocID="{0AEC762E-5745-47F8-907C-8A25F7C616CB}" presName="nodeText" presStyleLbl="alignAccFollowNode1" presStyleIdx="5" presStyleCnt="12">
        <dgm:presLayoutVars>
          <dgm:bulletEnabled val="1"/>
        </dgm:presLayoutVars>
      </dgm:prSet>
      <dgm:spPr/>
    </dgm:pt>
    <dgm:pt modelId="{624C3B02-ACA5-4BBD-A320-B2739419F0E1}" type="pres">
      <dgm:prSet presAssocID="{FAB0B977-7132-4C85-84F3-535B4F7F4A57}" presName="sibTransComposite" presStyleCnt="0"/>
      <dgm:spPr/>
    </dgm:pt>
    <dgm:pt modelId="{54E3CA50-66E8-4037-9999-3A2681CD6F16}" type="pres">
      <dgm:prSet presAssocID="{5973DCBB-FC79-4B39-961D-BC5353D806F4}" presName="compositeNode" presStyleCnt="0"/>
      <dgm:spPr/>
    </dgm:pt>
    <dgm:pt modelId="{0219C773-6B22-45BF-8209-846EBE8958DB}" type="pres">
      <dgm:prSet presAssocID="{5973DCBB-FC79-4B39-961D-BC5353D806F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2442B3-7688-448D-9D6B-A4BF3F5C1ABE}" type="pres">
      <dgm:prSet presAssocID="{5973DCBB-FC79-4B39-961D-BC5353D806F4}" presName="parSh" presStyleCnt="0"/>
      <dgm:spPr/>
    </dgm:pt>
    <dgm:pt modelId="{63CA43D7-B53E-44B1-9DE4-35A43A60496C}" type="pres">
      <dgm:prSet presAssocID="{5973DCBB-FC79-4B39-961D-BC5353D806F4}" presName="lineNode" presStyleLbl="alignAccFollowNode1" presStyleIdx="6" presStyleCnt="12"/>
      <dgm:spPr/>
    </dgm:pt>
    <dgm:pt modelId="{173FA64D-4A98-4CB3-B1BF-C74CEF9F75D5}" type="pres">
      <dgm:prSet presAssocID="{5973DCBB-FC79-4B39-961D-BC5353D806F4}" presName="lineArrowNode" presStyleLbl="alignAccFollowNode1" presStyleIdx="7" presStyleCnt="12"/>
      <dgm:spPr/>
    </dgm:pt>
    <dgm:pt modelId="{1BE37786-34C4-4C25-B284-5652DBD6B635}" type="pres">
      <dgm:prSet presAssocID="{18E5F5F1-9DCD-4341-BEC9-BFD053F9D9A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B693A71-715D-421F-8260-D2EFA3D35DF0}" type="pres">
      <dgm:prSet presAssocID="{18E5F5F1-9DCD-4341-BEC9-BFD053F9D9AF}" presName="spacerBetweenCircleAndCallout" presStyleCnt="0">
        <dgm:presLayoutVars/>
      </dgm:prSet>
      <dgm:spPr/>
    </dgm:pt>
    <dgm:pt modelId="{94D7B3B5-E783-405F-BAD8-FFC124E2FB66}" type="pres">
      <dgm:prSet presAssocID="{5973DCBB-FC79-4B39-961D-BC5353D806F4}" presName="nodeText" presStyleLbl="alignAccFollowNode1" presStyleIdx="8" presStyleCnt="12">
        <dgm:presLayoutVars>
          <dgm:bulletEnabled val="1"/>
        </dgm:presLayoutVars>
      </dgm:prSet>
      <dgm:spPr/>
    </dgm:pt>
    <dgm:pt modelId="{61EC00E2-89A2-4B75-8A7F-BBDA6B964A38}" type="pres">
      <dgm:prSet presAssocID="{18E5F5F1-9DCD-4341-BEC9-BFD053F9D9AF}" presName="sibTransComposite" presStyleCnt="0"/>
      <dgm:spPr/>
    </dgm:pt>
    <dgm:pt modelId="{315063BC-5459-4E6C-BF27-E434DD791CBB}" type="pres">
      <dgm:prSet presAssocID="{EA3A8F9A-FDE9-4B2E-A7BC-43DC03267F98}" presName="compositeNode" presStyleCnt="0"/>
      <dgm:spPr/>
    </dgm:pt>
    <dgm:pt modelId="{68A48F75-BFF0-4912-A220-67D453AFED92}" type="pres">
      <dgm:prSet presAssocID="{EA3A8F9A-FDE9-4B2E-A7BC-43DC03267F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C098C0-E23C-402C-86F8-B310F721D947}" type="pres">
      <dgm:prSet presAssocID="{EA3A8F9A-FDE9-4B2E-A7BC-43DC03267F98}" presName="parSh" presStyleCnt="0"/>
      <dgm:spPr/>
    </dgm:pt>
    <dgm:pt modelId="{AE53827A-8A69-4399-A5AC-30CDDCC60743}" type="pres">
      <dgm:prSet presAssocID="{EA3A8F9A-FDE9-4B2E-A7BC-43DC03267F98}" presName="lineNode" presStyleLbl="alignAccFollowNode1" presStyleIdx="9" presStyleCnt="12"/>
      <dgm:spPr/>
    </dgm:pt>
    <dgm:pt modelId="{392F9FF4-CCD4-457C-912E-866189680EAE}" type="pres">
      <dgm:prSet presAssocID="{EA3A8F9A-FDE9-4B2E-A7BC-43DC03267F98}" presName="lineArrowNode" presStyleLbl="alignAccFollowNode1" presStyleIdx="10" presStyleCnt="12"/>
      <dgm:spPr/>
    </dgm:pt>
    <dgm:pt modelId="{FB8C4C61-6C95-4D27-91B6-20C95FA25753}" type="pres">
      <dgm:prSet presAssocID="{2EBF2392-1B32-41F0-855A-A7D4D6A3A21F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BAD74D3-FF66-461A-99AF-A19F57C9C869}" type="pres">
      <dgm:prSet presAssocID="{2EBF2392-1B32-41F0-855A-A7D4D6A3A21F}" presName="spacerBetweenCircleAndCallout" presStyleCnt="0">
        <dgm:presLayoutVars/>
      </dgm:prSet>
      <dgm:spPr/>
    </dgm:pt>
    <dgm:pt modelId="{E82C6BBB-D077-43AA-8BA0-BB8A481BF4B7}" type="pres">
      <dgm:prSet presAssocID="{EA3A8F9A-FDE9-4B2E-A7BC-43DC03267F98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9C8A1A00-0E51-49C1-874F-366738E9A2C7}" srcId="{69BCD8D7-A97F-4F3D-B2E1-EAA1EEA5D628}" destId="{EA3A8F9A-FDE9-4B2E-A7BC-43DC03267F98}" srcOrd="3" destOrd="0" parTransId="{DC1520DF-7315-49F7-811A-1489E30D32DD}" sibTransId="{2EBF2392-1B32-41F0-855A-A7D4D6A3A21F}"/>
    <dgm:cxn modelId="{99B20605-FCCB-4CB5-AB86-5F7D681756E2}" type="presOf" srcId="{D103997D-93C7-42CF-9D0A-26EDC121C62D}" destId="{62FA0E0C-DA6E-4DAE-8E3A-4BD79A342EB9}" srcOrd="0" destOrd="4" presId="urn:microsoft.com/office/officeart/2016/7/layout/LinearArrowProcessNumbered"/>
    <dgm:cxn modelId="{E80FAD11-485F-4CB0-92D6-71DA21D3DBA9}" srcId="{5973DCBB-FC79-4B39-961D-BC5353D806F4}" destId="{D1018A5B-7AC5-4C0C-8653-EF9657FB2CD9}" srcOrd="0" destOrd="0" parTransId="{EC7930FE-678F-4EA0-8FEC-272AD8F296CF}" sibTransId="{D55D22FD-6CC3-42B8-A8C9-6270FE8B6FFC}"/>
    <dgm:cxn modelId="{AEF17F17-A75F-46EC-B1E2-D071584AA59B}" type="presOf" srcId="{6F19A112-753E-4C87-AE50-92F24DF3B4E4}" destId="{E79709EA-9EFA-4165-B04E-B8E58B5DE99B}" srcOrd="0" destOrd="1" presId="urn:microsoft.com/office/officeart/2016/7/layout/LinearArrowProcessNumbered"/>
    <dgm:cxn modelId="{BACCAE18-A4FC-4EC5-AA5E-0E94D43BB04B}" type="presOf" srcId="{CE6D92D6-7326-4FD7-9F9A-6FD06FC0CAB3}" destId="{62FA0E0C-DA6E-4DAE-8E3A-4BD79A342EB9}" srcOrd="0" destOrd="3" presId="urn:microsoft.com/office/officeart/2016/7/layout/LinearArrowProcessNumbered"/>
    <dgm:cxn modelId="{AF8A0F2C-6A93-4DBB-805A-EC0714D382B8}" srcId="{0AEC762E-5745-47F8-907C-8A25F7C616CB}" destId="{D758DEBF-0536-4CBB-B24C-C1CFE83B9379}" srcOrd="1" destOrd="0" parTransId="{CED170ED-1CD1-40F0-B9E3-83772EE36A3E}" sibTransId="{B4A83680-0141-4659-9DDA-D0D13A7E6067}"/>
    <dgm:cxn modelId="{A41F325B-6C8B-41F4-9AD2-7D5D986715AF}" type="presOf" srcId="{4E2631A4-093B-4A09-A5B0-232125C37535}" destId="{62FA0E0C-DA6E-4DAE-8E3A-4BD79A342EB9}" srcOrd="0" destOrd="2" presId="urn:microsoft.com/office/officeart/2016/7/layout/LinearArrowProcessNumbered"/>
    <dgm:cxn modelId="{13DDF060-E628-4EAF-9AEB-4972B5EF1390}" srcId="{798D38EF-67ED-4001-A742-7D5368205E7A}" destId="{EC377562-4FD3-426D-B31B-133B3E1A4252}" srcOrd="4" destOrd="0" parTransId="{C9EA0EA6-790A-422D-B2E9-C90208B909E6}" sibTransId="{89CE8CE6-8A6D-4E58-BAB3-625D6EA4BC68}"/>
    <dgm:cxn modelId="{8F4F3F50-6B34-4BE3-974D-54D54B60AD44}" type="presOf" srcId="{798D38EF-67ED-4001-A742-7D5368205E7A}" destId="{62FA0E0C-DA6E-4DAE-8E3A-4BD79A342EB9}" srcOrd="0" destOrd="0" presId="urn:microsoft.com/office/officeart/2016/7/layout/LinearArrowProcessNumbered"/>
    <dgm:cxn modelId="{DE3E2774-575D-4193-B47A-90F455EDB074}" type="presOf" srcId="{69BCD8D7-A97F-4F3D-B2E1-EAA1EEA5D628}" destId="{67E9D923-4862-432F-B236-4753A0F80EE9}" srcOrd="0" destOrd="0" presId="urn:microsoft.com/office/officeart/2016/7/layout/LinearArrowProcessNumbered"/>
    <dgm:cxn modelId="{02664876-5F06-47B9-B28C-41CFFF92AB8B}" srcId="{69BCD8D7-A97F-4F3D-B2E1-EAA1EEA5D628}" destId="{5973DCBB-FC79-4B39-961D-BC5353D806F4}" srcOrd="2" destOrd="0" parTransId="{C6111BA4-AE97-4CA9-9EAB-CB780DAE6667}" sibTransId="{18E5F5F1-9DCD-4341-BEC9-BFD053F9D9AF}"/>
    <dgm:cxn modelId="{76112657-18BF-40D6-8E7D-0C7D7BFE4AF9}" srcId="{EA3A8F9A-FDE9-4B2E-A7BC-43DC03267F98}" destId="{F07C06E6-C2DC-4C80-8EFC-6DFEC7FCFE30}" srcOrd="0" destOrd="0" parTransId="{E59F6D8F-EF84-41FC-BEA9-FD808B50586D}" sibTransId="{6468CA1C-C160-49F7-B8A6-6CBADE209F81}"/>
    <dgm:cxn modelId="{DEA48984-B58B-4214-8F8E-28E542FA95EE}" srcId="{798D38EF-67ED-4001-A742-7D5368205E7A}" destId="{CE6D92D6-7326-4FD7-9F9A-6FD06FC0CAB3}" srcOrd="2" destOrd="0" parTransId="{BEFFD960-33CA-46B1-9712-6CF0CEBAA682}" sibTransId="{BAFD42F8-F8FA-4E1B-AFDF-5787A5E54D7E}"/>
    <dgm:cxn modelId="{BA373688-CED6-4133-AEBF-8539A514281D}" type="presOf" srcId="{0AEC762E-5745-47F8-907C-8A25F7C616CB}" destId="{E79709EA-9EFA-4165-B04E-B8E58B5DE99B}" srcOrd="0" destOrd="0" presId="urn:microsoft.com/office/officeart/2016/7/layout/LinearArrowProcessNumbered"/>
    <dgm:cxn modelId="{1BA6BC8E-35F5-40BD-8FA3-2146D0DD601B}" type="presOf" srcId="{F07C06E6-C2DC-4C80-8EFC-6DFEC7FCFE30}" destId="{E82C6BBB-D077-43AA-8BA0-BB8A481BF4B7}" srcOrd="0" destOrd="1" presId="urn:microsoft.com/office/officeart/2016/7/layout/LinearArrowProcessNumbered"/>
    <dgm:cxn modelId="{760768A1-5C39-421C-82EA-C194908791F3}" srcId="{798D38EF-67ED-4001-A742-7D5368205E7A}" destId="{D103997D-93C7-42CF-9D0A-26EDC121C62D}" srcOrd="3" destOrd="0" parTransId="{75419A93-57EF-4662-8E9E-8E35A6B9348A}" sibTransId="{B557DE9E-F831-4D27-8F84-3610BEB2715B}"/>
    <dgm:cxn modelId="{FBB246AA-9035-4BA5-886D-B140345BF615}" srcId="{798D38EF-67ED-4001-A742-7D5368205E7A}" destId="{EA29DF33-D626-4EFF-B14B-A75400EC886D}" srcOrd="0" destOrd="0" parTransId="{4E5278C3-8BD6-4E54-814B-ECC081C0F824}" sibTransId="{1F79D612-4674-44C8-9757-253BCA38C396}"/>
    <dgm:cxn modelId="{C63176B0-822B-465E-B35C-FF02E27DB1BE}" type="presOf" srcId="{5973DCBB-FC79-4B39-961D-BC5353D806F4}" destId="{94D7B3B5-E783-405F-BAD8-FFC124E2FB66}" srcOrd="0" destOrd="0" presId="urn:microsoft.com/office/officeart/2016/7/layout/LinearArrowProcessNumbered"/>
    <dgm:cxn modelId="{9D2434B3-DF42-49BD-8C18-83CC20EC76AB}" srcId="{798D38EF-67ED-4001-A742-7D5368205E7A}" destId="{4E2631A4-093B-4A09-A5B0-232125C37535}" srcOrd="1" destOrd="0" parTransId="{053F58AE-99D3-4817-8884-09B7CA19BC86}" sibTransId="{551E9199-FB8C-461E-A67B-6508FDB8CAE0}"/>
    <dgm:cxn modelId="{2581A2C2-D41F-4D45-8119-D59AEB4287F0}" type="presOf" srcId="{EA29DF33-D626-4EFF-B14B-A75400EC886D}" destId="{62FA0E0C-DA6E-4DAE-8E3A-4BD79A342EB9}" srcOrd="0" destOrd="1" presId="urn:microsoft.com/office/officeart/2016/7/layout/LinearArrowProcessNumbered"/>
    <dgm:cxn modelId="{9E603CCB-FA55-4B22-918C-19791A8BA5BF}" type="presOf" srcId="{18E5F5F1-9DCD-4341-BEC9-BFD053F9D9AF}" destId="{1BE37786-34C4-4C25-B284-5652DBD6B635}" srcOrd="0" destOrd="0" presId="urn:microsoft.com/office/officeart/2016/7/layout/LinearArrowProcessNumbered"/>
    <dgm:cxn modelId="{37365CCB-7554-4C24-923B-357B0B749350}" type="presOf" srcId="{D1018A5B-7AC5-4C0C-8653-EF9657FB2CD9}" destId="{94D7B3B5-E783-405F-BAD8-FFC124E2FB66}" srcOrd="0" destOrd="1" presId="urn:microsoft.com/office/officeart/2016/7/layout/LinearArrowProcessNumbered"/>
    <dgm:cxn modelId="{36997CDB-314F-4DDE-97EE-737D0C4AC9C1}" type="presOf" srcId="{FAB0B977-7132-4C85-84F3-535B4F7F4A57}" destId="{C68FC7B1-9BF4-4BBD-8228-6A6903DA2167}" srcOrd="0" destOrd="0" presId="urn:microsoft.com/office/officeart/2016/7/layout/LinearArrowProcessNumbered"/>
    <dgm:cxn modelId="{DFE545DD-73F9-4F06-9861-D842531A4E99}" srcId="{0AEC762E-5745-47F8-907C-8A25F7C616CB}" destId="{6F19A112-753E-4C87-AE50-92F24DF3B4E4}" srcOrd="0" destOrd="0" parTransId="{BEF67A3D-97E3-4775-94E3-FC57A8B53E3F}" sibTransId="{E11069C7-6059-4F10-9DA6-A934BB9C513F}"/>
    <dgm:cxn modelId="{0C5C7FE4-E2C1-40FB-A339-907B2FAA9BB8}" type="presOf" srcId="{EC377562-4FD3-426D-B31B-133B3E1A4252}" destId="{62FA0E0C-DA6E-4DAE-8E3A-4BD79A342EB9}" srcOrd="0" destOrd="5" presId="urn:microsoft.com/office/officeart/2016/7/layout/LinearArrowProcessNumbered"/>
    <dgm:cxn modelId="{5F0DA9E5-EF5A-4543-94FE-D715EDE1177B}" type="presOf" srcId="{2EBF2392-1B32-41F0-855A-A7D4D6A3A21F}" destId="{FB8C4C61-6C95-4D27-91B6-20C95FA25753}" srcOrd="0" destOrd="0" presId="urn:microsoft.com/office/officeart/2016/7/layout/LinearArrowProcessNumbered"/>
    <dgm:cxn modelId="{E25D23E9-7541-4B69-8624-3CDC6B1568F4}" type="presOf" srcId="{D758DEBF-0536-4CBB-B24C-C1CFE83B9379}" destId="{E79709EA-9EFA-4165-B04E-B8E58B5DE99B}" srcOrd="0" destOrd="2" presId="urn:microsoft.com/office/officeart/2016/7/layout/LinearArrowProcessNumbered"/>
    <dgm:cxn modelId="{09094FF1-E37A-45C8-9A5F-BDC7ECAE9052}" srcId="{69BCD8D7-A97F-4F3D-B2E1-EAA1EEA5D628}" destId="{0AEC762E-5745-47F8-907C-8A25F7C616CB}" srcOrd="1" destOrd="0" parTransId="{4E402210-0FD6-4446-8D03-E9A8E8F84172}" sibTransId="{FAB0B977-7132-4C85-84F3-535B4F7F4A57}"/>
    <dgm:cxn modelId="{996743F2-DE7A-4612-AD7F-DC8E449444F3}" type="presOf" srcId="{B657BAF3-7515-4436-82F7-B5A2764B8C9A}" destId="{90EA89CD-68CD-4C0C-B3A6-359DE390ED3A}" srcOrd="0" destOrd="0" presId="urn:microsoft.com/office/officeart/2016/7/layout/LinearArrowProcessNumbered"/>
    <dgm:cxn modelId="{723B03F3-014B-4BCC-BF71-1732A317777A}" srcId="{69BCD8D7-A97F-4F3D-B2E1-EAA1EEA5D628}" destId="{798D38EF-67ED-4001-A742-7D5368205E7A}" srcOrd="0" destOrd="0" parTransId="{5840CBC2-1EAF-44E7-BDCF-E2308DF1BD67}" sibTransId="{B657BAF3-7515-4436-82F7-B5A2764B8C9A}"/>
    <dgm:cxn modelId="{BCE520F5-2978-47E3-898F-F3B3EA855FCF}" type="presOf" srcId="{EA3A8F9A-FDE9-4B2E-A7BC-43DC03267F98}" destId="{E82C6BBB-D077-43AA-8BA0-BB8A481BF4B7}" srcOrd="0" destOrd="0" presId="urn:microsoft.com/office/officeart/2016/7/layout/LinearArrowProcessNumbered"/>
    <dgm:cxn modelId="{F73AAC7E-7C96-4F11-ACCF-AD0CECA5EAEA}" type="presParOf" srcId="{67E9D923-4862-432F-B236-4753A0F80EE9}" destId="{1F09B804-F5BD-4972-910B-374AA296D9B8}" srcOrd="0" destOrd="0" presId="urn:microsoft.com/office/officeart/2016/7/layout/LinearArrowProcessNumbered"/>
    <dgm:cxn modelId="{8A77CD38-7FDE-4D8C-90BD-DA2C92CBBA3F}" type="presParOf" srcId="{1F09B804-F5BD-4972-910B-374AA296D9B8}" destId="{7F4D221C-5619-4366-B97D-3CAEB28509E0}" srcOrd="0" destOrd="0" presId="urn:microsoft.com/office/officeart/2016/7/layout/LinearArrowProcessNumbered"/>
    <dgm:cxn modelId="{02E6F32E-4EF1-4333-812E-BFC3F5355962}" type="presParOf" srcId="{1F09B804-F5BD-4972-910B-374AA296D9B8}" destId="{BFB31D4C-A957-4981-9E91-A189460ACE46}" srcOrd="1" destOrd="0" presId="urn:microsoft.com/office/officeart/2016/7/layout/LinearArrowProcessNumbered"/>
    <dgm:cxn modelId="{69DB9C5B-26E9-4E50-9CDF-AFCCCFCB56DF}" type="presParOf" srcId="{BFB31D4C-A957-4981-9E91-A189460ACE46}" destId="{FBE8EC6B-ECDC-4B1B-97EF-CA6CAF84F21C}" srcOrd="0" destOrd="0" presId="urn:microsoft.com/office/officeart/2016/7/layout/LinearArrowProcessNumbered"/>
    <dgm:cxn modelId="{8D61A54E-DCF0-4411-B1A1-C3D3AF8A2AC0}" type="presParOf" srcId="{BFB31D4C-A957-4981-9E91-A189460ACE46}" destId="{4FC28A13-CF17-4DE6-9435-5B4F8139C202}" srcOrd="1" destOrd="0" presId="urn:microsoft.com/office/officeart/2016/7/layout/LinearArrowProcessNumbered"/>
    <dgm:cxn modelId="{FE1393F9-4AD6-4F14-B523-E9F18F3DCB1B}" type="presParOf" srcId="{BFB31D4C-A957-4981-9E91-A189460ACE46}" destId="{90EA89CD-68CD-4C0C-B3A6-359DE390ED3A}" srcOrd="2" destOrd="0" presId="urn:microsoft.com/office/officeart/2016/7/layout/LinearArrowProcessNumbered"/>
    <dgm:cxn modelId="{7D84526E-869C-4542-A3EC-80C4253CCBD5}" type="presParOf" srcId="{BFB31D4C-A957-4981-9E91-A189460ACE46}" destId="{B003188E-651E-4658-AC39-F78C2F413B6B}" srcOrd="3" destOrd="0" presId="urn:microsoft.com/office/officeart/2016/7/layout/LinearArrowProcessNumbered"/>
    <dgm:cxn modelId="{03F887BC-297D-42F3-B211-783FF0520F7C}" type="presParOf" srcId="{1F09B804-F5BD-4972-910B-374AA296D9B8}" destId="{62FA0E0C-DA6E-4DAE-8E3A-4BD79A342EB9}" srcOrd="2" destOrd="0" presId="urn:microsoft.com/office/officeart/2016/7/layout/LinearArrowProcessNumbered"/>
    <dgm:cxn modelId="{2F6293C4-8A31-44F5-84CD-9879AE612777}" type="presParOf" srcId="{67E9D923-4862-432F-B236-4753A0F80EE9}" destId="{98982E6E-4D69-42CF-A424-1653BA102841}" srcOrd="1" destOrd="0" presId="urn:microsoft.com/office/officeart/2016/7/layout/LinearArrowProcessNumbered"/>
    <dgm:cxn modelId="{3D847087-8FB9-4B44-98C7-B254542D28C2}" type="presParOf" srcId="{67E9D923-4862-432F-B236-4753A0F80EE9}" destId="{BADF0DF7-6978-4BD2-BC85-09DC2474A293}" srcOrd="2" destOrd="0" presId="urn:microsoft.com/office/officeart/2016/7/layout/LinearArrowProcessNumbered"/>
    <dgm:cxn modelId="{7A37EC64-2457-489D-AE79-51AD9E7154DC}" type="presParOf" srcId="{BADF0DF7-6978-4BD2-BC85-09DC2474A293}" destId="{6017507B-A1C2-46E8-BA89-8376B484B488}" srcOrd="0" destOrd="0" presId="urn:microsoft.com/office/officeart/2016/7/layout/LinearArrowProcessNumbered"/>
    <dgm:cxn modelId="{52299B22-8D8C-4DAD-967E-34F7DB14C89E}" type="presParOf" srcId="{BADF0DF7-6978-4BD2-BC85-09DC2474A293}" destId="{39646DCC-9072-4F78-A8CD-BBBD75BA2475}" srcOrd="1" destOrd="0" presId="urn:microsoft.com/office/officeart/2016/7/layout/LinearArrowProcessNumbered"/>
    <dgm:cxn modelId="{57D8F274-B43C-419A-8BB6-4E15E052CC02}" type="presParOf" srcId="{39646DCC-9072-4F78-A8CD-BBBD75BA2475}" destId="{14A1FF67-F9F7-4A9B-9962-76C5BCCC07C6}" srcOrd="0" destOrd="0" presId="urn:microsoft.com/office/officeart/2016/7/layout/LinearArrowProcessNumbered"/>
    <dgm:cxn modelId="{F06467C5-0D75-434E-8CD8-DC6B3BA3F188}" type="presParOf" srcId="{39646DCC-9072-4F78-A8CD-BBBD75BA2475}" destId="{C0B432E5-2C8D-47C8-9D8D-F0F6BE342F85}" srcOrd="1" destOrd="0" presId="urn:microsoft.com/office/officeart/2016/7/layout/LinearArrowProcessNumbered"/>
    <dgm:cxn modelId="{97364209-44D6-412A-8E19-31539DD68A4E}" type="presParOf" srcId="{39646DCC-9072-4F78-A8CD-BBBD75BA2475}" destId="{C68FC7B1-9BF4-4BBD-8228-6A6903DA2167}" srcOrd="2" destOrd="0" presId="urn:microsoft.com/office/officeart/2016/7/layout/LinearArrowProcessNumbered"/>
    <dgm:cxn modelId="{96131092-5CB8-4FB8-805D-ADC155F079C1}" type="presParOf" srcId="{39646DCC-9072-4F78-A8CD-BBBD75BA2475}" destId="{7717AA47-3926-436C-B383-691AAE52DEF2}" srcOrd="3" destOrd="0" presId="urn:microsoft.com/office/officeart/2016/7/layout/LinearArrowProcessNumbered"/>
    <dgm:cxn modelId="{0EBFEF94-9694-4BED-8951-EDF7603E6857}" type="presParOf" srcId="{BADF0DF7-6978-4BD2-BC85-09DC2474A293}" destId="{E79709EA-9EFA-4165-B04E-B8E58B5DE99B}" srcOrd="2" destOrd="0" presId="urn:microsoft.com/office/officeart/2016/7/layout/LinearArrowProcessNumbered"/>
    <dgm:cxn modelId="{926A3849-D78A-4035-9A11-479DCAED7537}" type="presParOf" srcId="{67E9D923-4862-432F-B236-4753A0F80EE9}" destId="{624C3B02-ACA5-4BBD-A320-B2739419F0E1}" srcOrd="3" destOrd="0" presId="urn:microsoft.com/office/officeart/2016/7/layout/LinearArrowProcessNumbered"/>
    <dgm:cxn modelId="{DDC201FC-F3C5-42C5-BD65-1AE977C44C67}" type="presParOf" srcId="{67E9D923-4862-432F-B236-4753A0F80EE9}" destId="{54E3CA50-66E8-4037-9999-3A2681CD6F16}" srcOrd="4" destOrd="0" presId="urn:microsoft.com/office/officeart/2016/7/layout/LinearArrowProcessNumbered"/>
    <dgm:cxn modelId="{35DEA151-55AD-44F7-A3A2-E7DC774753F1}" type="presParOf" srcId="{54E3CA50-66E8-4037-9999-3A2681CD6F16}" destId="{0219C773-6B22-45BF-8209-846EBE8958DB}" srcOrd="0" destOrd="0" presId="urn:microsoft.com/office/officeart/2016/7/layout/LinearArrowProcessNumbered"/>
    <dgm:cxn modelId="{D80CCC17-4BC9-4D50-9926-44E0CAA71C3B}" type="presParOf" srcId="{54E3CA50-66E8-4037-9999-3A2681CD6F16}" destId="{CC2442B3-7688-448D-9D6B-A4BF3F5C1ABE}" srcOrd="1" destOrd="0" presId="urn:microsoft.com/office/officeart/2016/7/layout/LinearArrowProcessNumbered"/>
    <dgm:cxn modelId="{4CF7304B-F0A1-4664-8E96-1A277794E8E1}" type="presParOf" srcId="{CC2442B3-7688-448D-9D6B-A4BF3F5C1ABE}" destId="{63CA43D7-B53E-44B1-9DE4-35A43A60496C}" srcOrd="0" destOrd="0" presId="urn:microsoft.com/office/officeart/2016/7/layout/LinearArrowProcessNumbered"/>
    <dgm:cxn modelId="{EC905DB1-B56A-4929-A179-A84FB0A3B717}" type="presParOf" srcId="{CC2442B3-7688-448D-9D6B-A4BF3F5C1ABE}" destId="{173FA64D-4A98-4CB3-B1BF-C74CEF9F75D5}" srcOrd="1" destOrd="0" presId="urn:microsoft.com/office/officeart/2016/7/layout/LinearArrowProcessNumbered"/>
    <dgm:cxn modelId="{4ECA984C-4788-45EA-94B5-8788D4B06909}" type="presParOf" srcId="{CC2442B3-7688-448D-9D6B-A4BF3F5C1ABE}" destId="{1BE37786-34C4-4C25-B284-5652DBD6B635}" srcOrd="2" destOrd="0" presId="urn:microsoft.com/office/officeart/2016/7/layout/LinearArrowProcessNumbered"/>
    <dgm:cxn modelId="{A8A1AD5C-BAFF-4F66-B873-B67DCCCEA83A}" type="presParOf" srcId="{CC2442B3-7688-448D-9D6B-A4BF3F5C1ABE}" destId="{BB693A71-715D-421F-8260-D2EFA3D35DF0}" srcOrd="3" destOrd="0" presId="urn:microsoft.com/office/officeart/2016/7/layout/LinearArrowProcessNumbered"/>
    <dgm:cxn modelId="{DB8DB8EF-8B9E-45A1-B31C-03B061ABBEC7}" type="presParOf" srcId="{54E3CA50-66E8-4037-9999-3A2681CD6F16}" destId="{94D7B3B5-E783-405F-BAD8-FFC124E2FB66}" srcOrd="2" destOrd="0" presId="urn:microsoft.com/office/officeart/2016/7/layout/LinearArrowProcessNumbered"/>
    <dgm:cxn modelId="{EDF1F28D-88ED-47C4-B6A6-767F91A4E27B}" type="presParOf" srcId="{67E9D923-4862-432F-B236-4753A0F80EE9}" destId="{61EC00E2-89A2-4B75-8A7F-BBDA6B964A38}" srcOrd="5" destOrd="0" presId="urn:microsoft.com/office/officeart/2016/7/layout/LinearArrowProcessNumbered"/>
    <dgm:cxn modelId="{42CC925D-AF06-4675-A31A-2978AAA4B8A9}" type="presParOf" srcId="{67E9D923-4862-432F-B236-4753A0F80EE9}" destId="{315063BC-5459-4E6C-BF27-E434DD791CBB}" srcOrd="6" destOrd="0" presId="urn:microsoft.com/office/officeart/2016/7/layout/LinearArrowProcessNumbered"/>
    <dgm:cxn modelId="{9152223F-47D2-4A7B-A141-7598B7D3B44E}" type="presParOf" srcId="{315063BC-5459-4E6C-BF27-E434DD791CBB}" destId="{68A48F75-BFF0-4912-A220-67D453AFED92}" srcOrd="0" destOrd="0" presId="urn:microsoft.com/office/officeart/2016/7/layout/LinearArrowProcessNumbered"/>
    <dgm:cxn modelId="{D6F84B7A-1318-44B8-AA5E-CAACC562545A}" type="presParOf" srcId="{315063BC-5459-4E6C-BF27-E434DD791CBB}" destId="{F9C098C0-E23C-402C-86F8-B310F721D947}" srcOrd="1" destOrd="0" presId="urn:microsoft.com/office/officeart/2016/7/layout/LinearArrowProcessNumbered"/>
    <dgm:cxn modelId="{2852D9B6-CAEE-475A-8332-F943329CC8EC}" type="presParOf" srcId="{F9C098C0-E23C-402C-86F8-B310F721D947}" destId="{AE53827A-8A69-4399-A5AC-30CDDCC60743}" srcOrd="0" destOrd="0" presId="urn:microsoft.com/office/officeart/2016/7/layout/LinearArrowProcessNumbered"/>
    <dgm:cxn modelId="{BACF72B3-0DCD-4D9E-8DEF-25F64469BF4D}" type="presParOf" srcId="{F9C098C0-E23C-402C-86F8-B310F721D947}" destId="{392F9FF4-CCD4-457C-912E-866189680EAE}" srcOrd="1" destOrd="0" presId="urn:microsoft.com/office/officeart/2016/7/layout/LinearArrowProcessNumbered"/>
    <dgm:cxn modelId="{F2713AB4-A195-4D55-8333-91DEEA63ABF1}" type="presParOf" srcId="{F9C098C0-E23C-402C-86F8-B310F721D947}" destId="{FB8C4C61-6C95-4D27-91B6-20C95FA25753}" srcOrd="2" destOrd="0" presId="urn:microsoft.com/office/officeart/2016/7/layout/LinearArrowProcessNumbered"/>
    <dgm:cxn modelId="{85D0A20D-A698-4B09-AC43-B12A89689854}" type="presParOf" srcId="{F9C098C0-E23C-402C-86F8-B310F721D947}" destId="{9BAD74D3-FF66-461A-99AF-A19F57C9C869}" srcOrd="3" destOrd="0" presId="urn:microsoft.com/office/officeart/2016/7/layout/LinearArrowProcessNumbered"/>
    <dgm:cxn modelId="{B81D9A53-E012-402C-93AA-E6140BC198F6}" type="presParOf" srcId="{315063BC-5459-4E6C-BF27-E434DD791CBB}" destId="{E82C6BBB-D077-43AA-8BA0-BB8A481BF4B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919EC-0352-4A8D-93FA-D88F5356EF47}">
      <dsp:nvSpPr>
        <dsp:cNvPr id="0" name=""/>
        <dsp:cNvSpPr/>
      </dsp:nvSpPr>
      <dsp:spPr>
        <a:xfrm>
          <a:off x="0" y="311925"/>
          <a:ext cx="666683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Bill ID, Bill Title, Action by Governor, Bill Sponsor (1,480)</a:t>
          </a:r>
        </a:p>
      </dsp:txBody>
      <dsp:txXfrm>
        <a:off x="0" y="311925"/>
        <a:ext cx="6666833" cy="722925"/>
      </dsp:txXfrm>
    </dsp:sp>
    <dsp:sp modelId="{B3F5AD1A-15DC-45B7-BF77-8B92245F741C}">
      <dsp:nvSpPr>
        <dsp:cNvPr id="0" name=""/>
        <dsp:cNvSpPr/>
      </dsp:nvSpPr>
      <dsp:spPr>
        <a:xfrm>
          <a:off x="333341" y="61005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List of bills acted on by governor</a:t>
          </a:r>
        </a:p>
      </dsp:txBody>
      <dsp:txXfrm>
        <a:off x="357839" y="85503"/>
        <a:ext cx="4617787" cy="452844"/>
      </dsp:txXfrm>
    </dsp:sp>
    <dsp:sp modelId="{1813CF9B-65B9-460F-987D-504187CA31E4}">
      <dsp:nvSpPr>
        <dsp:cNvPr id="0" name=""/>
        <dsp:cNvSpPr/>
      </dsp:nvSpPr>
      <dsp:spPr>
        <a:xfrm>
          <a:off x="0" y="1377570"/>
          <a:ext cx="6666833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Pdfs of bills enacted (1,450)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Avg word length = 5,428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Avg page length  = 2 pages</a:t>
          </a:r>
        </a:p>
      </dsp:txBody>
      <dsp:txXfrm>
        <a:off x="0" y="1377570"/>
        <a:ext cx="6666833" cy="1285200"/>
      </dsp:txXfrm>
    </dsp:sp>
    <dsp:sp modelId="{1D24CA46-90F4-4601-917A-8028E85DB1B9}">
      <dsp:nvSpPr>
        <dsp:cNvPr id="0" name=""/>
        <dsp:cNvSpPr/>
      </dsp:nvSpPr>
      <dsp:spPr>
        <a:xfrm>
          <a:off x="333341" y="1126650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Bill Texts </a:t>
          </a:r>
        </a:p>
      </dsp:txBody>
      <dsp:txXfrm>
        <a:off x="357839" y="1151148"/>
        <a:ext cx="4617787" cy="452844"/>
      </dsp:txXfrm>
    </dsp:sp>
    <dsp:sp modelId="{9DDEBECD-8705-4A9E-82E9-7D3931D896F7}">
      <dsp:nvSpPr>
        <dsp:cNvPr id="0" name=""/>
        <dsp:cNvSpPr/>
      </dsp:nvSpPr>
      <dsp:spPr>
        <a:xfrm>
          <a:off x="0" y="3005490"/>
          <a:ext cx="666683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Registered lobbyists, business information, employers by year (12k)</a:t>
          </a:r>
        </a:p>
      </dsp:txBody>
      <dsp:txXfrm>
        <a:off x="0" y="3005490"/>
        <a:ext cx="6666833" cy="963900"/>
      </dsp:txXfrm>
    </dsp:sp>
    <dsp:sp modelId="{743C309F-374C-42A2-A8DA-FB990FE8B4E0}">
      <dsp:nvSpPr>
        <dsp:cNvPr id="0" name=""/>
        <dsp:cNvSpPr/>
      </dsp:nvSpPr>
      <dsp:spPr>
        <a:xfrm>
          <a:off x="333341" y="2754570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List of lobbyists</a:t>
          </a:r>
        </a:p>
      </dsp:txBody>
      <dsp:txXfrm>
        <a:off x="357839" y="2779068"/>
        <a:ext cx="4617787" cy="452844"/>
      </dsp:txXfrm>
    </dsp:sp>
    <dsp:sp modelId="{34E27BBC-1F90-48E6-B39C-7DF055867D43}">
      <dsp:nvSpPr>
        <dsp:cNvPr id="0" name=""/>
        <dsp:cNvSpPr/>
      </dsp:nvSpPr>
      <dsp:spPr>
        <a:xfrm>
          <a:off x="0" y="4429014"/>
          <a:ext cx="666683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Lobbyist, donation ($), legislator or campaign of donation (25k)</a:t>
          </a:r>
        </a:p>
      </dsp:txBody>
      <dsp:txXfrm>
        <a:off x="0" y="4429014"/>
        <a:ext cx="6666833" cy="963900"/>
      </dsp:txXfrm>
    </dsp:sp>
    <dsp:sp modelId="{342D5696-11D0-461B-8823-B3416054D5B7}">
      <dsp:nvSpPr>
        <dsp:cNvPr id="0" name=""/>
        <dsp:cNvSpPr/>
      </dsp:nvSpPr>
      <dsp:spPr>
        <a:xfrm>
          <a:off x="333341" y="4061190"/>
          <a:ext cx="6282516" cy="618743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Campaign donations from lobbyists to legislators</a:t>
          </a:r>
        </a:p>
      </dsp:txBody>
      <dsp:txXfrm>
        <a:off x="363546" y="4091395"/>
        <a:ext cx="6222106" cy="558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8EC6B-ECDC-4B1B-97EF-CA6CAF84F21C}">
      <dsp:nvSpPr>
        <dsp:cNvPr id="0" name=""/>
        <dsp:cNvSpPr/>
      </dsp:nvSpPr>
      <dsp:spPr>
        <a:xfrm>
          <a:off x="1394791" y="953214"/>
          <a:ext cx="111583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28A13-CF17-4DE6-9435-5B4F8139C202}">
      <dsp:nvSpPr>
        <dsp:cNvPr id="0" name=""/>
        <dsp:cNvSpPr/>
      </dsp:nvSpPr>
      <dsp:spPr>
        <a:xfrm>
          <a:off x="2577574" y="859518"/>
          <a:ext cx="128320" cy="24097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77202"/>
            <a:satOff val="-6850"/>
            <a:lumOff val="-7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7202"/>
              <a:satOff val="-6850"/>
              <a:lumOff val="-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A89CD-68CD-4C0C-B3A6-359DE390ED3A}">
      <dsp:nvSpPr>
        <dsp:cNvPr id="0" name=""/>
        <dsp:cNvSpPr/>
      </dsp:nvSpPr>
      <dsp:spPr>
        <a:xfrm>
          <a:off x="668610" y="366548"/>
          <a:ext cx="1173403" cy="11734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5" tIns="45535" rIns="45535" bIns="4553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1</a:t>
          </a:r>
        </a:p>
      </dsp:txBody>
      <dsp:txXfrm>
        <a:off x="840451" y="538389"/>
        <a:ext cx="829721" cy="829721"/>
      </dsp:txXfrm>
    </dsp:sp>
    <dsp:sp modelId="{62FA0E0C-DA6E-4DAE-8E3A-4BD79A342EB9}">
      <dsp:nvSpPr>
        <dsp:cNvPr id="0" name=""/>
        <dsp:cNvSpPr/>
      </dsp:nvSpPr>
      <dsp:spPr>
        <a:xfrm>
          <a:off x="0" y="1705550"/>
          <a:ext cx="2510624" cy="36317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54405"/>
            <a:satOff val="-13699"/>
            <a:lumOff val="-14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54405"/>
              <a:satOff val="-13699"/>
              <a:lumOff val="-1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41" tIns="165100" rIns="198041" bIns="1651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Scrape list of bills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Scrape all pdfs of bills and convert to text 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Download lobbyist spreadsheets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Create corpus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2207675"/>
        <a:ext cx="2510624" cy="3129628"/>
      </dsp:txXfrm>
    </dsp:sp>
    <dsp:sp modelId="{14A1FF67-F9F7-4A9B-9962-76C5BCCC07C6}">
      <dsp:nvSpPr>
        <dsp:cNvPr id="0" name=""/>
        <dsp:cNvSpPr/>
      </dsp:nvSpPr>
      <dsp:spPr>
        <a:xfrm>
          <a:off x="2789582" y="953186"/>
          <a:ext cx="2510624" cy="71"/>
        </a:xfrm>
        <a:prstGeom prst="rect">
          <a:avLst/>
        </a:prstGeom>
        <a:solidFill>
          <a:schemeClr val="accent2">
            <a:tint val="40000"/>
            <a:alpha val="90000"/>
            <a:hueOff val="-231607"/>
            <a:satOff val="-20549"/>
            <a:lumOff val="-21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31607"/>
              <a:satOff val="-20549"/>
              <a:lumOff val="-2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32E5-2C8D-47C8-9D8D-F0F6BE342F85}">
      <dsp:nvSpPr>
        <dsp:cNvPr id="0" name=""/>
        <dsp:cNvSpPr/>
      </dsp:nvSpPr>
      <dsp:spPr>
        <a:xfrm>
          <a:off x="5367156" y="859492"/>
          <a:ext cx="128320" cy="24101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308809"/>
            <a:satOff val="-27399"/>
            <a:lumOff val="-28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08809"/>
              <a:satOff val="-27399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FC7B1-9BF4-4BBD-8228-6A6903DA2167}">
      <dsp:nvSpPr>
        <dsp:cNvPr id="0" name=""/>
        <dsp:cNvSpPr/>
      </dsp:nvSpPr>
      <dsp:spPr>
        <a:xfrm>
          <a:off x="3458192" y="366520"/>
          <a:ext cx="1173403" cy="1173403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5" tIns="45535" rIns="45535" bIns="4553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2</a:t>
          </a:r>
        </a:p>
      </dsp:txBody>
      <dsp:txXfrm>
        <a:off x="3630033" y="538361"/>
        <a:ext cx="829721" cy="829721"/>
      </dsp:txXfrm>
    </dsp:sp>
    <dsp:sp modelId="{E79709EA-9EFA-4165-B04E-B8E58B5DE99B}">
      <dsp:nvSpPr>
        <dsp:cNvPr id="0" name=""/>
        <dsp:cNvSpPr/>
      </dsp:nvSpPr>
      <dsp:spPr>
        <a:xfrm>
          <a:off x="2789582" y="1705520"/>
          <a:ext cx="2510624" cy="36317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86012"/>
            <a:satOff val="-34248"/>
            <a:lumOff val="-35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86012"/>
              <a:satOff val="-34248"/>
              <a:lumOff val="-3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41" tIns="165100" rIns="198041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 Modeling of bill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Gensim</a:t>
          </a:r>
          <a:r>
            <a:rPr lang="en-US" sz="1600" kern="1200" dirty="0"/>
            <a:t> – LDA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Sumy - Summarize texts</a:t>
          </a:r>
        </a:p>
      </dsp:txBody>
      <dsp:txXfrm>
        <a:off x="2789582" y="2207645"/>
        <a:ext cx="2510624" cy="3129628"/>
      </dsp:txXfrm>
    </dsp:sp>
    <dsp:sp modelId="{63CA43D7-B53E-44B1-9DE4-35A43A60496C}">
      <dsp:nvSpPr>
        <dsp:cNvPr id="0" name=""/>
        <dsp:cNvSpPr/>
      </dsp:nvSpPr>
      <dsp:spPr>
        <a:xfrm>
          <a:off x="5579165" y="953199"/>
          <a:ext cx="2510624" cy="72"/>
        </a:xfrm>
        <a:prstGeom prst="rect">
          <a:avLst/>
        </a:prstGeom>
        <a:solidFill>
          <a:schemeClr val="accent2">
            <a:tint val="40000"/>
            <a:alpha val="90000"/>
            <a:hueOff val="-463214"/>
            <a:satOff val="-41098"/>
            <a:lumOff val="-41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63214"/>
              <a:satOff val="-41098"/>
              <a:lumOff val="-4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FA64D-4A98-4CB3-B1BF-C74CEF9F75D5}">
      <dsp:nvSpPr>
        <dsp:cNvPr id="0" name=""/>
        <dsp:cNvSpPr/>
      </dsp:nvSpPr>
      <dsp:spPr>
        <a:xfrm>
          <a:off x="8156739" y="859503"/>
          <a:ext cx="128320" cy="24102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40417"/>
            <a:satOff val="-47947"/>
            <a:lumOff val="-4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0417"/>
              <a:satOff val="-47947"/>
              <a:lumOff val="-4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37786-34C4-4C25-B284-5652DBD6B635}">
      <dsp:nvSpPr>
        <dsp:cNvPr id="0" name=""/>
        <dsp:cNvSpPr/>
      </dsp:nvSpPr>
      <dsp:spPr>
        <a:xfrm>
          <a:off x="6247775" y="366533"/>
          <a:ext cx="1173403" cy="1173403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5" tIns="45535" rIns="45535" bIns="4553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3</a:t>
          </a:r>
        </a:p>
      </dsp:txBody>
      <dsp:txXfrm>
        <a:off x="6419616" y="538374"/>
        <a:ext cx="829721" cy="829721"/>
      </dsp:txXfrm>
    </dsp:sp>
    <dsp:sp modelId="{94D7B3B5-E783-405F-BAD8-FFC124E2FB66}">
      <dsp:nvSpPr>
        <dsp:cNvPr id="0" name=""/>
        <dsp:cNvSpPr/>
      </dsp:nvSpPr>
      <dsp:spPr>
        <a:xfrm>
          <a:off x="5579165" y="1705550"/>
          <a:ext cx="2510624" cy="36317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17619"/>
            <a:satOff val="-54797"/>
            <a:lumOff val="-55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17619"/>
              <a:satOff val="-54797"/>
              <a:lumOff val="-5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41" tIns="165100" rIns="198041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 Modeling of lobbyists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strike="noStrike" kern="1200" dirty="0"/>
            <a:t>NMF -TFIDF</a:t>
          </a:r>
        </a:p>
      </dsp:txBody>
      <dsp:txXfrm>
        <a:off x="5579165" y="2207675"/>
        <a:ext cx="2510624" cy="3129628"/>
      </dsp:txXfrm>
    </dsp:sp>
    <dsp:sp modelId="{AE53827A-8A69-4399-A5AC-30CDDCC60743}">
      <dsp:nvSpPr>
        <dsp:cNvPr id="0" name=""/>
        <dsp:cNvSpPr/>
      </dsp:nvSpPr>
      <dsp:spPr>
        <a:xfrm>
          <a:off x="8368747" y="953199"/>
          <a:ext cx="1255312" cy="72"/>
        </a:xfrm>
        <a:prstGeom prst="rect">
          <a:avLst/>
        </a:prstGeom>
        <a:solidFill>
          <a:schemeClr val="accent2">
            <a:tint val="40000"/>
            <a:alpha val="90000"/>
            <a:hueOff val="-694821"/>
            <a:satOff val="-61647"/>
            <a:lumOff val="-62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94821"/>
              <a:satOff val="-61647"/>
              <a:lumOff val="-6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C4C61-6C95-4D27-91B6-20C95FA25753}">
      <dsp:nvSpPr>
        <dsp:cNvPr id="0" name=""/>
        <dsp:cNvSpPr/>
      </dsp:nvSpPr>
      <dsp:spPr>
        <a:xfrm>
          <a:off x="9037357" y="366533"/>
          <a:ext cx="1173403" cy="1173403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35" tIns="45535" rIns="45535" bIns="4553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4</a:t>
          </a:r>
        </a:p>
      </dsp:txBody>
      <dsp:txXfrm>
        <a:off x="9209198" y="538374"/>
        <a:ext cx="829721" cy="829721"/>
      </dsp:txXfrm>
    </dsp:sp>
    <dsp:sp modelId="{E82C6BBB-D077-43AA-8BA0-BB8A481BF4B7}">
      <dsp:nvSpPr>
        <dsp:cNvPr id="0" name=""/>
        <dsp:cNvSpPr/>
      </dsp:nvSpPr>
      <dsp:spPr>
        <a:xfrm>
          <a:off x="8368747" y="1705550"/>
          <a:ext cx="2510624" cy="363175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41" tIns="165100" rIns="198041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Tableau Dashboard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dashboard highlighting lobbyist influence by topic</a:t>
          </a:r>
        </a:p>
      </dsp:txBody>
      <dsp:txXfrm>
        <a:off x="8368747" y="2207675"/>
        <a:ext cx="2510624" cy="312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F98D-377A-4FFC-837D-E311F3A6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18B2-A9BB-4654-AFB7-B4A92ED21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102E-842D-49BC-9F41-FEBDA8F3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4B0F-0E91-4917-B884-6E320B68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BD4A-2244-4F53-8363-20A6B8F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7B08-3F08-4550-8CC9-856D9B7A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DC20A-5134-456E-A11A-D8D39C4F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DE7B-3C16-47B0-8754-FABBA610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FE98-A453-4989-829A-0541704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5290-DD2D-41DC-A36F-EA3B0765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39A96-33FE-4CB6-A170-658A7D706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44DDF-8FE4-4CE4-918C-3D69A2F9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669F-D058-4C5E-9CD1-E11C7E23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C41E-C4BF-4905-A2EC-A81FD1BD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24D7-28A2-4420-B873-6878A829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9423-0105-415E-93FF-6DF07EE4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DC55-9973-428C-9A05-7CE16B71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7CDC-6DB8-4C80-8161-9A77BF3A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611E-B0FF-4C87-97BF-CBFB7FB3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F9A1-B55D-4240-91B8-C2AC3A91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33B-FE03-4AF9-BCFA-995D930C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1DBC-1553-45F1-BACC-B6520917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BBEC-348D-43AD-BADA-CDD4AA85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F719-E0FA-4ECB-B6B1-DE3202E3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64F6-849E-46BE-9340-A8054D8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AB1-F4B9-431C-9C8D-B7E91CB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54A3-1343-4B31-B9FA-2981940FC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EC02-48DE-4C79-B63C-EEAE5D71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1E3A-546F-497E-8FB8-0E26A73A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994E6-C983-4813-B3A8-260360A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42CE-3680-4715-A4EA-8B71183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C774-B474-46B9-8A53-76BE415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B6CB-40D5-49FA-B9A6-B3976B9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699F-FE75-4363-8FDD-B62C9A9D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D167E-713C-47AE-8DB5-1D2E76D4F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5FB8E-8F2A-40D2-A364-DF9DC84B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8ECC7-2CAB-4D21-BB37-BFBDA81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E391E-80E6-4D0A-BEC8-51AE5DA2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3FDF2-5B48-4B45-B7A4-C666D7A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A56-AE11-4F57-A320-3F64D0F4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3A7E9-BCE3-40F2-BD4A-CCAA3D4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DDBFA-C71D-40EC-A3ED-75DD340A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2598F-3839-4A96-87F3-329273BA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6DFE1-6C10-49EE-9682-1A482790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32C4-2B15-4B6C-98A1-04AFE568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647C-9803-4D07-A3CB-ADF2BF43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450F-3848-41C1-BD7B-4CF6E87F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43D3-02EF-481E-AEB9-40E7E0B4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FEE5-AC87-4D26-A761-766AD140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D30D-25E4-4920-A3C4-A96591F9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45F8D-849C-4D6C-8164-3FEE6269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80BC-9A66-4B85-A621-78542D6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1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9AB4-7768-4985-9427-2D67E4E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E54EA-2110-4E2A-B85C-90D1F3A29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9F6F-F345-4BB3-AEE4-B6DE3816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DFC4-BD5F-4558-A2C3-87542AE1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B7E0-CC0A-4B1F-921E-B698AF6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13893-6B38-4415-AEFC-2CF1ABF8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5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F6998-7F58-4101-B217-7E77111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E054-C7CC-4078-943B-BCA34DAB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FBEA-9DB1-46AD-84EB-221CEBF5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4EAF-8C83-4BB5-BED9-AB8B24186E6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DED3-9CA5-4EDE-91F8-A5859CF68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76DA-EFF4-40F3-AA89-41739B71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FEA8-5EE6-4D0F-A2EC-41B089AC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3149-8779-4842-9B54-39CEC96D4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transparency and accountability in New Mexico’s lobbying practices </a:t>
            </a:r>
            <a:br>
              <a:rPr lang="en-US" sz="4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623F0-B5EB-432F-A986-EA0E6845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Lara Miller </a:t>
            </a:r>
            <a:endParaRPr lang="en-US"/>
          </a:p>
          <a:p>
            <a:pPr algn="l"/>
            <a:r>
              <a:rPr lang="en-US" dirty="0"/>
              <a:t>April 20,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F867A-6819-4D67-B6F9-B7BB0C19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Using NLP to help shine a light on lobbyist influence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DF5D-202D-4079-B1B7-E267537D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Mexico is one of fifteen states that has minimal disclosure rules for lobbyists. It only requires a lobbyist to register themselves and their clients, and report basic spending and candidate contributions each session . It </a:t>
            </a:r>
            <a:r>
              <a:rPr lang="en-US" sz="22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require </a:t>
            </a:r>
            <a:r>
              <a:rPr lang="en-US" sz="22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of their compensation or reporting on which bills they had been hired to support, oppose, or otherwise worked </a:t>
            </a:r>
          </a:p>
          <a:p>
            <a:endParaRPr lang="en-US" sz="22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client is the public - identifying the efforts of paid lobbyists to influence public policy will increase public confidence in the integrity of legislative process</a:t>
            </a:r>
          </a:p>
          <a:p>
            <a:endParaRPr lang="en-US" sz="2200" dirty="0"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10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086DB-1208-4887-9D0F-9A3EDE6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(2013 to 2020)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6B9D8-E5DF-CF93-A592-808F9A26D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268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9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86DB-1208-4887-9D0F-9A3EDE6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-17755"/>
            <a:ext cx="1103574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NLP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0D4A7-94AF-1F53-1056-710801615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79079"/>
              </p:ext>
            </p:extLst>
          </p:nvPr>
        </p:nvGraphicFramePr>
        <p:xfrm>
          <a:off x="516835" y="577088"/>
          <a:ext cx="11158330" cy="570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F823E0-B089-4C23-97D6-5842E27274C4}"/>
              </a:ext>
            </a:extLst>
          </p:cNvPr>
          <p:cNvSpPr txBox="1"/>
          <p:nvPr/>
        </p:nvSpPr>
        <p:spPr>
          <a:xfrm>
            <a:off x="516835" y="5973135"/>
            <a:ext cx="2503502" cy="615553"/>
          </a:xfrm>
          <a:prstGeom prst="rect">
            <a:avLst/>
          </a:prstGeom>
          <a:solidFill>
            <a:srgbClr val="F5DBD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Tools: </a:t>
            </a:r>
            <a:r>
              <a:rPr lang="en-US" sz="1600" dirty="0"/>
              <a:t>selenium, </a:t>
            </a:r>
            <a:r>
              <a:rPr lang="en-US" sz="1600" dirty="0" err="1"/>
              <a:t>pdfplumber</a:t>
            </a:r>
            <a:r>
              <a:rPr lang="en-US" sz="1600" dirty="0"/>
              <a:t>, </a:t>
            </a:r>
            <a:r>
              <a:rPr lang="en-US" sz="1600" dirty="0" err="1"/>
              <a:t>pdfminer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B502-03E4-44CF-800D-EBA8E17F5619}"/>
              </a:ext>
            </a:extLst>
          </p:cNvPr>
          <p:cNvSpPr txBox="1"/>
          <p:nvPr/>
        </p:nvSpPr>
        <p:spPr>
          <a:xfrm>
            <a:off x="3332424" y="5973135"/>
            <a:ext cx="2503502" cy="615553"/>
          </a:xfrm>
          <a:prstGeom prst="rect">
            <a:avLst/>
          </a:prstGeom>
          <a:solidFill>
            <a:srgbClr val="F0DDD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Tools: </a:t>
            </a:r>
            <a:r>
              <a:rPr lang="en-US" sz="1600" dirty="0"/>
              <a:t>pandas, </a:t>
            </a:r>
            <a:r>
              <a:rPr lang="en-US" sz="1600" dirty="0" err="1"/>
              <a:t>nltk</a:t>
            </a:r>
            <a:r>
              <a:rPr lang="en-US" sz="1600" dirty="0"/>
              <a:t>, spacy, </a:t>
            </a:r>
            <a:r>
              <a:rPr lang="en-US" sz="1600" dirty="0" err="1"/>
              <a:t>sumy</a:t>
            </a:r>
            <a:r>
              <a:rPr lang="en-US" sz="1600" dirty="0"/>
              <a:t>, </a:t>
            </a:r>
            <a:r>
              <a:rPr lang="en-US" sz="1600" dirty="0" err="1"/>
              <a:t>gensim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38294-2090-4857-8EB2-59C95C06D34F}"/>
              </a:ext>
            </a:extLst>
          </p:cNvPr>
          <p:cNvSpPr txBox="1"/>
          <p:nvPr/>
        </p:nvSpPr>
        <p:spPr>
          <a:xfrm>
            <a:off x="6096000" y="5973134"/>
            <a:ext cx="2503502" cy="615553"/>
          </a:xfrm>
          <a:prstGeom prst="rect">
            <a:avLst/>
          </a:prstGeom>
          <a:solidFill>
            <a:srgbClr val="E9DFD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Tools: </a:t>
            </a:r>
            <a:r>
              <a:rPr lang="en-US" sz="1600" dirty="0" err="1"/>
              <a:t>nltk</a:t>
            </a:r>
            <a:r>
              <a:rPr lang="en-US" sz="1600" dirty="0"/>
              <a:t>, TFIDF, NMF</a:t>
            </a: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A9BEE-4746-499F-8E43-E2E878705BDB}"/>
              </a:ext>
            </a:extLst>
          </p:cNvPr>
          <p:cNvSpPr txBox="1"/>
          <p:nvPr/>
        </p:nvSpPr>
        <p:spPr>
          <a:xfrm>
            <a:off x="8859576" y="5973134"/>
            <a:ext cx="2503502" cy="615553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Tools: </a:t>
            </a:r>
            <a:r>
              <a:rPr lang="en-US" sz="1600" dirty="0"/>
              <a:t>tableau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145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5E20C-3FFF-4276-A56C-C26FF776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77534"/>
            <a:ext cx="3429000" cy="1045425"/>
          </a:xfrm>
        </p:spPr>
        <p:txBody>
          <a:bodyPr anchor="b">
            <a:normAutofit/>
          </a:bodyPr>
          <a:lstStyle/>
          <a:p>
            <a:r>
              <a:rPr lang="en-US" sz="5400" dirty="0"/>
              <a:t>NLP Results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7BF8-891E-411E-BDDC-192330C4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1929367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38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37AD2-49F7-4E3F-91F2-A6570474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64" y="883942"/>
            <a:ext cx="8296026" cy="55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7529E-E6CB-4D10-A952-64E11430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6956-01F0-49C8-B25E-5B5CA5EA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Tableau dashboard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E08EE-24DD-47CD-A21B-9214A4D0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87" y="2594889"/>
            <a:ext cx="4424275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EC84F-D167-42F6-A084-5318ACAC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67" y="2571967"/>
            <a:ext cx="500803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3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7529E-E6CB-4D10-A952-64E11430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6956-01F0-49C8-B25E-5B5CA5EA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447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Additional text preprocessing and categorization of bills for bill summarization to improve topic modeling</a:t>
            </a:r>
          </a:p>
          <a:p>
            <a:r>
              <a:rPr lang="en-US" sz="2400" dirty="0"/>
              <a:t>Change topic modeling of lobbyist employer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309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Office Theme</vt:lpstr>
      <vt:lpstr>Improving transparency and accountability in New Mexico’s lobbying practices  </vt:lpstr>
      <vt:lpstr>Using NLP to help shine a light on lobbyist influence</vt:lpstr>
      <vt:lpstr>Data  (2013 to 2020)</vt:lpstr>
      <vt:lpstr>NLP Process</vt:lpstr>
      <vt:lpstr>NLP Results</vt:lpstr>
      <vt:lpstr>Final Product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transparency and accountability in New Mexico’s lobbying practices  </dc:title>
  <dc:creator>Lara Miller</dc:creator>
  <cp:lastModifiedBy>Lara Miller</cp:lastModifiedBy>
  <cp:revision>10</cp:revision>
  <dcterms:created xsi:type="dcterms:W3CDTF">2022-04-20T22:14:23Z</dcterms:created>
  <dcterms:modified xsi:type="dcterms:W3CDTF">2022-04-21T15:53:22Z</dcterms:modified>
</cp:coreProperties>
</file>