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rIns="0" tIns="0" bIns="0">
            <a:normAutofit/>
          </a:bodyPr>
          <a:p>
            <a:endParaRPr b="0" lang="en-IN" sz="3200" spc="-1" strike="noStrike">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32"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
        <p:nvSpPr>
          <p:cNvPr id="33" name="PlaceHolder 5"/>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rIns="0" tIns="0" bIns="0">
            <a:normAutofit/>
          </a:bodyPr>
          <a:p>
            <a:endParaRPr b="0" lang="en-IN" sz="3200" spc="-1" strike="noStrike">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rIns="0" tIns="0" bIns="0">
            <a:normAutofit/>
          </a:bodyPr>
          <a:p>
            <a:endParaRPr b="0" lang="en-IN" sz="3200" spc="-1" strike="noStrike">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rIns="0" tIns="0" bIns="0">
            <a:normAutofit/>
          </a:bodyPr>
          <a:p>
            <a:endParaRPr b="0" lang="en-IN" sz="3200" spc="-1" strike="noStrike">
              <a:latin typeface="Source Sans Pro"/>
            </a:endParaRPr>
          </a:p>
        </p:txBody>
      </p:sp>
      <p:sp>
        <p:nvSpPr>
          <p:cNvPr id="38" name="PlaceHolder 5"/>
          <p:cNvSpPr>
            <a:spLocks noGrp="1"/>
          </p:cNvSpPr>
          <p:nvPr>
            <p:ph type="body"/>
          </p:nvPr>
        </p:nvSpPr>
        <p:spPr>
          <a:xfrm>
            <a:off x="599040" y="4646880"/>
            <a:ext cx="3487320" cy="2573280"/>
          </a:xfrm>
          <a:prstGeom prst="rect">
            <a:avLst/>
          </a:prstGeom>
        </p:spPr>
        <p:txBody>
          <a:bodyPr lIns="0" rIns="0" tIns="0" bIns="0">
            <a:normAutofit/>
          </a:bodyPr>
          <a:p>
            <a:endParaRPr b="0" lang="en-IN" sz="3200" spc="-1" strike="noStrike">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rIns="0" tIns="0" bIns="0">
            <a:normAutofit/>
          </a:bodyPr>
          <a:p>
            <a:endParaRPr b="0" lang="en-IN" sz="3200" spc="-1" strike="noStrike">
              <a:latin typeface="Source Sans Pro"/>
            </a:endParaRPr>
          </a:p>
        </p:txBody>
      </p:sp>
      <p:sp>
        <p:nvSpPr>
          <p:cNvPr id="40" name="PlaceHolder 7"/>
          <p:cNvSpPr>
            <a:spLocks noGrp="1"/>
          </p:cNvSpPr>
          <p:nvPr>
            <p:ph type="body"/>
          </p:nvPr>
        </p:nvSpPr>
        <p:spPr>
          <a:xfrm>
            <a:off x="7923240" y="4646880"/>
            <a:ext cx="348732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57"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
        <p:nvSpPr>
          <p:cNvPr id="58"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rIns="0" tIns="0" bIns="0">
            <a:normAutofit/>
          </a:bodyPr>
          <a:p>
            <a:endParaRPr b="0" lang="en-IN" sz="3200" spc="-1" strike="noStrike">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73"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
        <p:nvSpPr>
          <p:cNvPr id="74" name="PlaceHolder 5"/>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rIns="0" tIns="0" bIns="0">
            <a:normAutofit/>
          </a:bodyPr>
          <a:p>
            <a:endParaRPr b="0" lang="en-IN" sz="3200" spc="-1" strike="noStrike">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rIns="0" tIns="0" bIns="0">
            <a:normAutofit/>
          </a:bodyPr>
          <a:p>
            <a:endParaRPr b="0" lang="en-IN" sz="3200" spc="-1" strike="noStrike">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rIns="0" tIns="0" bIns="0">
            <a:normAutofit/>
          </a:bodyPr>
          <a:p>
            <a:endParaRPr b="0" lang="en-IN" sz="3200" spc="-1" strike="noStrike">
              <a:latin typeface="Source Sans Pro"/>
            </a:endParaRPr>
          </a:p>
        </p:txBody>
      </p:sp>
      <p:sp>
        <p:nvSpPr>
          <p:cNvPr id="79" name="PlaceHolder 5"/>
          <p:cNvSpPr>
            <a:spLocks noGrp="1"/>
          </p:cNvSpPr>
          <p:nvPr>
            <p:ph type="body"/>
          </p:nvPr>
        </p:nvSpPr>
        <p:spPr>
          <a:xfrm>
            <a:off x="599040" y="4646880"/>
            <a:ext cx="3487320" cy="2573280"/>
          </a:xfrm>
          <a:prstGeom prst="rect">
            <a:avLst/>
          </a:prstGeom>
        </p:spPr>
        <p:txBody>
          <a:bodyPr lIns="0" rIns="0" tIns="0" bIns="0">
            <a:normAutofit/>
          </a:bodyPr>
          <a:p>
            <a:endParaRPr b="0" lang="en-IN" sz="3200" spc="-1" strike="noStrike">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rIns="0" tIns="0" bIns="0">
            <a:normAutofit/>
          </a:bodyPr>
          <a:p>
            <a:endParaRPr b="0" lang="en-IN" sz="3200" spc="-1" strike="noStrike">
              <a:latin typeface="Source Sans Pro"/>
            </a:endParaRPr>
          </a:p>
        </p:txBody>
      </p:sp>
      <p:sp>
        <p:nvSpPr>
          <p:cNvPr id="81" name="PlaceHolder 7"/>
          <p:cNvSpPr>
            <a:spLocks noGrp="1"/>
          </p:cNvSpPr>
          <p:nvPr>
            <p:ph type="body"/>
          </p:nvPr>
        </p:nvSpPr>
        <p:spPr>
          <a:xfrm>
            <a:off x="7923240" y="4646880"/>
            <a:ext cx="348732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88"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90" name="PlaceHolder 2"/>
          <p:cNvSpPr>
            <a:spLocks noGrp="1"/>
          </p:cNvSpPr>
          <p:nvPr>
            <p:ph type="body"/>
          </p:nvPr>
        </p:nvSpPr>
        <p:spPr>
          <a:xfrm>
            <a:off x="599040" y="1828800"/>
            <a:ext cx="108309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92"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93"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97"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98"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
        <p:nvSpPr>
          <p:cNvPr id="99"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01"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10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10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05"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106"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107" name="PlaceHolder 4"/>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09" name="PlaceHolder 2"/>
          <p:cNvSpPr>
            <a:spLocks noGrp="1"/>
          </p:cNvSpPr>
          <p:nvPr>
            <p:ph type="body"/>
          </p:nvPr>
        </p:nvSpPr>
        <p:spPr>
          <a:xfrm>
            <a:off x="599040" y="1828800"/>
            <a:ext cx="10830960" cy="2573280"/>
          </a:xfrm>
          <a:prstGeom prst="rect">
            <a:avLst/>
          </a:prstGeom>
        </p:spPr>
        <p:txBody>
          <a:bodyPr lIns="0" rIns="0" tIns="0" bIns="0">
            <a:normAutofit/>
          </a:bodyPr>
          <a:p>
            <a:endParaRPr b="0" lang="en-IN" sz="3200" spc="-1" strike="noStrike">
              <a:latin typeface="Source Sans Pro"/>
            </a:endParaRPr>
          </a:p>
        </p:txBody>
      </p:sp>
      <p:sp>
        <p:nvSpPr>
          <p:cNvPr id="110" name="PlaceHolder 3"/>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12"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11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114"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
        <p:nvSpPr>
          <p:cNvPr id="115" name="PlaceHolder 5"/>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17" name="PlaceHolder 2"/>
          <p:cNvSpPr>
            <a:spLocks noGrp="1"/>
          </p:cNvSpPr>
          <p:nvPr>
            <p:ph type="body"/>
          </p:nvPr>
        </p:nvSpPr>
        <p:spPr>
          <a:xfrm>
            <a:off x="599040" y="1828800"/>
            <a:ext cx="3487320" cy="2573280"/>
          </a:xfrm>
          <a:prstGeom prst="rect">
            <a:avLst/>
          </a:prstGeom>
        </p:spPr>
        <p:txBody>
          <a:bodyPr lIns="0" rIns="0" tIns="0" bIns="0">
            <a:normAutofit/>
          </a:bodyPr>
          <a:p>
            <a:endParaRPr b="0" lang="en-IN" sz="3200" spc="-1" strike="noStrike">
              <a:latin typeface="Source Sans Pro"/>
            </a:endParaRPr>
          </a:p>
        </p:txBody>
      </p:sp>
      <p:sp>
        <p:nvSpPr>
          <p:cNvPr id="118" name="PlaceHolder 3"/>
          <p:cNvSpPr>
            <a:spLocks noGrp="1"/>
          </p:cNvSpPr>
          <p:nvPr>
            <p:ph type="body"/>
          </p:nvPr>
        </p:nvSpPr>
        <p:spPr>
          <a:xfrm>
            <a:off x="4260960" y="1828800"/>
            <a:ext cx="3487320" cy="2573280"/>
          </a:xfrm>
          <a:prstGeom prst="rect">
            <a:avLst/>
          </a:prstGeom>
        </p:spPr>
        <p:txBody>
          <a:bodyPr lIns="0" rIns="0" tIns="0" bIns="0">
            <a:normAutofit/>
          </a:bodyPr>
          <a:p>
            <a:endParaRPr b="0" lang="en-IN" sz="3200" spc="-1" strike="noStrike">
              <a:latin typeface="Source Sans Pro"/>
            </a:endParaRPr>
          </a:p>
        </p:txBody>
      </p:sp>
      <p:sp>
        <p:nvSpPr>
          <p:cNvPr id="119" name="PlaceHolder 4"/>
          <p:cNvSpPr>
            <a:spLocks noGrp="1"/>
          </p:cNvSpPr>
          <p:nvPr>
            <p:ph type="body"/>
          </p:nvPr>
        </p:nvSpPr>
        <p:spPr>
          <a:xfrm>
            <a:off x="7923240" y="1828800"/>
            <a:ext cx="3487320" cy="2573280"/>
          </a:xfrm>
          <a:prstGeom prst="rect">
            <a:avLst/>
          </a:prstGeom>
        </p:spPr>
        <p:txBody>
          <a:bodyPr lIns="0" rIns="0" tIns="0" bIns="0">
            <a:normAutofit/>
          </a:bodyPr>
          <a:p>
            <a:endParaRPr b="0" lang="en-IN" sz="3200" spc="-1" strike="noStrike">
              <a:latin typeface="Source Sans Pro"/>
            </a:endParaRPr>
          </a:p>
        </p:txBody>
      </p:sp>
      <p:sp>
        <p:nvSpPr>
          <p:cNvPr id="120" name="PlaceHolder 5"/>
          <p:cNvSpPr>
            <a:spLocks noGrp="1"/>
          </p:cNvSpPr>
          <p:nvPr>
            <p:ph type="body"/>
          </p:nvPr>
        </p:nvSpPr>
        <p:spPr>
          <a:xfrm>
            <a:off x="599040" y="4646880"/>
            <a:ext cx="3487320" cy="2573280"/>
          </a:xfrm>
          <a:prstGeom prst="rect">
            <a:avLst/>
          </a:prstGeom>
        </p:spPr>
        <p:txBody>
          <a:bodyPr lIns="0" rIns="0" tIns="0" bIns="0">
            <a:normAutofit/>
          </a:bodyPr>
          <a:p>
            <a:endParaRPr b="0" lang="en-IN" sz="3200" spc="-1" strike="noStrike">
              <a:latin typeface="Source Sans Pro"/>
            </a:endParaRPr>
          </a:p>
        </p:txBody>
      </p:sp>
      <p:sp>
        <p:nvSpPr>
          <p:cNvPr id="121" name="PlaceHolder 6"/>
          <p:cNvSpPr>
            <a:spLocks noGrp="1"/>
          </p:cNvSpPr>
          <p:nvPr>
            <p:ph type="body"/>
          </p:nvPr>
        </p:nvSpPr>
        <p:spPr>
          <a:xfrm>
            <a:off x="4260960" y="4646880"/>
            <a:ext cx="3487320" cy="2573280"/>
          </a:xfrm>
          <a:prstGeom prst="rect">
            <a:avLst/>
          </a:prstGeom>
        </p:spPr>
        <p:txBody>
          <a:bodyPr lIns="0" rIns="0" tIns="0" bIns="0">
            <a:normAutofit/>
          </a:bodyPr>
          <a:p>
            <a:endParaRPr b="0" lang="en-IN" sz="3200" spc="-1" strike="noStrike">
              <a:latin typeface="Source Sans Pro"/>
            </a:endParaRPr>
          </a:p>
        </p:txBody>
      </p:sp>
      <p:sp>
        <p:nvSpPr>
          <p:cNvPr id="122" name="PlaceHolder 7"/>
          <p:cNvSpPr>
            <a:spLocks noGrp="1"/>
          </p:cNvSpPr>
          <p:nvPr>
            <p:ph type="body"/>
          </p:nvPr>
        </p:nvSpPr>
        <p:spPr>
          <a:xfrm>
            <a:off x="7923240" y="4646880"/>
            <a:ext cx="348732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IN" sz="4000" spc="-1" strike="noStrike">
              <a:solidFill>
                <a:srgbClr val="04617b"/>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16" name="PlaceHolder 3"/>
          <p:cNvSpPr>
            <a:spLocks noGrp="1"/>
          </p:cNvSpPr>
          <p:nvPr>
            <p:ph type="body"/>
          </p:nvPr>
        </p:nvSpPr>
        <p:spPr>
          <a:xfrm>
            <a:off x="6148800" y="1828800"/>
            <a:ext cx="5285160" cy="5394960"/>
          </a:xfrm>
          <a:prstGeom prst="rect">
            <a:avLst/>
          </a:prstGeom>
        </p:spPr>
        <p:txBody>
          <a:bodyPr lIns="0" rIns="0" tIns="0" bIns="0">
            <a:normAutofit/>
          </a:bodyPr>
          <a:p>
            <a:endParaRPr b="0" lang="en-IN" sz="3200" spc="-1" strike="noStrike">
              <a:latin typeface="Source Sans Pro"/>
            </a:endParaRPr>
          </a:p>
        </p:txBody>
      </p:sp>
      <p:sp>
        <p:nvSpPr>
          <p:cNvPr id="17" name="PlaceHolder 4"/>
          <p:cNvSpPr>
            <a:spLocks noGrp="1"/>
          </p:cNvSpPr>
          <p:nvPr>
            <p:ph type="body"/>
          </p:nvPr>
        </p:nvSpPr>
        <p:spPr>
          <a:xfrm>
            <a:off x="59904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rIns="0" tIns="0" bIns="0">
            <a:normAutofit/>
          </a:bodyPr>
          <a:p>
            <a:endParaRPr b="0" lang="en-IN" sz="3200" spc="-1" strike="noStrike">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IN" sz="6000" spc="-1" strike="noStrike">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rIns="0" tIns="0" bIns="0">
            <a:normAutofit/>
          </a:bodyPr>
          <a:p>
            <a:endParaRPr b="0" lang="en-IN" sz="3200" spc="-1" strike="noStrike">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IN" sz="3200" spc="-1" strike="noStrike">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rIns="0" tIns="0" bIns="0">
            <a:normAutofit/>
          </a:bodyPr>
          <a:p>
            <a:endParaRPr b="0" lang="en-IN"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p>
            <a:r>
              <a:rPr b="0" lang="en-IN" sz="2400" spc="-1" strike="noStrike">
                <a:solidFill>
                  <a:srgbClr val="dbf5f9"/>
                </a:solidFill>
                <a:latin typeface="Source Sans Pro"/>
              </a:rPr>
              <a:t>&lt;date/time&gt;</a:t>
            </a:r>
            <a:endParaRPr b="0" lang="en-IN"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p>
            <a:pPr algn="ctr"/>
            <a:r>
              <a:rPr b="0" lang="en-IN" sz="2400" spc="-1" strike="noStrike">
                <a:solidFill>
                  <a:srgbClr val="dbf5f9"/>
                </a:solidFill>
                <a:latin typeface="Source Sans Pro"/>
              </a:rPr>
              <a:t>&lt;footer&gt;</a:t>
            </a:r>
            <a:endParaRPr b="0" lang="en-IN"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p>
            <a:pPr algn="r"/>
            <a:fld id="{8CEB1490-0F9A-4FAF-BA9B-1CE60BA17DA0}" type="slidenum">
              <a:rPr b="0" lang="en-IN" sz="2400" spc="-1" strike="noStrike">
                <a:solidFill>
                  <a:srgbClr val="dbf5f9"/>
                </a:solidFill>
                <a:latin typeface="Source Sans Pro"/>
              </a:rPr>
              <a:t>&lt;number&gt;</a:t>
            </a:fld>
            <a:endParaRPr b="0" lang="en-IN"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IN" sz="8000" spc="-1" strike="noStrike">
                <a:solidFill>
                  <a:srgbClr val="04617b"/>
                </a:solidFill>
                <a:latin typeface="Source Sans Pro Light"/>
              </a:rPr>
              <a:t>Click to edit the title text format</a:t>
            </a:r>
            <a:endParaRPr b="0" lang="en-IN"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a:bodyPr>
          <a:p>
            <a:pPr marL="432000" indent="-324000">
              <a:spcAft>
                <a:spcPts val="1233"/>
              </a:spcAft>
              <a:buClr>
                <a:srgbClr val="f49100"/>
              </a:buClr>
              <a:buSzPct val="45000"/>
              <a:buFont typeface="Wingdings" charset="2"/>
              <a:buChar char=""/>
            </a:pPr>
            <a:r>
              <a:rPr b="0" lang="en-IN" sz="2800" spc="-1" strike="noStrike">
                <a:solidFill>
                  <a:srgbClr val="dbf5f9"/>
                </a:solidFill>
                <a:latin typeface="Source Sans Pro"/>
              </a:rPr>
              <a:t>Click to edit the outline text format</a:t>
            </a:r>
            <a:endParaRPr b="0" lang="en-IN"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IN" sz="2200" spc="-1" strike="noStrike">
                <a:solidFill>
                  <a:srgbClr val="dbf5f9"/>
                </a:solidFill>
                <a:latin typeface="Source Sans Pro"/>
              </a:rPr>
              <a:t>Second Outline Level</a:t>
            </a:r>
            <a:endParaRPr b="0" lang="en-IN"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IN" sz="2400" spc="-1" strike="noStrike">
                <a:solidFill>
                  <a:srgbClr val="dbf5f9"/>
                </a:solidFill>
                <a:latin typeface="Source Sans Pro"/>
              </a:rPr>
              <a:t>Third Outline Level</a:t>
            </a:r>
            <a:endParaRPr b="0" lang="en-IN"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IN" sz="2000" spc="-1" strike="noStrike">
                <a:solidFill>
                  <a:srgbClr val="dbf5f9"/>
                </a:solidFill>
                <a:latin typeface="Source Sans Pro"/>
              </a:rPr>
              <a:t>Fourth Outline Level</a:t>
            </a:r>
            <a:endParaRPr b="0" lang="en-IN"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IN" sz="2000" spc="-1" strike="noStrike">
                <a:solidFill>
                  <a:srgbClr val="dbf5f9"/>
                </a:solidFill>
                <a:latin typeface="Source Sans Pro"/>
              </a:rPr>
              <a:t>Fifth Outline Level</a:t>
            </a:r>
            <a:endParaRPr b="0" lang="en-IN"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IN" sz="2000" spc="-1" strike="noStrike">
                <a:solidFill>
                  <a:srgbClr val="dbf5f9"/>
                </a:solidFill>
                <a:latin typeface="Source Sans Pro"/>
              </a:rPr>
              <a:t>Sixth Outline Level</a:t>
            </a:r>
            <a:endParaRPr b="0" lang="en-IN"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IN" sz="2000" spc="-1" strike="noStrike">
                <a:solidFill>
                  <a:srgbClr val="dbf5f9"/>
                </a:solidFill>
                <a:latin typeface="Source Sans Pro"/>
              </a:rPr>
              <a:t>Seventh Outline Level</a:t>
            </a:r>
            <a:endParaRPr b="0" lang="en-IN"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rIns="0" tIns="0" bIns="0" anchor="b">
            <a:normAutofit/>
          </a:bodyPr>
          <a:p>
            <a:r>
              <a:rPr b="0" lang="en-IN" sz="6000" spc="-1" strike="noStrike">
                <a:solidFill>
                  <a:srgbClr val="ffffff"/>
                </a:solidFill>
                <a:latin typeface="Source Sans Pro Light"/>
              </a:rPr>
              <a:t>Click to edit the title text format</a:t>
            </a:r>
            <a:endParaRPr b="0" lang="en-IN"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IN" sz="3200" spc="-1" strike="noStrike">
                <a:latin typeface="Source Sans Pro"/>
              </a:rPr>
              <a:t>Click to edit the outline text format</a:t>
            </a:r>
            <a:endParaRPr b="0" lang="en-IN" sz="3200" spc="-1" strike="noStrike">
              <a:latin typeface="Source Sans Pro"/>
            </a:endParaRPr>
          </a:p>
          <a:p>
            <a:pPr lvl="1" marL="864000" indent="-324000">
              <a:spcAft>
                <a:spcPts val="1123"/>
              </a:spcAft>
              <a:buClr>
                <a:srgbClr val="04617b"/>
              </a:buClr>
              <a:buSzPct val="75000"/>
              <a:buFont typeface="Symbol" charset="2"/>
              <a:buChar char=""/>
            </a:pPr>
            <a:r>
              <a:rPr b="0" lang="en-IN" sz="2800" spc="-1" strike="noStrike">
                <a:latin typeface="Source Sans Pro"/>
              </a:rPr>
              <a:t>Second Outline Level</a:t>
            </a:r>
            <a:endParaRPr b="0" lang="en-IN" sz="2800" spc="-1" strike="noStrike">
              <a:latin typeface="Source Sans Pro"/>
            </a:endParaRPr>
          </a:p>
          <a:p>
            <a:pPr lvl="2" marL="1296000" indent="-288000">
              <a:spcAft>
                <a:spcPts val="850"/>
              </a:spcAft>
              <a:buClr>
                <a:srgbClr val="04617b"/>
              </a:buClr>
              <a:buSzPct val="45000"/>
              <a:buFont typeface="Wingdings" charset="2"/>
              <a:buChar char=""/>
            </a:pPr>
            <a:r>
              <a:rPr b="0" lang="en-IN" sz="2400" spc="-1" strike="noStrike">
                <a:latin typeface="Source Sans Pro"/>
              </a:rPr>
              <a:t>Third Outline Level</a:t>
            </a:r>
            <a:endParaRPr b="0" lang="en-IN" sz="2400" spc="-1" strike="noStrike">
              <a:latin typeface="Source Sans Pro"/>
            </a:endParaRPr>
          </a:p>
          <a:p>
            <a:pPr lvl="3" marL="1728000" indent="-216000">
              <a:spcAft>
                <a:spcPts val="567"/>
              </a:spcAft>
              <a:buClr>
                <a:srgbClr val="04617b"/>
              </a:buClr>
              <a:buSzPct val="75000"/>
              <a:buFont typeface="Symbol" charset="2"/>
              <a:buChar char=""/>
            </a:pPr>
            <a:r>
              <a:rPr b="0" lang="en-IN" sz="2400" spc="-1" strike="noStrike">
                <a:latin typeface="Source Sans Pro"/>
              </a:rPr>
              <a:t>Fourth Outline Level</a:t>
            </a:r>
            <a:endParaRPr b="0" lang="en-IN" sz="2400" spc="-1" strike="noStrike">
              <a:latin typeface="Source Sans Pro"/>
            </a:endParaRPr>
          </a:p>
          <a:p>
            <a:pPr lvl="4" marL="2160000" indent="-216000">
              <a:spcAft>
                <a:spcPts val="283"/>
              </a:spcAft>
              <a:buClr>
                <a:srgbClr val="04617b"/>
              </a:buClr>
              <a:buSzPct val="45000"/>
              <a:buFont typeface="Wingdings" charset="2"/>
              <a:buChar char=""/>
            </a:pPr>
            <a:r>
              <a:rPr b="0" lang="en-IN" sz="2400" spc="-1" strike="noStrike">
                <a:latin typeface="Source Sans Pro"/>
              </a:rPr>
              <a:t>Fifth Outline Level</a:t>
            </a:r>
            <a:endParaRPr b="0" lang="en-IN" sz="2400" spc="-1" strike="noStrike">
              <a:latin typeface="Source Sans Pro"/>
            </a:endParaRPr>
          </a:p>
          <a:p>
            <a:pPr lvl="5" marL="2592000" indent="-216000">
              <a:spcAft>
                <a:spcPts val="283"/>
              </a:spcAft>
              <a:buClr>
                <a:srgbClr val="04617b"/>
              </a:buClr>
              <a:buSzPct val="45000"/>
              <a:buFont typeface="Wingdings" charset="2"/>
              <a:buChar char=""/>
            </a:pPr>
            <a:r>
              <a:rPr b="0" lang="en-IN" sz="2400" spc="-1" strike="noStrike">
                <a:latin typeface="Source Sans Pro"/>
              </a:rPr>
              <a:t>Sixth Outline Level</a:t>
            </a:r>
            <a:endParaRPr b="0" lang="en-IN" sz="2400" spc="-1" strike="noStrike">
              <a:latin typeface="Source Sans Pro"/>
            </a:endParaRPr>
          </a:p>
          <a:p>
            <a:pPr lvl="6" marL="3024000" indent="-216000">
              <a:spcAft>
                <a:spcPts val="283"/>
              </a:spcAft>
              <a:buClr>
                <a:srgbClr val="04617b"/>
              </a:buClr>
              <a:buSzPct val="45000"/>
              <a:buFont typeface="Wingdings" charset="2"/>
              <a:buChar char=""/>
            </a:pPr>
            <a:r>
              <a:rPr b="0" lang="en-IN" sz="2400" spc="-1" strike="noStrike">
                <a:latin typeface="Source Sans Pro"/>
              </a:rPr>
              <a:t>Seventh Outline Level</a:t>
            </a:r>
            <a:endParaRPr b="0" lang="en-IN"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p>
            <a:r>
              <a:rPr b="0" lang="en-IN" sz="2400" spc="-1" strike="noStrike">
                <a:solidFill>
                  <a:srgbClr val="484848"/>
                </a:solidFill>
                <a:latin typeface="Source Sans Pro"/>
              </a:rPr>
              <a:t>&lt;date/time&gt;</a:t>
            </a:r>
            <a:endParaRPr b="0" lang="en-IN"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p>
            <a:pPr algn="ctr"/>
            <a:r>
              <a:rPr b="0" lang="en-IN" sz="2400" spc="-1" strike="noStrike">
                <a:solidFill>
                  <a:srgbClr val="484848"/>
                </a:solidFill>
                <a:latin typeface="Source Sans Pro"/>
              </a:rPr>
              <a:t>&lt;footer&gt;</a:t>
            </a:r>
            <a:endParaRPr b="0" lang="en-IN"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p>
            <a:pPr algn="r"/>
            <a:fld id="{22BA318E-94FE-4E4A-8C0D-A704E33D56CB}" type="slidenum">
              <a:rPr b="0" lang="en-IN" sz="2400" spc="-1" strike="noStrike">
                <a:solidFill>
                  <a:srgbClr val="484848"/>
                </a:solidFill>
                <a:latin typeface="Source Sans Pro"/>
              </a:rPr>
              <a:t>&lt;number&gt;</a:t>
            </a:fld>
            <a:endParaRPr b="0" lang="en-IN"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IN" sz="6000" spc="-1" strike="noStrike">
                <a:solidFill>
                  <a:srgbClr val="04617b"/>
                </a:solidFill>
                <a:latin typeface="Source Sans Pro Light"/>
              </a:rPr>
              <a:t>Click to edit the title text format</a:t>
            </a:r>
            <a:endParaRPr b="0" lang="en-IN" sz="6000" spc="-1" strike="noStrike">
              <a:solidFill>
                <a:srgbClr val="04617b"/>
              </a:solidFill>
              <a:latin typeface="Source Sans Pro Light"/>
            </a:endParaRPr>
          </a:p>
        </p:txBody>
      </p:sp>
      <p:sp>
        <p:nvSpPr>
          <p:cNvPr id="83"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IN" sz="3200" spc="-1" strike="noStrike">
                <a:latin typeface="Source Sans Pro"/>
              </a:rPr>
              <a:t>Click to edit the outline text format</a:t>
            </a:r>
            <a:endParaRPr b="0" lang="en-IN" sz="3200" spc="-1" strike="noStrike">
              <a:latin typeface="Source Sans Pro"/>
            </a:endParaRPr>
          </a:p>
          <a:p>
            <a:pPr lvl="1" marL="864000" indent="-324000">
              <a:spcAft>
                <a:spcPts val="1123"/>
              </a:spcAft>
              <a:buClr>
                <a:srgbClr val="04617b"/>
              </a:buClr>
              <a:buSzPct val="75000"/>
              <a:buFont typeface="Symbol" charset="2"/>
              <a:buChar char=""/>
            </a:pPr>
            <a:r>
              <a:rPr b="0" lang="en-IN" sz="2800" spc="-1" strike="noStrike">
                <a:latin typeface="Source Sans Pro"/>
              </a:rPr>
              <a:t>Second Outline Level</a:t>
            </a:r>
            <a:endParaRPr b="0" lang="en-IN" sz="2800" spc="-1" strike="noStrike">
              <a:latin typeface="Source Sans Pro"/>
            </a:endParaRPr>
          </a:p>
          <a:p>
            <a:pPr lvl="2" marL="1296000" indent="-288000">
              <a:spcAft>
                <a:spcPts val="850"/>
              </a:spcAft>
              <a:buClr>
                <a:srgbClr val="04617b"/>
              </a:buClr>
              <a:buSzPct val="45000"/>
              <a:buFont typeface="Wingdings" charset="2"/>
              <a:buChar char=""/>
            </a:pPr>
            <a:r>
              <a:rPr b="0" lang="en-IN" sz="2400" spc="-1" strike="noStrike">
                <a:latin typeface="Source Sans Pro"/>
              </a:rPr>
              <a:t>Third Outline Level</a:t>
            </a:r>
            <a:endParaRPr b="0" lang="en-IN" sz="2400" spc="-1" strike="noStrike">
              <a:latin typeface="Source Sans Pro"/>
            </a:endParaRPr>
          </a:p>
          <a:p>
            <a:pPr lvl="3" marL="1728000" indent="-216000">
              <a:spcAft>
                <a:spcPts val="567"/>
              </a:spcAft>
              <a:buClr>
                <a:srgbClr val="04617b"/>
              </a:buClr>
              <a:buSzPct val="75000"/>
              <a:buFont typeface="Symbol" charset="2"/>
              <a:buChar char=""/>
            </a:pPr>
            <a:r>
              <a:rPr b="0" lang="en-IN" sz="2400" spc="-1" strike="noStrike">
                <a:latin typeface="Source Sans Pro"/>
              </a:rPr>
              <a:t>Fourth Outline Level</a:t>
            </a:r>
            <a:endParaRPr b="0" lang="en-IN" sz="2400" spc="-1" strike="noStrike">
              <a:latin typeface="Source Sans Pro"/>
            </a:endParaRPr>
          </a:p>
          <a:p>
            <a:pPr lvl="4" marL="2160000" indent="-216000">
              <a:spcAft>
                <a:spcPts val="283"/>
              </a:spcAft>
              <a:buClr>
                <a:srgbClr val="04617b"/>
              </a:buClr>
              <a:buSzPct val="45000"/>
              <a:buFont typeface="Wingdings" charset="2"/>
              <a:buChar char=""/>
            </a:pPr>
            <a:r>
              <a:rPr b="0" lang="en-IN" sz="2400" spc="-1" strike="noStrike">
                <a:latin typeface="Source Sans Pro"/>
              </a:rPr>
              <a:t>Fifth Outline Level</a:t>
            </a:r>
            <a:endParaRPr b="0" lang="en-IN" sz="2400" spc="-1" strike="noStrike">
              <a:latin typeface="Source Sans Pro"/>
            </a:endParaRPr>
          </a:p>
          <a:p>
            <a:pPr lvl="5" marL="2592000" indent="-216000">
              <a:spcAft>
                <a:spcPts val="283"/>
              </a:spcAft>
              <a:buClr>
                <a:srgbClr val="04617b"/>
              </a:buClr>
              <a:buSzPct val="45000"/>
              <a:buFont typeface="Wingdings" charset="2"/>
              <a:buChar char=""/>
            </a:pPr>
            <a:r>
              <a:rPr b="0" lang="en-IN" sz="2400" spc="-1" strike="noStrike">
                <a:latin typeface="Source Sans Pro"/>
              </a:rPr>
              <a:t>Sixth Outline Level</a:t>
            </a:r>
            <a:endParaRPr b="0" lang="en-IN" sz="2400" spc="-1" strike="noStrike">
              <a:latin typeface="Source Sans Pro"/>
            </a:endParaRPr>
          </a:p>
          <a:p>
            <a:pPr lvl="6" marL="3024000" indent="-216000">
              <a:spcAft>
                <a:spcPts val="283"/>
              </a:spcAft>
              <a:buClr>
                <a:srgbClr val="04617b"/>
              </a:buClr>
              <a:buSzPct val="45000"/>
              <a:buFont typeface="Wingdings" charset="2"/>
              <a:buChar char=""/>
            </a:pPr>
            <a:r>
              <a:rPr b="0" lang="en-IN" sz="2400" spc="-1" strike="noStrike">
                <a:latin typeface="Source Sans Pro"/>
              </a:rPr>
              <a:t>Seventh Outline Level</a:t>
            </a:r>
            <a:endParaRPr b="0" lang="en-IN" sz="2400" spc="-1" strike="noStrike">
              <a:latin typeface="Source Sans Pro"/>
            </a:endParaRPr>
          </a:p>
        </p:txBody>
      </p:sp>
      <p:sp>
        <p:nvSpPr>
          <p:cNvPr id="84" name="PlaceHolder 3"/>
          <p:cNvSpPr>
            <a:spLocks noGrp="1"/>
          </p:cNvSpPr>
          <p:nvPr>
            <p:ph type="dt"/>
          </p:nvPr>
        </p:nvSpPr>
        <p:spPr>
          <a:xfrm>
            <a:off x="599040" y="6827760"/>
            <a:ext cx="2795400" cy="521640"/>
          </a:xfrm>
          <a:prstGeom prst="rect">
            <a:avLst/>
          </a:prstGeom>
        </p:spPr>
        <p:txBody>
          <a:bodyPr lIns="0" rIns="0" tIns="0" bIns="0"/>
          <a:p>
            <a:r>
              <a:rPr b="0" lang="en-IN" sz="2400" spc="-1" strike="noStrike">
                <a:solidFill>
                  <a:srgbClr val="484848"/>
                </a:solidFill>
                <a:latin typeface="Source Sans Pro"/>
              </a:rPr>
              <a:t>&lt;date/time&gt;</a:t>
            </a:r>
            <a:endParaRPr b="0" lang="en-IN" sz="2400" spc="-1" strike="noStrike">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rIns="0" tIns="0" bIns="0"/>
          <a:p>
            <a:pPr algn="ctr"/>
            <a:r>
              <a:rPr b="0" lang="en-IN" sz="2400" spc="-1" strike="noStrike">
                <a:solidFill>
                  <a:srgbClr val="484848"/>
                </a:solidFill>
                <a:latin typeface="Source Sans Pro"/>
              </a:rPr>
              <a:t>&lt;footer&gt;</a:t>
            </a:r>
            <a:endParaRPr b="0" lang="en-IN" sz="2400" spc="-1" strike="noStrike">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rIns="0" tIns="0" bIns="0"/>
          <a:p>
            <a:pPr algn="r"/>
            <a:fld id="{1A19005D-D77D-4FFE-A5E3-5575B7651D40}" type="slidenum">
              <a:rPr b="0" lang="en-IN" sz="2400" spc="-1" strike="noStrike">
                <a:solidFill>
                  <a:srgbClr val="484848"/>
                </a:solidFill>
                <a:latin typeface="Source Sans Pro"/>
              </a:rPr>
              <a:t>&lt;number&gt;</a:t>
            </a:fld>
            <a:endParaRPr b="0" lang="en-IN"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2.xml.rels><?xml version="1.0" encoding="UTF-8"?>
<Relationships xmlns="http://schemas.openxmlformats.org/package/2006/relationships"><Relationship Id="rId1" Type="http://schemas.openxmlformats.org/officeDocument/2006/relationships/hyperlink" Target="https://github.com/samacker77/Major-Project-Final" TargetMode="External"/><Relationship Id="rId2" Type="http://schemas.openxmlformats.org/officeDocument/2006/relationships/slideLayout" Target="../slideLayouts/slideLayout3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hyperlink" Target="https://goo.gl/jFpsJW" TargetMode="External"/><Relationship Id="rId2" Type="http://schemas.openxmlformats.org/officeDocument/2006/relationships/hyperlink" Target="https://goo.gl/1puUUL" TargetMode="External"/><Relationship Id="rId3" Type="http://schemas.openxmlformats.org/officeDocument/2006/relationships/slideLayout" Target="../slideLayouts/slideLayout3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32000" y="-720000"/>
            <a:ext cx="10798560" cy="2016000"/>
          </a:xfrm>
          <a:prstGeom prst="rect">
            <a:avLst/>
          </a:prstGeom>
          <a:noFill/>
          <a:ln>
            <a:noFill/>
          </a:ln>
        </p:spPr>
        <p:txBody>
          <a:bodyPr lIns="0" rIns="0" tIns="0" bIns="0" anchor="b">
            <a:normAutofit/>
          </a:bodyPr>
          <a:p>
            <a:pPr algn="ctr"/>
            <a:r>
              <a:rPr b="0" lang="en-IN" sz="2800" spc="-1" strike="noStrike">
                <a:solidFill>
                  <a:srgbClr val="04617b"/>
                </a:solidFill>
                <a:latin typeface="Source Sans Pro Light"/>
              </a:rPr>
              <a:t>Final Year Project</a:t>
            </a:r>
            <a:br/>
            <a:r>
              <a:rPr b="0" lang="en-IN" sz="2800" spc="-1" strike="noStrike">
                <a:solidFill>
                  <a:srgbClr val="04617b"/>
                </a:solidFill>
                <a:latin typeface="Source Sans Pro Light"/>
              </a:rPr>
              <a:t> Presentation</a:t>
            </a:r>
            <a:br/>
            <a:r>
              <a:rPr b="0" lang="en-IN" sz="2800" spc="-1" strike="noStrike">
                <a:solidFill>
                  <a:srgbClr val="04617b"/>
                </a:solidFill>
                <a:latin typeface="Source Sans Pro Light"/>
              </a:rPr>
              <a:t>on</a:t>
            </a:r>
            <a:endParaRPr b="0" lang="en-IN" sz="2800" spc="-1" strike="noStrike">
              <a:solidFill>
                <a:srgbClr val="04617b"/>
              </a:solidFill>
              <a:latin typeface="Source Sans Pro Light"/>
            </a:endParaRPr>
          </a:p>
        </p:txBody>
      </p:sp>
      <p:sp>
        <p:nvSpPr>
          <p:cNvPr id="124" name="TextShape 2"/>
          <p:cNvSpPr txBox="1"/>
          <p:nvPr/>
        </p:nvSpPr>
        <p:spPr>
          <a:xfrm>
            <a:off x="360000" y="1323360"/>
            <a:ext cx="11304000" cy="1416960"/>
          </a:xfrm>
          <a:prstGeom prst="rect">
            <a:avLst/>
          </a:prstGeom>
          <a:noFill/>
          <a:ln>
            <a:noFill/>
          </a:ln>
        </p:spPr>
        <p:txBody>
          <a:bodyPr lIns="36000" rIns="36000" tIns="36000" bIns="36000" anchor="ctr"/>
          <a:p>
            <a:pPr algn="ctr"/>
            <a:r>
              <a:rPr b="1" lang="en-IN" sz="3200" spc="-1" strike="noStrike">
                <a:solidFill>
                  <a:srgbClr val="111111"/>
                </a:solidFill>
                <a:latin typeface="Manjari Regular"/>
              </a:rPr>
              <a:t>Comparing Machine Learning algorithms for stock price prediction and stock index movement using trend deterministic data preparation.</a:t>
            </a:r>
            <a:endParaRPr b="0" lang="en-IN" sz="3200" spc="-1" strike="noStrike">
              <a:latin typeface="Source Sans Pro"/>
            </a:endParaRPr>
          </a:p>
        </p:txBody>
      </p:sp>
      <p:sp>
        <p:nvSpPr>
          <p:cNvPr id="125" name="TextShape 3"/>
          <p:cNvSpPr txBox="1"/>
          <p:nvPr/>
        </p:nvSpPr>
        <p:spPr>
          <a:xfrm>
            <a:off x="432000" y="5678640"/>
            <a:ext cx="3024000" cy="1931760"/>
          </a:xfrm>
          <a:prstGeom prst="rect">
            <a:avLst/>
          </a:prstGeom>
          <a:noFill/>
          <a:ln>
            <a:noFill/>
          </a:ln>
        </p:spPr>
        <p:txBody>
          <a:bodyPr lIns="36000" rIns="36000" tIns="36000" bIns="36000" anchor="ctr"/>
          <a:p>
            <a:pPr algn="just"/>
            <a:r>
              <a:rPr b="1" lang="en-IN" sz="2200" spc="-1" strike="noStrike">
                <a:latin typeface="AnjaliOldLipi"/>
              </a:rPr>
              <a:t>Group Members:</a:t>
            </a:r>
            <a:endParaRPr b="0" lang="en-IN" sz="2200" spc="-1" strike="noStrike">
              <a:latin typeface="Source Sans Pro"/>
            </a:endParaRPr>
          </a:p>
          <a:p>
            <a:pPr algn="just"/>
            <a:r>
              <a:rPr b="1" lang="en-IN" sz="2200" spc="-1" strike="noStrike">
                <a:latin typeface="AnjaliOldLipi"/>
              </a:rPr>
              <a:t>1. Samar Srivastava</a:t>
            </a:r>
            <a:endParaRPr b="0" lang="en-IN" sz="2200" spc="-1" strike="noStrike">
              <a:latin typeface="Source Sans Pro"/>
            </a:endParaRPr>
          </a:p>
          <a:p>
            <a:pPr algn="just"/>
            <a:r>
              <a:rPr b="1" lang="en-IN" sz="2200" spc="-1" strike="noStrike">
                <a:latin typeface="AnjaliOldLipi"/>
              </a:rPr>
              <a:t>2. Mohak Kulshrestha</a:t>
            </a:r>
            <a:endParaRPr b="0" lang="en-IN" sz="2200" spc="-1" strike="noStrike">
              <a:latin typeface="Source Sans Pro"/>
            </a:endParaRPr>
          </a:p>
          <a:p>
            <a:pPr algn="just"/>
            <a:r>
              <a:rPr b="1" lang="en-IN" sz="2200" spc="-1" strike="noStrike">
                <a:latin typeface="AnjaliOldLipi"/>
              </a:rPr>
              <a:t>3. Saurabh Arya</a:t>
            </a:r>
            <a:endParaRPr b="0" lang="en-IN" sz="2200" spc="-1" strike="noStrike">
              <a:latin typeface="Source Sans Pro"/>
            </a:endParaRPr>
          </a:p>
          <a:p>
            <a:pPr algn="just"/>
            <a:r>
              <a:rPr b="1" lang="en-IN" sz="2200" spc="-1" strike="noStrike">
                <a:latin typeface="AnjaliOldLipi"/>
              </a:rPr>
              <a:t>4. Kashvi Agarwal</a:t>
            </a:r>
            <a:endParaRPr b="0" lang="en-IN" sz="2200" spc="-1" strike="noStrike">
              <a:latin typeface="Source Sans Pro"/>
            </a:endParaRPr>
          </a:p>
        </p:txBody>
      </p:sp>
      <p:sp>
        <p:nvSpPr>
          <p:cNvPr id="126" name="TextShape 4"/>
          <p:cNvSpPr txBox="1"/>
          <p:nvPr/>
        </p:nvSpPr>
        <p:spPr>
          <a:xfrm>
            <a:off x="9144000" y="5904000"/>
            <a:ext cx="2736000" cy="1296000"/>
          </a:xfrm>
          <a:prstGeom prst="rect">
            <a:avLst/>
          </a:prstGeom>
          <a:noFill/>
          <a:ln>
            <a:noFill/>
          </a:ln>
        </p:spPr>
        <p:txBody>
          <a:bodyPr lIns="36000" rIns="36000" tIns="36000" bIns="36000" anchor="ctr"/>
          <a:p>
            <a:r>
              <a:rPr b="1" lang="en-IN" sz="2200" spc="-1" strike="noStrike">
                <a:latin typeface="AnjaliOldLipi"/>
              </a:rPr>
              <a:t>Mentor:</a:t>
            </a:r>
            <a:endParaRPr b="0" lang="en-IN" sz="2200" spc="-1" strike="noStrike">
              <a:latin typeface="Source Sans Pro"/>
            </a:endParaRPr>
          </a:p>
          <a:p>
            <a:r>
              <a:rPr b="1" lang="en-IN" sz="2200" spc="-1" strike="noStrike">
                <a:latin typeface="AnjaliOldLipi"/>
              </a:rPr>
              <a:t>Mr. Munish Khanna</a:t>
            </a:r>
            <a:endParaRPr b="0" lang="en-IN" sz="2200" spc="-1" strike="noStrike">
              <a:latin typeface="Source Sans Pro"/>
            </a:endParaRPr>
          </a:p>
        </p:txBody>
      </p:sp>
      <p:pic>
        <p:nvPicPr>
          <p:cNvPr id="127" name="" descr=""/>
          <p:cNvPicPr/>
          <p:nvPr/>
        </p:nvPicPr>
        <p:blipFill>
          <a:blip r:embed="rId1"/>
          <a:stretch/>
        </p:blipFill>
        <p:spPr>
          <a:xfrm>
            <a:off x="5328000" y="2919960"/>
            <a:ext cx="1296000" cy="1159200"/>
          </a:xfrm>
          <a:prstGeom prst="rect">
            <a:avLst/>
          </a:prstGeom>
          <a:ln>
            <a:noFill/>
          </a:ln>
        </p:spPr>
      </p:pic>
      <p:sp>
        <p:nvSpPr>
          <p:cNvPr id="128" name="TextShape 5"/>
          <p:cNvSpPr txBox="1"/>
          <p:nvPr/>
        </p:nvSpPr>
        <p:spPr>
          <a:xfrm>
            <a:off x="1512000" y="4127400"/>
            <a:ext cx="9648000" cy="840600"/>
          </a:xfrm>
          <a:prstGeom prst="rect">
            <a:avLst/>
          </a:prstGeom>
          <a:noFill/>
          <a:ln>
            <a:noFill/>
          </a:ln>
        </p:spPr>
        <p:txBody>
          <a:bodyPr lIns="36000" rIns="36000" tIns="36000" bIns="36000" anchor="ctr"/>
          <a:p>
            <a:pPr algn="ctr"/>
            <a:r>
              <a:rPr b="1" lang="en-IN" sz="2600" spc="-1" strike="noStrike">
                <a:latin typeface="Source Sans Pro"/>
              </a:rPr>
              <a:t>Hindustan College Of Science And Technology</a:t>
            </a:r>
            <a:endParaRPr b="0" lang="en-IN" sz="2600" spc="-1" strike="noStrike">
              <a:latin typeface="Source Sans Pro"/>
            </a:endParaRPr>
          </a:p>
          <a:p>
            <a:pPr algn="ctr"/>
            <a:r>
              <a:rPr b="1" lang="en-IN" sz="2600" spc="-1" strike="noStrike">
                <a:latin typeface="Source Sans Pro"/>
              </a:rPr>
              <a:t>Farah, Mathura</a:t>
            </a:r>
            <a:endParaRPr b="0" lang="en-IN" sz="2600" spc="-1" strike="noStrike">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99040" y="301320"/>
            <a:ext cx="10798560" cy="1138680"/>
          </a:xfrm>
          <a:prstGeom prst="rect">
            <a:avLst/>
          </a:prstGeom>
          <a:noFill/>
          <a:ln>
            <a:noFill/>
          </a:ln>
        </p:spPr>
        <p:txBody>
          <a:bodyPr lIns="0" rIns="0" tIns="0" bIns="0" anchor="ctr"/>
          <a:p>
            <a:pPr algn="ctr"/>
            <a:r>
              <a:rPr b="1" lang="en-IN" sz="4000" spc="-1" strike="noStrike">
                <a:solidFill>
                  <a:srgbClr val="04617b"/>
                </a:solidFill>
                <a:latin typeface="Source Sans Pro Black"/>
              </a:rPr>
              <a:t>Group Members</a:t>
            </a:r>
            <a:endParaRPr b="1" lang="en-IN" sz="4000" spc="-1" strike="noStrike">
              <a:solidFill>
                <a:srgbClr val="04617b"/>
              </a:solidFill>
              <a:latin typeface="Source Sans Pro Black"/>
            </a:endParaRPr>
          </a:p>
        </p:txBody>
      </p:sp>
      <p:sp>
        <p:nvSpPr>
          <p:cNvPr id="146" name="TextShape 2"/>
          <p:cNvSpPr txBox="1"/>
          <p:nvPr/>
        </p:nvSpPr>
        <p:spPr>
          <a:xfrm>
            <a:off x="576000" y="2492640"/>
            <a:ext cx="10800000" cy="3222000"/>
          </a:xfrm>
          <a:prstGeom prst="rect">
            <a:avLst/>
          </a:prstGeom>
          <a:noFill/>
          <a:ln>
            <a:noFill/>
          </a:ln>
        </p:spPr>
        <p:txBody>
          <a:bodyPr lIns="36000" rIns="36000" tIns="36000" bIns="36000" anchor="ctr"/>
          <a:p>
            <a:pPr algn="ctr"/>
            <a:r>
              <a:rPr b="0" lang="en-IN" sz="2400" spc="-1" strike="noStrike">
                <a:latin typeface="AnjaliOldLipi"/>
              </a:rPr>
              <a:t>The experiment is being jointly performed by the following group of students:</a:t>
            </a:r>
            <a:endParaRPr b="0" lang="en-IN" sz="2400" spc="-1" strike="noStrike">
              <a:latin typeface="Source Sans Pro"/>
            </a:endParaRPr>
          </a:p>
          <a:p>
            <a:pPr algn="ctr"/>
            <a:endParaRPr b="0" lang="en-IN" sz="2400" spc="-1" strike="noStrike">
              <a:latin typeface="Source Sans Pro"/>
            </a:endParaRPr>
          </a:p>
          <a:p>
            <a:pPr algn="ctr"/>
            <a:endParaRPr b="0" lang="en-IN" sz="2400" spc="-1" strike="noStrike">
              <a:latin typeface="Source Sans Pro"/>
            </a:endParaRPr>
          </a:p>
          <a:p>
            <a:pPr algn="ctr"/>
            <a:endParaRPr b="0" lang="en-IN" sz="2400" spc="-1" strike="noStrike">
              <a:latin typeface="Source Sans Pro"/>
            </a:endParaRPr>
          </a:p>
          <a:p>
            <a:pPr marL="216000" indent="-216000" algn="ctr">
              <a:buClr>
                <a:srgbClr val="000000"/>
              </a:buClr>
              <a:buFont typeface="StarSymbol"/>
              <a:buAutoNum type="arabicPeriod"/>
            </a:pPr>
            <a:r>
              <a:rPr b="1" lang="en-IN" sz="2400" spc="-1" strike="noStrike">
                <a:latin typeface="AnjaliOldLipi"/>
              </a:rPr>
              <a:t> </a:t>
            </a:r>
            <a:r>
              <a:rPr b="1" lang="en-IN" sz="2400" spc="-1" strike="noStrike">
                <a:latin typeface="AnjaliOldLipi"/>
              </a:rPr>
              <a:t>Samar Srivastava                                                     1506410078</a:t>
            </a:r>
            <a:endParaRPr b="0" lang="en-IN" sz="2400" spc="-1" strike="noStrike">
              <a:latin typeface="Source Sans Pro"/>
            </a:endParaRPr>
          </a:p>
          <a:p>
            <a:pPr marL="216000" indent="-216000" algn="ctr">
              <a:buClr>
                <a:srgbClr val="000000"/>
              </a:buClr>
              <a:buFont typeface="StarSymbol"/>
              <a:buAutoNum type="arabicPeriod"/>
            </a:pPr>
            <a:r>
              <a:rPr b="1" lang="en-IN" sz="2400" spc="-1" strike="noStrike">
                <a:latin typeface="AnjaliOldLipi"/>
              </a:rPr>
              <a:t> </a:t>
            </a:r>
            <a:r>
              <a:rPr b="1" lang="en-IN" sz="2400" spc="-1" strike="noStrike">
                <a:latin typeface="AnjaliOldLipi"/>
              </a:rPr>
              <a:t>Mohak Kulshrestha                                                   1506410053</a:t>
            </a:r>
            <a:endParaRPr b="0" lang="en-IN" sz="2400" spc="-1" strike="noStrike">
              <a:latin typeface="Source Sans Pro"/>
            </a:endParaRPr>
          </a:p>
          <a:p>
            <a:pPr marL="216000" indent="-216000" algn="ctr">
              <a:buClr>
                <a:srgbClr val="000000"/>
              </a:buClr>
              <a:buFont typeface="StarSymbol"/>
              <a:buAutoNum type="arabicPeriod"/>
            </a:pPr>
            <a:r>
              <a:rPr b="1" lang="en-IN" sz="2400" spc="-1" strike="noStrike">
                <a:latin typeface="AnjaliOldLipi"/>
              </a:rPr>
              <a:t> </a:t>
            </a:r>
            <a:r>
              <a:rPr b="1" lang="en-IN" sz="2400" spc="-1" strike="noStrike">
                <a:latin typeface="AnjaliOldLipi"/>
              </a:rPr>
              <a:t>Saurabh Arya                                                            1506410079</a:t>
            </a:r>
            <a:endParaRPr b="0" lang="en-IN" sz="2400" spc="-1" strike="noStrike">
              <a:latin typeface="Source Sans Pro"/>
            </a:endParaRPr>
          </a:p>
          <a:p>
            <a:pPr marL="216000" indent="-216000" algn="ctr">
              <a:buClr>
                <a:srgbClr val="000000"/>
              </a:buClr>
              <a:buFont typeface="StarSymbol"/>
              <a:buAutoNum type="arabicPeriod"/>
            </a:pPr>
            <a:r>
              <a:rPr b="1" lang="en-IN" sz="2400" spc="-1" strike="noStrike">
                <a:latin typeface="AnjaliOldLipi"/>
              </a:rPr>
              <a:t> </a:t>
            </a:r>
            <a:r>
              <a:rPr b="1" lang="en-IN" sz="2400" spc="-1" strike="noStrike">
                <a:latin typeface="AnjaliOldLipi"/>
              </a:rPr>
              <a:t>Kashvi Agarwal                                                         1506410040</a:t>
            </a:r>
            <a:endParaRPr b="0" lang="en-IN" sz="2400" spc="-1" strike="noStrike">
              <a:latin typeface="Source Sans Pro"/>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99040" y="301320"/>
            <a:ext cx="10798560" cy="1498680"/>
          </a:xfrm>
          <a:prstGeom prst="rect">
            <a:avLst/>
          </a:prstGeom>
          <a:noFill/>
          <a:ln>
            <a:noFill/>
          </a:ln>
        </p:spPr>
        <p:txBody>
          <a:bodyPr lIns="0" rIns="0" tIns="0" bIns="0" anchor="ctr"/>
          <a:p>
            <a:pPr algn="ctr"/>
            <a:r>
              <a:rPr b="1" lang="en-IN" sz="4000" spc="-1" strike="noStrike">
                <a:solidFill>
                  <a:srgbClr val="04617b"/>
                </a:solidFill>
                <a:latin typeface="Source Sans Pro Black"/>
              </a:rPr>
              <a:t>Mentor</a:t>
            </a:r>
            <a:endParaRPr b="1" lang="en-IN" sz="4000" spc="-1" strike="noStrike">
              <a:solidFill>
                <a:srgbClr val="04617b"/>
              </a:solidFill>
              <a:latin typeface="Source Sans Pro Black"/>
            </a:endParaRPr>
          </a:p>
        </p:txBody>
      </p:sp>
      <p:sp>
        <p:nvSpPr>
          <p:cNvPr id="148" name="TextShape 2"/>
          <p:cNvSpPr txBox="1"/>
          <p:nvPr/>
        </p:nvSpPr>
        <p:spPr>
          <a:xfrm>
            <a:off x="648000" y="2964600"/>
            <a:ext cx="10800000" cy="2785320"/>
          </a:xfrm>
          <a:prstGeom prst="rect">
            <a:avLst/>
          </a:prstGeom>
          <a:noFill/>
          <a:ln>
            <a:noFill/>
          </a:ln>
        </p:spPr>
        <p:txBody>
          <a:bodyPr lIns="36000" rIns="36000" tIns="36000" bIns="36000" anchor="ctr"/>
          <a:p>
            <a:pPr algn="ctr"/>
            <a:r>
              <a:rPr b="0" lang="en-IN" sz="4000" spc="-1" strike="noStrike">
                <a:latin typeface="AnjaliOldLipi"/>
              </a:rPr>
              <a:t>The mentor for this experiment is </a:t>
            </a:r>
            <a:r>
              <a:rPr b="1" lang="en-IN" sz="4000" spc="-1" strike="noStrike">
                <a:latin typeface="AnjaliOldLipi"/>
              </a:rPr>
              <a:t>Mr. Munish Khanna</a:t>
            </a:r>
            <a:r>
              <a:rPr b="0" lang="en-IN" sz="4000" spc="-1" strike="noStrike">
                <a:latin typeface="AnjaliOldLipi"/>
              </a:rPr>
              <a:t>,</a:t>
            </a:r>
            <a:endParaRPr b="0" lang="en-IN" sz="4000" spc="-1" strike="noStrike">
              <a:latin typeface="Source Sans Pro"/>
            </a:endParaRPr>
          </a:p>
          <a:p>
            <a:pPr algn="ctr"/>
            <a:r>
              <a:rPr b="0" lang="en-IN" sz="4000" spc="-1" strike="noStrike">
                <a:latin typeface="AnjaliOldLipi"/>
              </a:rPr>
              <a:t> </a:t>
            </a:r>
            <a:r>
              <a:rPr b="0" lang="en-IN" sz="4000" spc="-1" strike="noStrike">
                <a:latin typeface="AnjaliOldLipi"/>
              </a:rPr>
              <a:t>Head of Department, </a:t>
            </a:r>
            <a:endParaRPr b="0" lang="en-IN" sz="4000" spc="-1" strike="noStrike">
              <a:latin typeface="Source Sans Pro"/>
            </a:endParaRPr>
          </a:p>
          <a:p>
            <a:pPr algn="ctr"/>
            <a:r>
              <a:rPr b="0" lang="en-IN" sz="4000" spc="-1" strike="noStrike">
                <a:latin typeface="AnjaliOldLipi"/>
              </a:rPr>
              <a:t>Hindustan College of Science and Technology.</a:t>
            </a:r>
            <a:endParaRPr b="0" lang="en-IN" sz="4000" spc="-1" strike="noStrike">
              <a:latin typeface="Source Sans Pro"/>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99040" y="301320"/>
            <a:ext cx="10798560" cy="1426680"/>
          </a:xfrm>
          <a:prstGeom prst="rect">
            <a:avLst/>
          </a:prstGeom>
          <a:noFill/>
          <a:ln>
            <a:noFill/>
          </a:ln>
        </p:spPr>
        <p:txBody>
          <a:bodyPr lIns="0" rIns="0" tIns="0" bIns="0" anchor="ctr"/>
          <a:p>
            <a:pPr algn="ctr"/>
            <a:r>
              <a:rPr b="1" lang="en-IN" sz="4000" spc="-1" strike="noStrike">
                <a:solidFill>
                  <a:srgbClr val="04617b"/>
                </a:solidFill>
                <a:latin typeface="Source Sans Pro Black"/>
              </a:rPr>
              <a:t>Github Repository</a:t>
            </a:r>
            <a:endParaRPr b="1" lang="en-IN" sz="4000" spc="-1" strike="noStrike">
              <a:solidFill>
                <a:srgbClr val="04617b"/>
              </a:solidFill>
              <a:latin typeface="Source Sans Pro Black"/>
            </a:endParaRPr>
          </a:p>
        </p:txBody>
      </p:sp>
      <p:sp>
        <p:nvSpPr>
          <p:cNvPr id="150" name="TextShape 2"/>
          <p:cNvSpPr txBox="1"/>
          <p:nvPr/>
        </p:nvSpPr>
        <p:spPr>
          <a:xfrm>
            <a:off x="527040" y="2676240"/>
            <a:ext cx="10920960" cy="2435760"/>
          </a:xfrm>
          <a:prstGeom prst="rect">
            <a:avLst/>
          </a:prstGeom>
          <a:noFill/>
          <a:ln>
            <a:noFill/>
          </a:ln>
        </p:spPr>
        <p:txBody>
          <a:bodyPr lIns="36000" rIns="36000" tIns="36000" bIns="36000" anchor="ctr"/>
          <a:p>
            <a:r>
              <a:rPr b="0" lang="en-IN" sz="3200" spc="-1" strike="noStrike">
                <a:latin typeface="Source Sans Pro"/>
              </a:rPr>
              <a:t>All the updates to this experiment can be seen as per real time basis on the github repository at:</a:t>
            </a:r>
            <a:endParaRPr b="0" lang="en-IN" sz="3200" spc="-1" strike="noStrike">
              <a:latin typeface="Source Sans Pro"/>
            </a:endParaRPr>
          </a:p>
          <a:p>
            <a:endParaRPr b="0" lang="en-IN" sz="3200" spc="-1" strike="noStrike">
              <a:latin typeface="Source Sans Pro"/>
            </a:endParaRPr>
          </a:p>
          <a:p>
            <a:r>
              <a:rPr b="0" lang="en-IN" sz="3200" spc="-1" strike="noStrike">
                <a:latin typeface="Source Sans Pro"/>
              </a:rPr>
              <a:t> </a:t>
            </a:r>
            <a:r>
              <a:rPr b="0" lang="en-IN" sz="3200" spc="-1" strike="noStrike">
                <a:latin typeface="Source Sans Pro"/>
                <a:hlinkClick r:id="rId1"/>
              </a:rPr>
              <a:t>https://github.com/samacker77/Major-Project-Final</a:t>
            </a:r>
            <a:r>
              <a:rPr b="0" lang="en-IN" sz="3200" spc="-1" strike="noStrike">
                <a:latin typeface="Source Sans Pro"/>
              </a:rPr>
              <a:t> </a:t>
            </a:r>
            <a:endParaRPr b="0" lang="en-IN" sz="3200" spc="-1" strike="noStrike">
              <a:latin typeface="Source Sans Pro"/>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99040" y="301320"/>
            <a:ext cx="10798560" cy="5851800"/>
          </a:xfrm>
          <a:prstGeom prst="rect">
            <a:avLst/>
          </a:prstGeom>
          <a:noFill/>
          <a:ln>
            <a:noFill/>
          </a:ln>
        </p:spPr>
        <p:txBody>
          <a:bodyPr lIns="0" rIns="0" tIns="0" bIns="0" anchor="ctr"/>
          <a:p>
            <a:pPr algn="ctr"/>
            <a:r>
              <a:rPr b="1" lang="en-IN" sz="10560" spc="-1" strike="noStrike">
                <a:solidFill>
                  <a:srgbClr val="04617b"/>
                </a:solidFill>
                <a:latin typeface="Source Sans Pro Black"/>
              </a:rPr>
              <a:t>Thank You!</a:t>
            </a:r>
            <a:endParaRPr b="1" lang="en-IN" sz="10560" spc="-1" strike="noStrike">
              <a:solidFill>
                <a:srgbClr val="04617b"/>
              </a:solidFill>
              <a:latin typeface="Source Sans Pro Blac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9" name="TextShape 1"/>
          <p:cNvSpPr txBox="1"/>
          <p:nvPr/>
        </p:nvSpPr>
        <p:spPr>
          <a:xfrm>
            <a:off x="599040" y="27720"/>
            <a:ext cx="10798560" cy="1340280"/>
          </a:xfrm>
          <a:prstGeom prst="rect">
            <a:avLst/>
          </a:prstGeom>
          <a:noFill/>
          <a:ln>
            <a:noFill/>
          </a:ln>
        </p:spPr>
        <p:txBody>
          <a:bodyPr lIns="0" rIns="0" tIns="0" bIns="0" anchor="b">
            <a:normAutofit/>
          </a:bodyPr>
          <a:p>
            <a:pPr algn="ctr"/>
            <a:r>
              <a:rPr b="0" lang="en-IN" sz="6000" spc="-1" strike="noStrike">
                <a:solidFill>
                  <a:srgbClr val="ffffff"/>
                </a:solidFill>
                <a:latin typeface="Source Sans Pro Light"/>
              </a:rPr>
              <a:t>Table of Contents</a:t>
            </a:r>
            <a:endParaRPr b="0" lang="en-IN" sz="6000" spc="-1" strike="noStrike">
              <a:solidFill>
                <a:srgbClr val="ffffff"/>
              </a:solidFill>
              <a:latin typeface="Source Sans Pro Light"/>
            </a:endParaRPr>
          </a:p>
        </p:txBody>
      </p:sp>
      <p:sp>
        <p:nvSpPr>
          <p:cNvPr id="130" name="TextShape 2"/>
          <p:cNvSpPr txBox="1"/>
          <p:nvPr/>
        </p:nvSpPr>
        <p:spPr>
          <a:xfrm>
            <a:off x="564480" y="1512000"/>
            <a:ext cx="11315520" cy="5760000"/>
          </a:xfrm>
          <a:prstGeom prst="rect">
            <a:avLst/>
          </a:prstGeom>
          <a:noFill/>
          <a:ln>
            <a:noFill/>
          </a:ln>
        </p:spPr>
        <p:txBody>
          <a:bodyPr lIns="0" rIns="0" tIns="0" bIns="0">
            <a:normAutofit/>
          </a:bodyPr>
          <a:p>
            <a:pPr marL="432000" indent="-324000" algn="just">
              <a:lnSpc>
                <a:spcPct val="100000"/>
              </a:lnSpc>
              <a:spcAft>
                <a:spcPts val="567"/>
              </a:spcAft>
              <a:buClr>
                <a:srgbClr val="04617b"/>
              </a:buClr>
              <a:buSzPct val="45000"/>
              <a:buFont typeface="Wingdings" charset="2"/>
              <a:buChar char=""/>
            </a:pPr>
            <a:r>
              <a:rPr b="1" lang="en-IN" sz="8000" spc="-1" strike="noStrike">
                <a:latin typeface="AnjaliOldLipi"/>
              </a:rPr>
              <a:t>Introduction</a:t>
            </a:r>
            <a:endParaRPr b="0" lang="en-IN" sz="8000" spc="-1" strike="noStrike">
              <a:latin typeface="Source Sans Pro"/>
            </a:endParaRPr>
          </a:p>
          <a:p>
            <a:pPr marL="432000" indent="-324000" algn="just">
              <a:lnSpc>
                <a:spcPct val="100000"/>
              </a:lnSpc>
              <a:spcAft>
                <a:spcPts val="567"/>
              </a:spcAft>
              <a:buClr>
                <a:srgbClr val="04617b"/>
              </a:buClr>
              <a:buSzPct val="45000"/>
              <a:buFont typeface="Wingdings" charset="2"/>
              <a:buChar char=""/>
            </a:pPr>
            <a:r>
              <a:rPr b="1" lang="en-IN" sz="8000" spc="-1" strike="noStrike">
                <a:latin typeface="AnjaliOldLipi"/>
              </a:rPr>
              <a:t>Our motive</a:t>
            </a:r>
            <a:endParaRPr b="0" lang="en-IN" sz="8000" spc="-1" strike="noStrike">
              <a:latin typeface="Source Sans Pro"/>
            </a:endParaRPr>
          </a:p>
          <a:p>
            <a:pPr marL="432000" indent="-324000" algn="just">
              <a:lnSpc>
                <a:spcPct val="100000"/>
              </a:lnSpc>
              <a:spcAft>
                <a:spcPts val="567"/>
              </a:spcAft>
              <a:buClr>
                <a:srgbClr val="04617b"/>
              </a:buClr>
              <a:buSzPct val="45000"/>
              <a:buFont typeface="Wingdings" charset="2"/>
              <a:buChar char=""/>
            </a:pPr>
            <a:r>
              <a:rPr b="1" lang="en-IN" sz="8000" spc="-1" strike="noStrike">
                <a:latin typeface="AnjaliOldLipi"/>
              </a:rPr>
              <a:t>Base Research Papers</a:t>
            </a:r>
            <a:endParaRPr b="0" lang="en-IN" sz="8000" spc="-1" strike="noStrike">
              <a:latin typeface="Source Sans Pro"/>
            </a:endParaRPr>
          </a:p>
          <a:p>
            <a:pPr marL="432000" indent="-324000" algn="just">
              <a:lnSpc>
                <a:spcPct val="100000"/>
              </a:lnSpc>
              <a:spcAft>
                <a:spcPts val="567"/>
              </a:spcAft>
              <a:buClr>
                <a:srgbClr val="04617b"/>
              </a:buClr>
              <a:buSzPct val="45000"/>
              <a:buFont typeface="Wingdings" charset="2"/>
              <a:buChar char=""/>
            </a:pPr>
            <a:r>
              <a:rPr b="1" lang="en-IN" sz="8000" spc="-1" strike="noStrike">
                <a:latin typeface="AnjaliOldLipi"/>
              </a:rPr>
              <a:t>Technology Stack</a:t>
            </a:r>
            <a:endParaRPr b="0" lang="en-IN" sz="8000" spc="-1" strike="noStrike">
              <a:latin typeface="Source Sans Pro"/>
            </a:endParaRPr>
          </a:p>
          <a:p>
            <a:pPr lvl="1" marL="864000" indent="-324000" algn="just">
              <a:lnSpc>
                <a:spcPct val="100000"/>
              </a:lnSpc>
              <a:spcAft>
                <a:spcPts val="1123"/>
              </a:spcAft>
              <a:buClr>
                <a:srgbClr val="04617b"/>
              </a:buClr>
              <a:buSzPct val="45000"/>
              <a:buFont typeface="Wingdings" charset="2"/>
              <a:buChar char=""/>
            </a:pPr>
            <a:r>
              <a:rPr b="0" lang="en-IN" sz="6600" spc="-1" strike="noStrike">
                <a:latin typeface="AnjaliOldLipi"/>
              </a:rPr>
              <a:t>Algorithms</a:t>
            </a:r>
            <a:endParaRPr b="0" lang="en-IN" sz="6600" spc="-1" strike="noStrike">
              <a:latin typeface="Source Sans Pro"/>
            </a:endParaRPr>
          </a:p>
          <a:p>
            <a:pPr lvl="1" marL="864000" indent="-324000" algn="just">
              <a:lnSpc>
                <a:spcPct val="100000"/>
              </a:lnSpc>
              <a:spcAft>
                <a:spcPts val="1123"/>
              </a:spcAft>
              <a:buClr>
                <a:srgbClr val="04617b"/>
              </a:buClr>
              <a:buSzPct val="45000"/>
              <a:buFont typeface="Wingdings" charset="2"/>
              <a:buChar char=""/>
            </a:pPr>
            <a:r>
              <a:rPr b="0" lang="en-IN" sz="6600" spc="-1" strike="noStrike">
                <a:latin typeface="AnjaliOldLipi"/>
              </a:rPr>
              <a:t>Libraries/Frameworks/Programming Language</a:t>
            </a:r>
            <a:endParaRPr b="0" lang="en-IN" sz="6600" spc="-1" strike="noStrike">
              <a:latin typeface="Source Sans Pro"/>
            </a:endParaRPr>
          </a:p>
          <a:p>
            <a:pPr lvl="1" marL="864000" indent="-324000" algn="just">
              <a:lnSpc>
                <a:spcPct val="100000"/>
              </a:lnSpc>
              <a:spcAft>
                <a:spcPts val="1123"/>
              </a:spcAft>
              <a:buClr>
                <a:srgbClr val="04617b"/>
              </a:buClr>
              <a:buSzPct val="45000"/>
              <a:buFont typeface="Wingdings" charset="2"/>
              <a:buChar char=""/>
            </a:pPr>
            <a:r>
              <a:rPr b="0" lang="en-IN" sz="6600" spc="-1" strike="noStrike">
                <a:latin typeface="AnjaliOldLipi"/>
              </a:rPr>
              <a:t>Dataset</a:t>
            </a:r>
            <a:endParaRPr b="0" lang="en-IN" sz="6600" spc="-1" strike="noStrike">
              <a:latin typeface="Source Sans Pro"/>
            </a:endParaRPr>
          </a:p>
          <a:p>
            <a:pPr lvl="1" marL="864000" indent="-324000" algn="just">
              <a:lnSpc>
                <a:spcPct val="100000"/>
              </a:lnSpc>
              <a:spcAft>
                <a:spcPts val="1123"/>
              </a:spcAft>
              <a:buClr>
                <a:srgbClr val="04617b"/>
              </a:buClr>
              <a:buSzPct val="45000"/>
              <a:buFont typeface="Wingdings" charset="2"/>
              <a:buChar char=""/>
            </a:pPr>
            <a:r>
              <a:rPr b="0" lang="en-IN" sz="6600" spc="-1" strike="noStrike">
                <a:latin typeface="AnjaliOldLipi"/>
              </a:rPr>
              <a:t>IDE</a:t>
            </a:r>
            <a:endParaRPr b="0" lang="en-IN" sz="6600" spc="-1" strike="noStrike">
              <a:latin typeface="Source Sans Pro"/>
            </a:endParaRPr>
          </a:p>
          <a:p>
            <a:pPr marL="432000" indent="-324000" algn="just">
              <a:lnSpc>
                <a:spcPct val="100000"/>
              </a:lnSpc>
              <a:spcAft>
                <a:spcPts val="1409"/>
              </a:spcAft>
              <a:buClr>
                <a:srgbClr val="04617b"/>
              </a:buClr>
              <a:buSzPct val="45000"/>
              <a:buFont typeface="Wingdings" charset="2"/>
              <a:buChar char=""/>
            </a:pPr>
            <a:r>
              <a:rPr b="1" lang="en-IN" sz="8000" spc="-1" strike="noStrike">
                <a:latin typeface="AnjaliOldLipi"/>
              </a:rPr>
              <a:t>Group Members</a:t>
            </a:r>
            <a:endParaRPr b="0" lang="en-IN" sz="8000" spc="-1" strike="noStrike">
              <a:latin typeface="Source Sans Pro"/>
            </a:endParaRPr>
          </a:p>
          <a:p>
            <a:pPr marL="432000" indent="-324000" algn="just">
              <a:lnSpc>
                <a:spcPct val="100000"/>
              </a:lnSpc>
              <a:spcAft>
                <a:spcPts val="1409"/>
              </a:spcAft>
              <a:buClr>
                <a:srgbClr val="04617b"/>
              </a:buClr>
              <a:buSzPct val="45000"/>
              <a:buFont typeface="Wingdings" charset="2"/>
              <a:buChar char=""/>
            </a:pPr>
            <a:r>
              <a:rPr b="1" lang="en-IN" sz="8000" spc="-1" strike="noStrike">
                <a:latin typeface="AnjaliOldLipi"/>
              </a:rPr>
              <a:t>Mentor</a:t>
            </a:r>
            <a:endParaRPr b="0" lang="en-IN" sz="8000" spc="-1" strike="noStrike">
              <a:latin typeface="Source Sans Pro"/>
            </a:endParaRPr>
          </a:p>
          <a:p>
            <a:pPr marL="432000" indent="-324000" algn="just">
              <a:lnSpc>
                <a:spcPct val="100000"/>
              </a:lnSpc>
              <a:spcAft>
                <a:spcPts val="1409"/>
              </a:spcAft>
              <a:buClr>
                <a:srgbClr val="04617b"/>
              </a:buClr>
              <a:buSzPct val="45000"/>
              <a:buFont typeface="Wingdings" charset="2"/>
              <a:buChar char=""/>
            </a:pPr>
            <a:r>
              <a:rPr b="1" lang="en-IN" sz="8000" spc="-1" strike="noStrike">
                <a:latin typeface="AnjaliOldLipi"/>
              </a:rPr>
              <a:t>Github Repository</a:t>
            </a:r>
            <a:endParaRPr b="0" lang="en-IN" sz="8000" spc="-1" strike="noStrike">
              <a:latin typeface="Source Sans Pro"/>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152000" y="72000"/>
            <a:ext cx="10006560" cy="864000"/>
          </a:xfrm>
          <a:prstGeom prst="rect">
            <a:avLst/>
          </a:prstGeom>
          <a:noFill/>
          <a:ln>
            <a:noFill/>
          </a:ln>
        </p:spPr>
        <p:txBody>
          <a:bodyPr lIns="0" rIns="0" tIns="0" bIns="0" anchor="ctr"/>
          <a:p>
            <a:pPr algn="ctr"/>
            <a:r>
              <a:rPr b="1" lang="en-IN" sz="5400" spc="-1" strike="noStrike">
                <a:solidFill>
                  <a:srgbClr val="04617b"/>
                </a:solidFill>
                <a:latin typeface="Source Sans Pro Black"/>
              </a:rPr>
              <a:t>Introduction</a:t>
            </a:r>
            <a:endParaRPr b="1" lang="en-IN" sz="5400" spc="-1" strike="noStrike">
              <a:solidFill>
                <a:srgbClr val="04617b"/>
              </a:solidFill>
              <a:latin typeface="Source Sans Pro Black"/>
            </a:endParaRPr>
          </a:p>
        </p:txBody>
      </p:sp>
      <p:sp>
        <p:nvSpPr>
          <p:cNvPr id="132" name="TextShape 2"/>
          <p:cNvSpPr txBox="1"/>
          <p:nvPr/>
        </p:nvSpPr>
        <p:spPr>
          <a:xfrm>
            <a:off x="216000" y="864000"/>
            <a:ext cx="11448000" cy="6888600"/>
          </a:xfrm>
          <a:prstGeom prst="rect">
            <a:avLst/>
          </a:prstGeom>
          <a:noFill/>
          <a:ln>
            <a:noFill/>
          </a:ln>
        </p:spPr>
        <p:txBody>
          <a:bodyPr lIns="36000" rIns="36000" tIns="36000" bIns="36000" anchor="ctr"/>
          <a:p>
            <a:pPr algn="just"/>
            <a:r>
              <a:rPr b="0" lang="en-IN" sz="1800" spc="-1" strike="noStrike">
                <a:latin typeface="Manjari Regular"/>
              </a:rPr>
              <a:t>In 2014, Xinjie Di, an SCPD student from Apple Inc. submitted a paper which focused on predicting stock price trend for a company in the near future. The feature space was derived from the time series of the stock itself and was concerned with potential movement of past price. Tree algorithm was applied to feature selection and it suggests a subset of stock technical indicators are critical for predicting the stock trend.</a:t>
            </a:r>
            <a:endParaRPr b="0" lang="en-IN" sz="1800" spc="-1" strike="noStrike">
              <a:latin typeface="Source Sans Pro"/>
            </a:endParaRPr>
          </a:p>
          <a:p>
            <a:pPr algn="just"/>
            <a:r>
              <a:rPr b="0" lang="en-IN" sz="1800" spc="-1" strike="noStrike">
                <a:latin typeface="Manjari Regular"/>
              </a:rPr>
              <a:t>Experiment results suggested an accuracy of more than 70% on predicting 3-10 day average price trend with SVM algorithm.</a:t>
            </a:r>
            <a:endParaRPr b="0" lang="en-IN" sz="1800" spc="-1" strike="noStrike">
              <a:latin typeface="Source Sans Pro"/>
            </a:endParaRPr>
          </a:p>
          <a:p>
            <a:pPr algn="just"/>
            <a:endParaRPr b="0" lang="en-IN" sz="1800" spc="-1" strike="noStrike">
              <a:latin typeface="Source Sans Pro"/>
            </a:endParaRPr>
          </a:p>
          <a:p>
            <a:pPr algn="just"/>
            <a:r>
              <a:rPr b="0" lang="en-IN" sz="1800" spc="-1" strike="noStrike">
                <a:latin typeface="Manjari Regular"/>
              </a:rPr>
              <a:t>Another paper presented in Expert Systems with Applications journal under Elsevier publishing company by Jigar Patel, Sahil Shah, Priyank Thakkar, K. Kotecha quoted as Patel , J., et al. Predicting stock and stock price index movement using Trend Deterministic Data Preparation and machine learning techniques. Expert Systems with Applications (2014) addressed the problem of predicting direction of movement of stock and stock price index for Indian Stock Markets.</a:t>
            </a:r>
            <a:endParaRPr b="0" lang="en-IN" sz="1800" spc="-1" strike="noStrike">
              <a:latin typeface="Source Sans Pro"/>
            </a:endParaRPr>
          </a:p>
          <a:p>
            <a:pPr algn="just"/>
            <a:endParaRPr b="0" lang="en-IN" sz="1800" spc="-1" strike="noStrike">
              <a:latin typeface="Source Sans Pro"/>
            </a:endParaRPr>
          </a:p>
          <a:p>
            <a:pPr algn="just"/>
            <a:r>
              <a:rPr b="0" lang="en-IN" sz="1800" spc="-1" strike="noStrike">
                <a:latin typeface="Manjari Regular"/>
              </a:rPr>
              <a:t>The paper compares four prediction models, Aritificial Neural Network(ANN), Support Vector Machine(SVM), Random Forest and Naive Bayes with two approaches for input to these models.</a:t>
            </a:r>
            <a:endParaRPr b="0" lang="en-IN" sz="1800" spc="-1" strike="noStrike">
              <a:latin typeface="Source Sans Pro"/>
            </a:endParaRPr>
          </a:p>
          <a:p>
            <a:pPr algn="just"/>
            <a:r>
              <a:rPr b="0" lang="en-IN" sz="1800" spc="-1" strike="noStrike">
                <a:latin typeface="Manjari Regular"/>
              </a:rPr>
              <a:t>The first approach for input data involves computation of ten technical parameters using stock trading data(open, high, low &amp; close prices) while the second approach focuses on representing these technical parameters as trend deterministic data. Accuracy of each of the prediction models for each of the two input approaches was evaluated. Evaluation was carried out on 10 years of historical data from 2003 to 2012 of two stocks namely Reliance Industries and Infosys Ltd.</a:t>
            </a:r>
            <a:endParaRPr b="0" lang="en-IN" sz="1800" spc="-1" strike="noStrike">
              <a:latin typeface="Source Sans Pro"/>
            </a:endParaRPr>
          </a:p>
          <a:p>
            <a:pPr algn="just"/>
            <a:endParaRPr b="0" lang="en-IN" sz="1800" spc="-1" strike="noStrike">
              <a:latin typeface="Source Sans Pro"/>
            </a:endParaRPr>
          </a:p>
          <a:p>
            <a:pPr algn="just"/>
            <a:r>
              <a:rPr b="0" lang="en-IN" sz="1800" spc="-1" strike="noStrike">
                <a:latin typeface="Manjari Regular"/>
              </a:rPr>
              <a:t>Experiment results suggested that for the first approach of input data Random Forest outperforms other three prediction models on overall performance. Experimental results also show that the performance of all the prediction models improve when these technical parameters are represented as trend deterministic data.</a:t>
            </a:r>
            <a:endParaRPr b="0" lang="en-IN" sz="1800" spc="-1" strike="noStrike">
              <a:latin typeface="Source Sans Pro"/>
            </a:endParaRPr>
          </a:p>
          <a:p>
            <a:pPr algn="just"/>
            <a:endParaRPr b="0" lang="en-IN" sz="1800" spc="-1" strike="noStrike">
              <a:latin typeface="Source Sans Pro"/>
            </a:endParaRPr>
          </a:p>
          <a:p>
            <a:pPr algn="just"/>
            <a:endParaRPr b="0" lang="en-IN" sz="1800" spc="-1" strike="noStrike">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15040" y="216000"/>
            <a:ext cx="10488960" cy="850680"/>
          </a:xfrm>
          <a:prstGeom prst="rect">
            <a:avLst/>
          </a:prstGeom>
          <a:noFill/>
          <a:ln>
            <a:noFill/>
          </a:ln>
        </p:spPr>
        <p:txBody>
          <a:bodyPr lIns="0" rIns="0" tIns="0" bIns="0" anchor="ctr"/>
          <a:p>
            <a:pPr algn="ctr"/>
            <a:r>
              <a:rPr b="1" lang="en-IN" sz="4000" spc="-1" strike="noStrike">
                <a:solidFill>
                  <a:srgbClr val="04617b"/>
                </a:solidFill>
                <a:latin typeface="Source Sans Pro Black"/>
              </a:rPr>
              <a:t>Our Motive</a:t>
            </a:r>
            <a:endParaRPr b="1" lang="en-IN" sz="4000" spc="-1" strike="noStrike">
              <a:solidFill>
                <a:srgbClr val="04617b"/>
              </a:solidFill>
              <a:latin typeface="Source Sans Pro Black"/>
            </a:endParaRPr>
          </a:p>
        </p:txBody>
      </p:sp>
      <p:sp>
        <p:nvSpPr>
          <p:cNvPr id="134" name="TextShape 2"/>
          <p:cNvSpPr txBox="1"/>
          <p:nvPr/>
        </p:nvSpPr>
        <p:spPr>
          <a:xfrm>
            <a:off x="360000" y="1171440"/>
            <a:ext cx="11376000" cy="5650560"/>
          </a:xfrm>
          <a:prstGeom prst="rect">
            <a:avLst/>
          </a:prstGeom>
          <a:noFill/>
          <a:ln>
            <a:noFill/>
          </a:ln>
        </p:spPr>
        <p:txBody>
          <a:bodyPr lIns="36000" rIns="36000" tIns="36000" bIns="36000" anchor="ctr"/>
          <a:p>
            <a:r>
              <a:rPr b="0" lang="en-IN" sz="2200" spc="-1" strike="noStrike">
                <a:latin typeface="AnjaliOldLipi"/>
              </a:rPr>
              <a:t>On our initial research we found out that efficiency in predicting stock price movements and their trends maybe improved if the prediction model could “remember” the historical movement of the stocks.</a:t>
            </a:r>
            <a:endParaRPr b="0" lang="en-IN" sz="2200" spc="-1" strike="noStrike">
              <a:latin typeface="Source Sans Pro"/>
            </a:endParaRPr>
          </a:p>
          <a:p>
            <a:endParaRPr b="0" lang="en-IN" sz="2200" spc="-1" strike="noStrike">
              <a:latin typeface="Source Sans Pro"/>
            </a:endParaRPr>
          </a:p>
          <a:p>
            <a:r>
              <a:rPr b="0" lang="en-IN" sz="2200" spc="-1" strike="noStrike">
                <a:latin typeface="AnjaliOldLipi"/>
              </a:rPr>
              <a:t>General prediction models that are used in the previously described research papers like Naive Bayes, Support Vector Machines, Random Forest, etc., can only take in consideration the most recent previous input received to the model.</a:t>
            </a:r>
            <a:endParaRPr b="0" lang="en-IN" sz="2200" spc="-1" strike="noStrike">
              <a:latin typeface="Source Sans Pro"/>
            </a:endParaRPr>
          </a:p>
          <a:p>
            <a:endParaRPr b="0" lang="en-IN" sz="2200" spc="-1" strike="noStrike">
              <a:latin typeface="Source Sans Pro"/>
            </a:endParaRPr>
          </a:p>
          <a:p>
            <a:r>
              <a:rPr b="0" lang="en-IN" sz="2200" spc="-1" strike="noStrike">
                <a:latin typeface="AnjaliOldLipi"/>
              </a:rPr>
              <a:t>Our motive is to implement the Long Short Term Memory networks in the prediction on stock price movements and their trends, as LSTM networks have  internal contextual state cells that act as long-term or short-term memory cells.</a:t>
            </a:r>
            <a:endParaRPr b="0" lang="en-IN" sz="2200" spc="-1" strike="noStrike">
              <a:latin typeface="Source Sans Pro"/>
            </a:endParaRPr>
          </a:p>
          <a:p>
            <a:endParaRPr b="0" lang="en-IN" sz="2200" spc="-1" strike="noStrike">
              <a:latin typeface="Source Sans Pro"/>
            </a:endParaRPr>
          </a:p>
          <a:p>
            <a:r>
              <a:rPr b="0" lang="en-IN" sz="2200" spc="-1" strike="noStrike">
                <a:latin typeface="AnjaliOldLipi"/>
              </a:rPr>
              <a:t>The output of the LSTM network is modulated by the state of these cells. This is a very important property when we need the prediction of the neural network to depend on the historical context of inputs, rather than only on the very last input.</a:t>
            </a:r>
            <a:endParaRPr b="0" lang="en-IN" sz="2200" spc="-1" strike="noStrike">
              <a:latin typeface="Source Sans Pro"/>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99040" y="301320"/>
            <a:ext cx="10798560" cy="1354680"/>
          </a:xfrm>
          <a:prstGeom prst="rect">
            <a:avLst/>
          </a:prstGeom>
          <a:noFill/>
          <a:ln>
            <a:noFill/>
          </a:ln>
        </p:spPr>
        <p:txBody>
          <a:bodyPr lIns="0" rIns="0" tIns="0" bIns="0" anchor="ctr"/>
          <a:p>
            <a:pPr algn="ctr"/>
            <a:r>
              <a:rPr b="1" lang="en-IN" sz="4000" spc="-1" strike="noStrike">
                <a:solidFill>
                  <a:srgbClr val="04617b"/>
                </a:solidFill>
                <a:latin typeface="Source Sans Pro Black"/>
              </a:rPr>
              <a:t>Base Research Papers</a:t>
            </a:r>
            <a:endParaRPr b="1" lang="en-IN" sz="4000" spc="-1" strike="noStrike">
              <a:solidFill>
                <a:srgbClr val="04617b"/>
              </a:solidFill>
              <a:latin typeface="Source Sans Pro Black"/>
            </a:endParaRPr>
          </a:p>
        </p:txBody>
      </p:sp>
      <p:sp>
        <p:nvSpPr>
          <p:cNvPr id="136" name="TextShape 2"/>
          <p:cNvSpPr txBox="1"/>
          <p:nvPr/>
        </p:nvSpPr>
        <p:spPr>
          <a:xfrm>
            <a:off x="504000" y="1900800"/>
            <a:ext cx="11016000" cy="4407480"/>
          </a:xfrm>
          <a:prstGeom prst="rect">
            <a:avLst/>
          </a:prstGeom>
          <a:noFill/>
          <a:ln>
            <a:noFill/>
          </a:ln>
        </p:spPr>
        <p:txBody>
          <a:bodyPr lIns="36000" rIns="36000" tIns="36000" bIns="36000" anchor="ctr"/>
          <a:p>
            <a:pPr algn="ctr"/>
            <a:r>
              <a:rPr b="1" lang="en-IN" sz="2400" spc="-1" strike="noStrike">
                <a:latin typeface="AnjaliOldLipi"/>
              </a:rPr>
              <a:t>Research papers used as a base of our experiments are as followed:</a:t>
            </a:r>
            <a:endParaRPr b="0" lang="en-IN" sz="2400" spc="-1" strike="noStrike">
              <a:latin typeface="Source Sans Pro"/>
            </a:endParaRPr>
          </a:p>
          <a:p>
            <a:pPr algn="ctr"/>
            <a:endParaRPr b="0" lang="en-IN" sz="2400" spc="-1" strike="noStrike">
              <a:latin typeface="Source Sans Pro"/>
            </a:endParaRPr>
          </a:p>
          <a:p>
            <a:pPr algn="ctr"/>
            <a:r>
              <a:rPr b="1" lang="en-IN" sz="2400" spc="-1" strike="noStrike">
                <a:latin typeface="AnjaliOldLipi"/>
              </a:rPr>
              <a:t>1. </a:t>
            </a:r>
            <a:r>
              <a:rPr b="0" i="1" lang="en-IN" sz="2400" spc="-1" strike="noStrike">
                <a:latin typeface="AnjaliOldLipi"/>
              </a:rPr>
              <a:t>Xinjie Di, Stock Trend Prediction with Technical Indicators using SVM</a:t>
            </a:r>
            <a:r>
              <a:rPr b="1" i="1" lang="en-IN" sz="2400" spc="-1" strike="noStrike">
                <a:latin typeface="AnjaliOldLipi"/>
              </a:rPr>
              <a:t> </a:t>
            </a:r>
            <a:endParaRPr b="0" lang="en-IN" sz="2400" spc="-1" strike="noStrike">
              <a:latin typeface="Source Sans Pro"/>
            </a:endParaRPr>
          </a:p>
          <a:p>
            <a:pPr algn="ctr"/>
            <a:r>
              <a:rPr b="1" i="1" lang="en-IN" sz="2400" spc="-1" strike="noStrike">
                <a:latin typeface="AnjaliOldLipi"/>
              </a:rPr>
              <a:t> </a:t>
            </a:r>
            <a:r>
              <a:rPr b="0" lang="en-IN" sz="2400" spc="-1" strike="noStrike">
                <a:latin typeface="AnjaliOldLipi"/>
              </a:rPr>
              <a:t>( </a:t>
            </a:r>
            <a:r>
              <a:rPr b="0" lang="en-IN" sz="2400" spc="-1" strike="noStrike">
                <a:latin typeface="AnjaliOldLipi"/>
                <a:hlinkClick r:id="rId1"/>
              </a:rPr>
              <a:t>https://goo.gl/jFpsJW</a:t>
            </a:r>
            <a:r>
              <a:rPr b="0" lang="en-IN" sz="2400" spc="-1" strike="noStrike">
                <a:latin typeface="AnjaliOldLipi"/>
              </a:rPr>
              <a:t> )</a:t>
            </a:r>
            <a:endParaRPr b="0" lang="en-IN" sz="2400" spc="-1" strike="noStrike">
              <a:latin typeface="Source Sans Pro"/>
            </a:endParaRPr>
          </a:p>
          <a:p>
            <a:pPr algn="ctr"/>
            <a:endParaRPr b="0" lang="en-IN" sz="2400" spc="-1" strike="noStrike">
              <a:latin typeface="Source Sans Pro"/>
            </a:endParaRPr>
          </a:p>
          <a:p>
            <a:pPr algn="ctr"/>
            <a:r>
              <a:rPr b="1" lang="en-IN" sz="2400" spc="-1" strike="noStrike">
                <a:latin typeface="AnjaliOldLipi"/>
              </a:rPr>
              <a:t>2. </a:t>
            </a:r>
            <a:r>
              <a:rPr b="0" i="1" lang="en-IN" sz="2400" spc="-1" strike="noStrike">
                <a:latin typeface="AnjaliOldLipi"/>
              </a:rPr>
              <a:t>Jigar Patel, Sahil Shah, Priyank Thakkar, K. Kotecha, Predicting stock and stock price index movement using Trend Deterministic Data Preparation and machine learning techniques</a:t>
            </a:r>
            <a:endParaRPr b="0" lang="en-IN" sz="2400" spc="-1" strike="noStrike">
              <a:latin typeface="Source Sans Pro"/>
            </a:endParaRPr>
          </a:p>
          <a:p>
            <a:pPr algn="ctr"/>
            <a:endParaRPr b="0" lang="en-IN" sz="2400" spc="-1" strike="noStrike">
              <a:latin typeface="Source Sans Pro"/>
            </a:endParaRPr>
          </a:p>
          <a:p>
            <a:pPr algn="ctr"/>
            <a:r>
              <a:rPr b="0" lang="en-IN" sz="2400" spc="-1" strike="noStrike">
                <a:latin typeface="AnjaliOldLipi"/>
              </a:rPr>
              <a:t>( </a:t>
            </a:r>
            <a:r>
              <a:rPr b="0" lang="en-IN" sz="2400" spc="-1" strike="noStrike">
                <a:latin typeface="AnjaliOldLipi"/>
                <a:hlinkClick r:id="rId2"/>
              </a:rPr>
              <a:t>https://goo.gl/1puUUL</a:t>
            </a:r>
            <a:r>
              <a:rPr b="0" lang="en-IN" sz="2400" spc="-1" strike="noStrike">
                <a:latin typeface="AnjaliOldLipi"/>
              </a:rPr>
              <a:t> )</a:t>
            </a:r>
            <a:endParaRPr b="0" lang="en-IN" sz="2400" spc="-1" strike="noStrike">
              <a:latin typeface="Source Sans Pro"/>
            </a:endParaRPr>
          </a:p>
          <a:p>
            <a:pPr algn="ctr"/>
            <a:endParaRPr b="0" lang="en-IN" sz="2400" spc="-1" strike="noStrike">
              <a:latin typeface="Source Sans Pro"/>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33440" y="2652840"/>
            <a:ext cx="10798560" cy="2600280"/>
          </a:xfrm>
          <a:prstGeom prst="rect">
            <a:avLst/>
          </a:prstGeom>
          <a:noFill/>
          <a:ln>
            <a:noFill/>
          </a:ln>
        </p:spPr>
        <p:txBody>
          <a:bodyPr lIns="0" rIns="0" tIns="0" bIns="0" anchor="ctr"/>
          <a:p>
            <a:pPr algn="ctr"/>
            <a:r>
              <a:rPr b="1" lang="en-IN" sz="8800" spc="-1" strike="noStrike">
                <a:solidFill>
                  <a:srgbClr val="04617b"/>
                </a:solidFill>
                <a:latin typeface="Source Sans Pro Black"/>
              </a:rPr>
              <a:t>Technology Stack</a:t>
            </a:r>
            <a:endParaRPr b="1" lang="en-IN" sz="8800" spc="-1" strike="noStrike">
              <a:solidFill>
                <a:srgbClr val="04617b"/>
              </a:solidFill>
              <a:latin typeface="Source Sans Pro Black"/>
            </a:endParaRPr>
          </a:p>
        </p:txBody>
      </p:sp>
      <p:sp>
        <p:nvSpPr>
          <p:cNvPr id="138" name="TextShape 2"/>
          <p:cNvSpPr txBox="1"/>
          <p:nvPr/>
        </p:nvSpPr>
        <p:spPr>
          <a:xfrm>
            <a:off x="360000" y="3814200"/>
            <a:ext cx="11304000" cy="721800"/>
          </a:xfrm>
          <a:prstGeom prst="rect">
            <a:avLst/>
          </a:prstGeom>
          <a:noFill/>
          <a:ln>
            <a:noFill/>
          </a:ln>
        </p:spPr>
        <p:txBody>
          <a:bodyPr lIns="36000" rIns="36000" tIns="36000" bIns="36000" anchor="ctr"/>
          <a:p>
            <a:endParaRPr b="0" lang="en-IN" sz="2200" spc="-1" strike="noStrike">
              <a:latin typeface="Source Sans Pro"/>
            </a:endParaRPr>
          </a:p>
          <a:p>
            <a:endParaRPr b="0" lang="en-IN" sz="2200" spc="-1" strike="noStrike">
              <a:latin typeface="Source Sans Pro"/>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99040" y="301320"/>
            <a:ext cx="10798560" cy="1210680"/>
          </a:xfrm>
          <a:prstGeom prst="rect">
            <a:avLst/>
          </a:prstGeom>
          <a:noFill/>
          <a:ln>
            <a:noFill/>
          </a:ln>
        </p:spPr>
        <p:txBody>
          <a:bodyPr lIns="0" rIns="0" tIns="0" bIns="0" anchor="ctr"/>
          <a:p>
            <a:pPr algn="ctr"/>
            <a:r>
              <a:rPr b="1" lang="en-IN" sz="4000" spc="-1" strike="noStrike">
                <a:solidFill>
                  <a:srgbClr val="04617b"/>
                </a:solidFill>
                <a:latin typeface="Source Sans Pro Black"/>
              </a:rPr>
              <a:t>Algorithms</a:t>
            </a:r>
            <a:endParaRPr b="1" lang="en-IN" sz="4000" spc="-1" strike="noStrike">
              <a:solidFill>
                <a:srgbClr val="04617b"/>
              </a:solidFill>
              <a:latin typeface="Source Sans Pro Black"/>
            </a:endParaRPr>
          </a:p>
        </p:txBody>
      </p:sp>
      <p:sp>
        <p:nvSpPr>
          <p:cNvPr id="140" name="TextShape 2"/>
          <p:cNvSpPr txBox="1"/>
          <p:nvPr/>
        </p:nvSpPr>
        <p:spPr>
          <a:xfrm>
            <a:off x="360000" y="2196360"/>
            <a:ext cx="11304000" cy="4111920"/>
          </a:xfrm>
          <a:prstGeom prst="rect">
            <a:avLst/>
          </a:prstGeom>
          <a:noFill/>
          <a:ln>
            <a:noFill/>
          </a:ln>
        </p:spPr>
        <p:txBody>
          <a:bodyPr lIns="36000" rIns="36000" tIns="36000" bIns="36000" anchor="ctr"/>
          <a:p>
            <a:pPr marL="216000" indent="-216000">
              <a:buClr>
                <a:srgbClr val="000000"/>
              </a:buClr>
              <a:buSzPct val="45000"/>
              <a:buFont typeface="Wingdings" charset="2"/>
              <a:buChar char=""/>
            </a:pPr>
            <a:r>
              <a:rPr b="0" lang="en-IN" sz="3600" spc="-1" strike="noStrike">
                <a:latin typeface="AnjaliOldLipi"/>
              </a:rPr>
              <a:t>Naive Bayes Classifier</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Random Decision Forests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Support Vector Machines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Artificial Neural Networks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Long Short Term Memory Networks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XgBoost</a:t>
            </a:r>
            <a:endParaRPr b="0" lang="en-IN" sz="3600" spc="-1" strike="noStrike">
              <a:latin typeface="Source Sans Pro"/>
            </a:endParaRPr>
          </a:p>
          <a:p>
            <a:endParaRPr b="0" lang="en-IN" sz="3600" spc="-1" strike="noStrike">
              <a:latin typeface="Source Sans Pro"/>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99040" y="300960"/>
            <a:ext cx="10798560" cy="1066680"/>
          </a:xfrm>
          <a:prstGeom prst="rect">
            <a:avLst/>
          </a:prstGeom>
          <a:noFill/>
          <a:ln>
            <a:noFill/>
          </a:ln>
        </p:spPr>
        <p:txBody>
          <a:bodyPr lIns="0" rIns="0" tIns="0" bIns="0" anchor="ctr"/>
          <a:p>
            <a:pPr algn="ctr"/>
            <a:r>
              <a:rPr b="1" lang="en-IN" sz="3600" spc="-1" strike="noStrike">
                <a:solidFill>
                  <a:srgbClr val="04617b"/>
                </a:solidFill>
                <a:latin typeface="Source Sans Pro Black"/>
              </a:rPr>
              <a:t>Libraries/Frameworks/Programming Language</a:t>
            </a:r>
            <a:endParaRPr b="1" lang="en-IN" sz="3600" spc="-1" strike="noStrike">
              <a:solidFill>
                <a:srgbClr val="04617b"/>
              </a:solidFill>
              <a:latin typeface="Source Sans Pro Black"/>
            </a:endParaRPr>
          </a:p>
        </p:txBody>
      </p:sp>
      <p:sp>
        <p:nvSpPr>
          <p:cNvPr id="142" name="TextShape 2"/>
          <p:cNvSpPr txBox="1"/>
          <p:nvPr/>
        </p:nvSpPr>
        <p:spPr>
          <a:xfrm>
            <a:off x="576000" y="2140920"/>
            <a:ext cx="11016000" cy="4723200"/>
          </a:xfrm>
          <a:prstGeom prst="rect">
            <a:avLst/>
          </a:prstGeom>
          <a:noFill/>
          <a:ln>
            <a:noFill/>
          </a:ln>
        </p:spPr>
        <p:txBody>
          <a:bodyPr lIns="36000" rIns="36000" tIns="36000" bIns="36000" anchor="ctr"/>
          <a:p>
            <a:pPr marL="216000" indent="-216000">
              <a:buClr>
                <a:srgbClr val="000000"/>
              </a:buClr>
              <a:buSzPct val="45000"/>
              <a:buFont typeface="Wingdings" charset="2"/>
              <a:buChar char=""/>
            </a:pPr>
            <a:r>
              <a:rPr b="0" lang="en-IN" sz="3600" spc="-1" strike="noStrike">
                <a:latin typeface="AnjaliOldLipi"/>
              </a:rPr>
              <a:t>Python3.6</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Numpy</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Pandas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Scikit-learn</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Matplotlib</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Keras</a:t>
            </a:r>
            <a:endParaRPr b="0" lang="en-IN" sz="3600" spc="-1" strike="noStrike">
              <a:latin typeface="Source Sans Pro"/>
            </a:endParaRPr>
          </a:p>
          <a:p>
            <a:pPr marL="216000" indent="-216000">
              <a:buClr>
                <a:srgbClr val="000000"/>
              </a:buClr>
              <a:buSzPct val="45000"/>
              <a:buFont typeface="Wingdings" charset="2"/>
              <a:buChar char=""/>
            </a:pPr>
            <a:r>
              <a:rPr b="0" lang="en-IN" sz="3600" spc="-1" strike="noStrike">
                <a:latin typeface="AnjaliOldLipi"/>
              </a:rPr>
              <a:t>tensorflow</a:t>
            </a:r>
            <a:endParaRPr b="0" lang="en-IN" sz="3600" spc="-1" strike="noStrike">
              <a:latin typeface="Source Sans Pro"/>
            </a:endParaRPr>
          </a:p>
          <a:p>
            <a:endParaRPr b="0" lang="en-IN" sz="3600" spc="-1" strike="noStrike">
              <a:latin typeface="Source Sans Pro"/>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99040" y="-72000"/>
            <a:ext cx="10798560" cy="1786680"/>
          </a:xfrm>
          <a:prstGeom prst="rect">
            <a:avLst/>
          </a:prstGeom>
          <a:noFill/>
          <a:ln>
            <a:noFill/>
          </a:ln>
        </p:spPr>
        <p:txBody>
          <a:bodyPr lIns="0" rIns="0" tIns="0" bIns="0" anchor="ctr"/>
          <a:p>
            <a:pPr algn="ctr"/>
            <a:r>
              <a:rPr b="1" lang="en-IN" sz="5400" spc="-1" strike="noStrike">
                <a:solidFill>
                  <a:srgbClr val="04617b"/>
                </a:solidFill>
                <a:latin typeface="Source Sans Pro Black"/>
              </a:rPr>
              <a:t>Dataset</a:t>
            </a:r>
            <a:endParaRPr b="1" lang="en-IN" sz="5400" spc="-1" strike="noStrike">
              <a:solidFill>
                <a:srgbClr val="04617b"/>
              </a:solidFill>
              <a:latin typeface="Source Sans Pro Black"/>
            </a:endParaRPr>
          </a:p>
        </p:txBody>
      </p:sp>
      <p:sp>
        <p:nvSpPr>
          <p:cNvPr id="144" name="TextShape 2"/>
          <p:cNvSpPr txBox="1"/>
          <p:nvPr/>
        </p:nvSpPr>
        <p:spPr>
          <a:xfrm>
            <a:off x="599040" y="1224000"/>
            <a:ext cx="10920960" cy="5838120"/>
          </a:xfrm>
          <a:prstGeom prst="rect">
            <a:avLst/>
          </a:prstGeom>
          <a:noFill/>
          <a:ln>
            <a:noFill/>
          </a:ln>
        </p:spPr>
        <p:txBody>
          <a:bodyPr lIns="36000" rIns="36000" tIns="36000" bIns="36000" anchor="ctr"/>
          <a:p>
            <a:r>
              <a:rPr b="0" lang="en-IN" sz="2600" spc="-1" strike="noStrike">
                <a:latin typeface="AnjaliOldLipi"/>
              </a:rPr>
              <a:t>All the dataset will be used from </a:t>
            </a:r>
            <a:r>
              <a:rPr b="1" lang="en-IN" sz="2600" spc="-1" strike="noStrike">
                <a:latin typeface="AnjaliOldLipi"/>
              </a:rPr>
              <a:t>quandl.com.</a:t>
            </a:r>
            <a:endParaRPr b="0" lang="en-IN" sz="2600" spc="-1" strike="noStrike">
              <a:latin typeface="Source Sans Pro"/>
            </a:endParaRPr>
          </a:p>
          <a:p>
            <a:r>
              <a:rPr b="0" lang="en-IN" sz="2600" spc="-1" strike="noStrike">
                <a:latin typeface="AnjaliOldLipi"/>
              </a:rPr>
              <a:t>Quandl is a platform for financial, economic, and alternative data that serves investment professionals. Quandl sources data from over 500 publishers. All Quandl's data are accessible via an API. API access is possible through packages for multiple programming languages including R, Python, Matlab.</a:t>
            </a:r>
            <a:endParaRPr b="0" lang="en-IN" sz="2600" spc="-1" strike="noStrike">
              <a:latin typeface="Source Sans Pro"/>
            </a:endParaRPr>
          </a:p>
          <a:p>
            <a:endParaRPr b="0" lang="en-IN" sz="2600" spc="-1" strike="noStrike">
              <a:latin typeface="Source Sans Pro"/>
            </a:endParaRPr>
          </a:p>
          <a:p>
            <a:r>
              <a:rPr b="0" lang="en-IN" sz="2600" spc="-1" strike="noStrike">
                <a:latin typeface="AnjaliOldLipi"/>
              </a:rPr>
              <a:t>We will be using stock price dataset of OHLC format of the following companies to train and test our prediction models:</a:t>
            </a:r>
            <a:endParaRPr b="0" lang="en-IN" sz="2600" spc="-1" strike="noStrike">
              <a:latin typeface="Source Sans Pro"/>
            </a:endParaRPr>
          </a:p>
          <a:p>
            <a:endParaRPr b="0" lang="en-IN" sz="2600" spc="-1" strike="noStrike">
              <a:latin typeface="Source Sans Pro"/>
            </a:endParaRPr>
          </a:p>
          <a:p>
            <a:pPr marL="216000" indent="-216000">
              <a:buClr>
                <a:srgbClr val="000000"/>
              </a:buClr>
              <a:buFont typeface="StarSymbol"/>
              <a:buAutoNum type="arabicPeriod"/>
            </a:pPr>
            <a:r>
              <a:rPr b="0" lang="en-IN" sz="2600" spc="-1" strike="noStrike">
                <a:latin typeface="AnjaliOldLipi"/>
              </a:rPr>
              <a:t> </a:t>
            </a:r>
            <a:r>
              <a:rPr b="0" lang="en-IN" sz="2600" spc="-1" strike="noStrike">
                <a:latin typeface="AnjaliOldLipi"/>
              </a:rPr>
              <a:t>Google(GOOGL)</a:t>
            </a:r>
            <a:endParaRPr b="0" lang="en-IN" sz="2600" spc="-1" strike="noStrike">
              <a:latin typeface="Source Sans Pro"/>
            </a:endParaRPr>
          </a:p>
          <a:p>
            <a:pPr marL="216000" indent="-216000">
              <a:buClr>
                <a:srgbClr val="000000"/>
              </a:buClr>
              <a:buFont typeface="StarSymbol"/>
              <a:buAutoNum type="arabicPeriod"/>
            </a:pPr>
            <a:r>
              <a:rPr b="0" lang="en-IN" sz="2600" spc="-1" strike="noStrike">
                <a:latin typeface="AnjaliOldLipi"/>
              </a:rPr>
              <a:t> </a:t>
            </a:r>
            <a:r>
              <a:rPr b="0" lang="en-IN" sz="2600" spc="-1" strike="noStrike">
                <a:latin typeface="AnjaliOldLipi"/>
              </a:rPr>
              <a:t>Apple (AAPL)</a:t>
            </a:r>
            <a:endParaRPr b="0" lang="en-IN" sz="2600" spc="-1" strike="noStrike">
              <a:latin typeface="Source Sans Pro"/>
            </a:endParaRPr>
          </a:p>
          <a:p>
            <a:pPr marL="216000" indent="-216000">
              <a:buClr>
                <a:srgbClr val="000000"/>
              </a:buClr>
              <a:buFont typeface="StarSymbol"/>
              <a:buAutoNum type="arabicPeriod"/>
            </a:pPr>
            <a:r>
              <a:rPr b="0" lang="en-IN" sz="2600" spc="-1" strike="noStrike">
                <a:latin typeface="AnjaliOldLipi"/>
              </a:rPr>
              <a:t> </a:t>
            </a:r>
            <a:r>
              <a:rPr b="0" lang="en-IN" sz="2600" spc="-1" strike="noStrike">
                <a:latin typeface="AnjaliOldLipi"/>
              </a:rPr>
              <a:t>Amazon (AMZN)</a:t>
            </a:r>
            <a:endParaRPr b="0" lang="en-IN" sz="26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Vivid</Template>
  <TotalTime>79</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2018-10-14T16:52:02Z</dcterms:created>
  <dc:creator/>
  <dc:description/>
  <dc:language>en-IN</dc:language>
  <cp:lastModifiedBy/>
  <dcterms:modified xsi:type="dcterms:W3CDTF">2018-10-14T18:46:29Z</dcterms:modified>
  <cp:revision>15</cp:revision>
  <dc:subject/>
  <dc:title>Vivid</dc:title>
</cp:coreProperties>
</file>