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5143500" type="screen16x9"/>
  <p:notesSz cx="6858000" cy="9144000"/>
  <p:embeddedFontLst>
    <p:embeddedFont>
      <p:font typeface="Average"/>
      <p:regular r:id="rId56"/>
    </p:embeddedFont>
    <p:embeddedFont>
      <p:font typeface="Oswald"/>
      <p:regular r:id="rId57"/>
      <p:bold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 descr="IMG_5087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0"/>
            <a:ext cx="738729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5237975" y="1427575"/>
            <a:ext cx="3726300" cy="3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Which Type of Grinder Should We Use?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Blade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Burr</a:t>
            </a:r>
            <a:endParaRPr sz="24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5237975" y="1427575"/>
            <a:ext cx="3726300" cy="3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Unfortunately, Not All Burr Grinders Are Created Equal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Size, Shape and RPM of the Motor all Affect the Quality of the Grind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5237975" y="1427575"/>
            <a:ext cx="3726300" cy="3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RPM. What is it?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5237975" y="1427575"/>
            <a:ext cx="3726300" cy="3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RPM. What is it?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Revolutions Per Minute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Number of Time per Minute the Burrs Rotate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5237975" y="1427575"/>
            <a:ext cx="3726300" cy="3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Low RPM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Smaller Burrs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Mostly Conical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Less Heat Build Up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More Static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Less Grind Consistency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5237975" y="1427575"/>
            <a:ext cx="3726300" cy="3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High RPM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Higher Performance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Usually Flat Burrs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Beefier Motors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Consistency of Grind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Less Heat Contact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5237975" y="1427575"/>
            <a:ext cx="3726300" cy="3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There Are Two Types of Burr Grinders 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5237975" y="1427575"/>
            <a:ext cx="3726300" cy="3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There Are Two Types of Burr Grinders 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Conical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Flat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5237975" y="1427575"/>
            <a:ext cx="3726300" cy="3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Conical Burrs: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7100" y="1983950"/>
            <a:ext cx="2748050" cy="27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5237975" y="1427575"/>
            <a:ext cx="3726300" cy="3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Conical Burrs: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Cone Shaped with a Male and Female Piece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Art of Grinding Coffee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5237975" y="1427575"/>
            <a:ext cx="3726300" cy="3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Conical Burrs: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Cone Shaped with a Male and Female Piece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Produce Bimodal Coffee Size Distribution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5237975" y="1427575"/>
            <a:ext cx="3726300" cy="3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Bimodal Coffee Distribution: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Under a Microscope Coffee is Made Up of Two Different Particle Sizes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5237975" y="1427575"/>
            <a:ext cx="3726300" cy="3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Bimodal Coffee Distribution: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Small Sizes Restrict Flow While Larger Particles Have More Time to Saturate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5237975" y="1427575"/>
            <a:ext cx="3726300" cy="3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Bimodal Coffee Distribution: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Produces an Espresso Shot with More Body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5237975" y="1427575"/>
            <a:ext cx="3726300" cy="3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Flat Burrs: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4412" y="2036425"/>
            <a:ext cx="3293425" cy="263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/>
        </p:nvSpPr>
        <p:spPr>
          <a:xfrm>
            <a:off x="5237975" y="1427575"/>
            <a:ext cx="3726300" cy="3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Flat Burrs: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Two Matching Burrs Set Flush Against Each Other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5237975" y="1427575"/>
            <a:ext cx="3726300" cy="3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Flat Burrs: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Two Matching Burrs Set Flush Against Each Other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Produce Unimodal Coffee Size Distribution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5237975" y="1427575"/>
            <a:ext cx="3726300" cy="3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Unimodal Coffee Distribution: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Creates More Uniform Particle Size Distribution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/>
          <p:nvPr/>
        </p:nvSpPr>
        <p:spPr>
          <a:xfrm>
            <a:off x="5237975" y="1427575"/>
            <a:ext cx="3726300" cy="3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Unimodal Coffee Distribution: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Creates More Uniform Particle Size Distribution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Extracts More Flavor Without Worrying About Bitter, Dry Flavors from Finer Particles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5237975" y="1427575"/>
            <a:ext cx="3726300" cy="3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Unimodal Coffee Distribution: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Because of the Lack of Finer Grinds, Baristas must Grind Finer or Pull Longer Shots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/>
        </p:nvSpPr>
        <p:spPr>
          <a:xfrm>
            <a:off x="5237975" y="1427575"/>
            <a:ext cx="3726300" cy="3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Unimodal Coffee Distribution: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Essential for Espresso Shots with Higher Extraction Yields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5237975" y="1427575"/>
            <a:ext cx="3726300" cy="3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Unimodal Coffee Distribution: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Made Popular by Matt Perger’s 2013 World Barista Championship Routine with the Mahlkonig ek43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/>
        </p:nvSpPr>
        <p:spPr>
          <a:xfrm>
            <a:off x="5237975" y="1427575"/>
            <a:ext cx="3726300" cy="3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Unimodal Coffee Distribution: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 Mahlkonig ek43 Features 98mm Steel Burr Set that Creates its Unrivaled Tight Particle Size Distribution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/>
          <p:nvPr/>
        </p:nvSpPr>
        <p:spPr>
          <a:xfrm>
            <a:off x="5237975" y="1427575"/>
            <a:ext cx="3726300" cy="3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Regardless of Flat or Conical it is Important That the Grinder Has Some Sort of Temperature Control to Help Maintain Consistency When it Comes to Espresso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/>
        </p:nvSpPr>
        <p:spPr>
          <a:xfrm>
            <a:off x="5237975" y="1427575"/>
            <a:ext cx="3726300" cy="3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Coffee Grind Retention is a Problem that Affects Most Espresso Grinders. Stale Coffee with Fresh Coffee or a Variety of Coffee Grind Sizes are the Biggest Problems for Espresso Shot Quality 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5237975" y="1427575"/>
            <a:ext cx="3726300" cy="3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Capresso Infinity Burr Coffee Grinder $99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65" name="Shape 2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8024" y="2305700"/>
            <a:ext cx="2086200" cy="278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5237975" y="1427575"/>
            <a:ext cx="3726300" cy="3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Capresso Infinity Burr Coffee Grinder $99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Capresso’s conical burrs are produced as matched pairs and are hand assembled in Switzerland for precise fit. Computer-controlled, special grinding heads cut the angles and shapes of the steel burrs to within 0.1 mm precision (1/250 of one inch). The multiple gear motor produces the slowest grinding action (&lt; 450 rpm) for the highest precision grinding from Turkish fine to percolator coarse.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5237975" y="1427575"/>
            <a:ext cx="3726300" cy="3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Rancilio Rocky Doserless Espresso Grinder $355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78" name="Shape 2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5938" y="2353800"/>
            <a:ext cx="2590374" cy="259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/>
        </p:nvSpPr>
        <p:spPr>
          <a:xfrm>
            <a:off x="5237975" y="1427575"/>
            <a:ext cx="3726300" cy="3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Rancilio Rocky Doserless Espresso Grinder $355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50mm Flat Burr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166w Motor 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1725 RPM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 txBox="1"/>
          <p:nvPr/>
        </p:nvSpPr>
        <p:spPr>
          <a:xfrm>
            <a:off x="5237975" y="1427575"/>
            <a:ext cx="3726300" cy="3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Baratza Virtuoso Conical 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Burr $229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91" name="Shape 2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0350" y="2328225"/>
            <a:ext cx="1275225" cy="261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5237975" y="1427575"/>
            <a:ext cx="3726300" cy="11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What is the Most Important Coffee Appliance You Could Ever Own?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/>
        </p:nvSpPr>
        <p:spPr>
          <a:xfrm>
            <a:off x="5237975" y="1427575"/>
            <a:ext cx="3726300" cy="3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Baratza Virtuoso Conical 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Burr $229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German Made 40mm Steel Burrs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Grind Range: 250 to 1200 microns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450 RPM Motor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/>
        </p:nvSpPr>
        <p:spPr>
          <a:xfrm>
            <a:off x="5237975" y="1427575"/>
            <a:ext cx="3726300" cy="3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Fiorenzato F64 EVO Espresso Grinder $975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04" name="Shape 3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0950" y="2310750"/>
            <a:ext cx="2680351" cy="268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 txBox="1"/>
          <p:nvPr/>
        </p:nvSpPr>
        <p:spPr>
          <a:xfrm>
            <a:off x="5237975" y="1427575"/>
            <a:ext cx="3726300" cy="3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Fiorenzato F64 EVO Espresso Grinder $975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Two progammable dose setting and manual dose option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64 mm flat burrs for fast and quiet operation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3.5 pound bean hopper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Heat activated motor cooling fan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350 watt, 1550 RPM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Dimensions: 9 wide x 9.5 deep x 20" Tall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Shape 3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Shape 316"/>
          <p:cNvSpPr txBox="1"/>
          <p:nvPr/>
        </p:nvSpPr>
        <p:spPr>
          <a:xfrm>
            <a:off x="5237975" y="1427575"/>
            <a:ext cx="3726300" cy="3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Mahlkonig ek43 $2700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17" name="Shape 3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4675" y="2041450"/>
            <a:ext cx="1881400" cy="29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 txBox="1"/>
          <p:nvPr/>
        </p:nvSpPr>
        <p:spPr>
          <a:xfrm>
            <a:off x="5237975" y="1427575"/>
            <a:ext cx="3726300" cy="3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Mahlkonig ek43 $2700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Unmatched Particle Size Distribution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Fewer Fines, Improved Cup Clarity, Higher Extraction Yields without Bitterness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98mm Flat Burrs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1480 RPM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 txBox="1"/>
          <p:nvPr/>
        </p:nvSpPr>
        <p:spPr>
          <a:xfrm>
            <a:off x="5237975" y="1427575"/>
            <a:ext cx="3726300" cy="3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Sifting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Passing Ground Coffee Through a Screen to Achieve Particle Size Consistency to Promote Even Extraction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Shape 335"/>
          <p:cNvSpPr txBox="1"/>
          <p:nvPr/>
        </p:nvSpPr>
        <p:spPr>
          <a:xfrm>
            <a:off x="5237975" y="1427575"/>
            <a:ext cx="3726300" cy="3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Sifting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One of the Most Popular Ways to Acheive Sifting is Done with the Kruve Coffee Sifting System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$97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Shape 3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 txBox="1"/>
          <p:nvPr/>
        </p:nvSpPr>
        <p:spPr>
          <a:xfrm>
            <a:off x="5237975" y="1427575"/>
            <a:ext cx="3726300" cy="3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Sifting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42" name="Shape 3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200" y="2052325"/>
            <a:ext cx="2891852" cy="2891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Shape 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/>
          <p:cNvSpPr txBox="1"/>
          <p:nvPr/>
        </p:nvSpPr>
        <p:spPr>
          <a:xfrm>
            <a:off x="5237975" y="1427575"/>
            <a:ext cx="3726300" cy="3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Sifting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Each Set Includes 6 or 12 Different Screen Sizes 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Simply Select Two Screen Sizes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For Example, Choose a 300 Micron Screen in the Lower Chamber and 1000 Micron Screen in the Upper Chamber to Remove Larger Particles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Shake the Grounds to Sift 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Shape 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 txBox="1"/>
          <p:nvPr/>
        </p:nvSpPr>
        <p:spPr>
          <a:xfrm>
            <a:off x="5237975" y="1427575"/>
            <a:ext cx="3726300" cy="3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Choosing the Right Grind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5237975" y="1427575"/>
            <a:ext cx="3726300" cy="11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What is the Most Important Coffee Appliance You Could Ever Own?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5237975" y="3182500"/>
            <a:ext cx="3726300" cy="11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Coffee Grinder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Shape 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Shape 360"/>
          <p:cNvSpPr txBox="1"/>
          <p:nvPr/>
        </p:nvSpPr>
        <p:spPr>
          <a:xfrm>
            <a:off x="5237975" y="1427575"/>
            <a:ext cx="3726300" cy="3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Choosing the Right Grind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Choose Your Grind Based on Extraction Time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Course Grinds Needs More Extraction Time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Fine Grinds Need Less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Use a Course Grind for Longer Brew Times 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(4-8 minutes)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Use a Finer Grind for Shorter Brew Times 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(1-4 minutes)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Shape 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Shape 366"/>
          <p:cNvSpPr txBox="1"/>
          <p:nvPr/>
        </p:nvSpPr>
        <p:spPr>
          <a:xfrm>
            <a:off x="5237975" y="1427575"/>
            <a:ext cx="3726300" cy="3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Choosing the Right Grind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Rely on Touch to Determine Grind Particle Size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Kosher Sea Salt for Course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Sand for Medium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Powdered Sugar for Fine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Shape 3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Shape 372"/>
          <p:cNvSpPr txBox="1"/>
          <p:nvPr/>
        </p:nvSpPr>
        <p:spPr>
          <a:xfrm>
            <a:off x="5237975" y="1427575"/>
            <a:ext cx="3726300" cy="3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Choosing the Right Grind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Rely on Your Palate to Determine Optimal Grind Setting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Experiment with Grind Setting to Fine Tune the Best Setting for Your Specific Coffee on Your Specific Brewing Method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Shape 377" descr="IMG_5087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0"/>
            <a:ext cx="738729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5237975" y="1427575"/>
            <a:ext cx="3726300" cy="3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Grinding Coffee Correctly Sets the Foundation for Brewing Great Coffee at Home. 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Having the Right Kind of Grinder is the Most Important Way to Achieve This. 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5237975" y="1427575"/>
            <a:ext cx="3726300" cy="3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There are Two Types of Grinders Available on the Market: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5237975" y="1427575"/>
            <a:ext cx="3726300" cy="3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There are Two Types of Grinders Available on the Market: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Blade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Burr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5237975" y="1427575"/>
            <a:ext cx="3726300" cy="3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Which Type of Grinder Should We Use?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Blade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Burr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861</Words>
  <Application>Microsoft Macintosh PowerPoint</Application>
  <PresentationFormat>On-screen Show (16:9)</PresentationFormat>
  <Paragraphs>314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Average</vt:lpstr>
      <vt:lpstr>Oswald</vt:lpstr>
      <vt:lpstr>Slate</vt:lpstr>
      <vt:lpstr>PowerPoint Presentation</vt:lpstr>
      <vt:lpstr>The Art of Grinding Coffee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2018-02-27T22:28:03Z</dcterms:modified>
</cp:coreProperties>
</file>