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2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rts/chart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7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Ex3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307" r:id="rId3"/>
    <p:sldId id="317" r:id="rId4"/>
    <p:sldId id="318" r:id="rId5"/>
    <p:sldId id="319" r:id="rId6"/>
    <p:sldId id="279" r:id="rId7"/>
    <p:sldId id="308" r:id="rId8"/>
    <p:sldId id="274" r:id="rId9"/>
    <p:sldId id="275" r:id="rId10"/>
    <p:sldId id="298" r:id="rId11"/>
    <p:sldId id="291" r:id="rId12"/>
    <p:sldId id="277" r:id="rId13"/>
    <p:sldId id="299" r:id="rId14"/>
    <p:sldId id="300" r:id="rId15"/>
    <p:sldId id="301" r:id="rId16"/>
    <p:sldId id="304" r:id="rId17"/>
    <p:sldId id="282" r:id="rId18"/>
    <p:sldId id="303" r:id="rId19"/>
    <p:sldId id="309" r:id="rId20"/>
    <p:sldId id="302" r:id="rId21"/>
    <p:sldId id="310" r:id="rId22"/>
    <p:sldId id="286" r:id="rId23"/>
    <p:sldId id="293" r:id="rId24"/>
    <p:sldId id="292" r:id="rId25"/>
    <p:sldId id="312" r:id="rId26"/>
    <p:sldId id="313" r:id="rId27"/>
    <p:sldId id="314" r:id="rId28"/>
    <p:sldId id="287" r:id="rId29"/>
    <p:sldId id="296" r:id="rId30"/>
    <p:sldId id="31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65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2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angelapaiva\Documents\Data%20Science%20Course%20-%20UoT\Presentation\Data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gelapaiva/Documents/Data%20Science%20Course%20-%20UoT/Presentation/Data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gelapaiva/Documents/Data%20Science%20Course%20-%20UoT/Presentation/Data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gelapaiva/Documents/Data%20Science%20Course%20-%20UoT/Presentation/Data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gelapaiva/Documents/Data%20Science%20Course%20-%20UoT/Presentation/Data%20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gelapaiva/Documents/Data%20Science%20Course%20-%20UoT/Presentation/Data%20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gelapaiva/Documents/Data%20Science%20Course%20-%20UoT/Presentation/Data%20Analysi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/Users/angelapaiva/Documents/Data%20Science%20Course%20-%20UoT/Presentation/Data%20Analysi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/Users/angelapaiva/Documents/Data%20Science%20Course%20-%20UoT/Presentation/Data%20Analysis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/Users\angelapaiva\Documents\Data%20Science%20Course%20-%20UoT\Presentation\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'Jobs by Province'!$B$1</c:f>
              <c:strCache>
                <c:ptCount val="1"/>
                <c:pt idx="0">
                  <c:v>Total Jobs Opportunities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'Jobs by Province'!$A$2:$A$10</c:f>
              <c:strCache>
                <c:ptCount val="9"/>
                <c:pt idx="0">
                  <c:v>ONTARIO</c:v>
                </c:pt>
                <c:pt idx="1">
                  <c:v>QUEBEC</c:v>
                </c:pt>
                <c:pt idx="2">
                  <c:v>BRITISH COLUMBIA</c:v>
                </c:pt>
                <c:pt idx="3">
                  <c:v>ALBERTA</c:v>
                </c:pt>
                <c:pt idx="4">
                  <c:v>NOVA SCOTIA</c:v>
                </c:pt>
                <c:pt idx="5">
                  <c:v>MANITOBA</c:v>
                </c:pt>
                <c:pt idx="6">
                  <c:v>NEW BRUNSWICK</c:v>
                </c:pt>
                <c:pt idx="7">
                  <c:v>SASKATCHEWAN</c:v>
                </c:pt>
                <c:pt idx="8">
                  <c:v>NEWFOUNDLAND AND LABRADOR</c:v>
                </c:pt>
              </c:strCache>
            </c:strRef>
          </c:cat>
          <c:val>
            <c:numRef>
              <c:f>'Jobs by Province'!$B$2:$B$10</c:f>
              <c:numCache>
                <c:formatCode>General</c:formatCode>
                <c:ptCount val="9"/>
                <c:pt idx="0">
                  <c:v>441</c:v>
                </c:pt>
                <c:pt idx="1">
                  <c:v>146</c:v>
                </c:pt>
                <c:pt idx="2">
                  <c:v>111</c:v>
                </c:pt>
                <c:pt idx="3">
                  <c:v>51</c:v>
                </c:pt>
                <c:pt idx="4">
                  <c:v>7</c:v>
                </c:pt>
                <c:pt idx="5">
                  <c:v>4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0B-BB4C-AAAE-FEEB7B0D2F0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335355519"/>
        <c:axId val="353751935"/>
      </c:barChart>
      <c:catAx>
        <c:axId val="3353555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751935"/>
        <c:crosses val="autoZero"/>
        <c:auto val="1"/>
        <c:lblAlgn val="ctr"/>
        <c:lblOffset val="100"/>
        <c:noMultiLvlLbl val="0"/>
      </c:catAx>
      <c:valAx>
        <c:axId val="353751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355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'Jobs by cities'!$C$1</c:f>
              <c:strCache>
                <c:ptCount val="1"/>
                <c:pt idx="0">
                  <c:v>Total job Opportunities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'Jobs by cities'!$B$2:$B$15</c:f>
              <c:strCache>
                <c:ptCount val="14"/>
                <c:pt idx="0">
                  <c:v>Toronto</c:v>
                </c:pt>
                <c:pt idx="1">
                  <c:v>Montréal</c:v>
                </c:pt>
                <c:pt idx="2">
                  <c:v>Vancouver</c:v>
                </c:pt>
                <c:pt idx="3">
                  <c:v>Calgary</c:v>
                </c:pt>
                <c:pt idx="4">
                  <c:v>Mississauga</c:v>
                </c:pt>
                <c:pt idx="5">
                  <c:v>Ottawa</c:v>
                </c:pt>
                <c:pt idx="6">
                  <c:v>Markham</c:v>
                </c:pt>
                <c:pt idx="7">
                  <c:v>Oakville</c:v>
                </c:pt>
                <c:pt idx="8">
                  <c:v>Edmonton</c:v>
                </c:pt>
                <c:pt idx="9">
                  <c:v>Waterloo</c:v>
                </c:pt>
                <c:pt idx="10">
                  <c:v>Kitchener</c:v>
                </c:pt>
                <c:pt idx="11">
                  <c:v>Burnaby</c:v>
                </c:pt>
                <c:pt idx="12">
                  <c:v>Brampton</c:v>
                </c:pt>
                <c:pt idx="13">
                  <c:v>Etobicoke</c:v>
                </c:pt>
              </c:strCache>
            </c:strRef>
          </c:cat>
          <c:val>
            <c:numRef>
              <c:f>'Jobs by cities'!$C$2:$C$15</c:f>
              <c:numCache>
                <c:formatCode>General</c:formatCode>
                <c:ptCount val="14"/>
                <c:pt idx="0">
                  <c:v>304</c:v>
                </c:pt>
                <c:pt idx="1">
                  <c:v>124</c:v>
                </c:pt>
                <c:pt idx="2">
                  <c:v>89</c:v>
                </c:pt>
                <c:pt idx="3">
                  <c:v>37</c:v>
                </c:pt>
                <c:pt idx="4">
                  <c:v>25</c:v>
                </c:pt>
                <c:pt idx="5">
                  <c:v>25</c:v>
                </c:pt>
                <c:pt idx="6">
                  <c:v>14</c:v>
                </c:pt>
                <c:pt idx="7">
                  <c:v>14</c:v>
                </c:pt>
                <c:pt idx="8">
                  <c:v>12</c:v>
                </c:pt>
                <c:pt idx="9">
                  <c:v>10</c:v>
                </c:pt>
                <c:pt idx="10">
                  <c:v>9</c:v>
                </c:pt>
                <c:pt idx="11">
                  <c:v>8</c:v>
                </c:pt>
                <c:pt idx="12">
                  <c:v>8</c:v>
                </c:pt>
                <c:pt idx="1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58-E445-B054-9D4249CB340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87134015"/>
        <c:axId val="332838287"/>
      </c:barChart>
      <c:catAx>
        <c:axId val="2871340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838287"/>
        <c:crosses val="autoZero"/>
        <c:auto val="1"/>
        <c:lblAlgn val="ctr"/>
        <c:lblOffset val="100"/>
        <c:noMultiLvlLbl val="0"/>
      </c:catAx>
      <c:valAx>
        <c:axId val="332838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13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tx1"/>
                </a:solidFill>
              </a:rPr>
              <a:t>Exclusive</a:t>
            </a:r>
            <a:r>
              <a:rPr lang="en-US" sz="1800" b="1" baseline="0">
                <a:solidFill>
                  <a:schemeClr val="tx1"/>
                </a:solidFill>
              </a:rPr>
              <a:t> E</a:t>
            </a:r>
            <a:r>
              <a:rPr lang="en-US" sz="1800" b="1">
                <a:solidFill>
                  <a:schemeClr val="tx1"/>
                </a:solidFill>
              </a:rPr>
              <a:t>ducational</a:t>
            </a:r>
            <a:r>
              <a:rPr lang="en-US" sz="1800" b="1" baseline="0">
                <a:solidFill>
                  <a:schemeClr val="tx1"/>
                </a:solidFill>
              </a:rPr>
              <a:t> Level Required</a:t>
            </a:r>
            <a:endParaRPr lang="en-US" sz="1800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115052772658736"/>
          <c:y val="8.9961639410458302E-2"/>
          <c:w val="0.88177500418830623"/>
          <c:h val="0.78680698566525342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'Skill - Only one'!$B$1</c:f>
              <c:strCache>
                <c:ptCount val="1"/>
                <c:pt idx="0">
                  <c:v>Total opportunities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3.0585106382978722E-2"/>
                  <c:y val="-9.4016007936147637E-1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7A6-2845-B7DD-F3FC73CDB45A}"/>
                </c:ext>
              </c:extLst>
            </c:dLbl>
            <c:dLbl>
              <c:idx val="1"/>
              <c:layout>
                <c:manualLayout>
                  <c:x val="4.7872340425531866E-2"/>
                  <c:y val="0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7A6-2845-B7DD-F3FC73CDB45A}"/>
                </c:ext>
              </c:extLst>
            </c:dLbl>
            <c:dLbl>
              <c:idx val="2"/>
              <c:layout>
                <c:manualLayout>
                  <c:x val="2.7925531914893664E-2"/>
                  <c:y val="-9.4016007936147637E-1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7A6-2845-B7DD-F3FC73CDB45A}"/>
                </c:ext>
              </c:extLst>
            </c:dLbl>
            <c:dLbl>
              <c:idx val="3"/>
              <c:layout>
                <c:manualLayout>
                  <c:x val="3.5564853556485358E-2"/>
                  <c:y val="2.518891687657430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F7A6-2845-B7DD-F3FC73CDB45A}"/>
                </c:ext>
              </c:extLst>
            </c:dLbl>
            <c:dLbl>
              <c:idx val="4"/>
              <c:layout>
                <c:manualLayout>
                  <c:x val="-1.9503320795264669E-16"/>
                  <c:y val="4.358974358974358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7A6-2845-B7DD-F3FC73CDB4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'Skill - Only one'!$A$2:$A$6</c:f>
              <c:strCache>
                <c:ptCount val="5"/>
                <c:pt idx="0">
                  <c:v>﻿MBA</c:v>
                </c:pt>
                <c:pt idx="1">
                  <c:v>Post-secondary</c:v>
                </c:pt>
                <c:pt idx="2">
                  <c:v>Master</c:v>
                </c:pt>
                <c:pt idx="3">
                  <c:v>PhD</c:v>
                </c:pt>
                <c:pt idx="4">
                  <c:v>Bachelor</c:v>
                </c:pt>
              </c:strCache>
            </c:strRef>
          </c:cat>
          <c:val>
            <c:numRef>
              <c:f>'Skill - Only one'!$B$2:$B$6</c:f>
              <c:numCache>
                <c:formatCode>General</c:formatCode>
                <c:ptCount val="5"/>
                <c:pt idx="0">
                  <c:v>5</c:v>
                </c:pt>
                <c:pt idx="1">
                  <c:v>12</c:v>
                </c:pt>
                <c:pt idx="2">
                  <c:v>39</c:v>
                </c:pt>
                <c:pt idx="3">
                  <c:v>44</c:v>
                </c:pt>
                <c:pt idx="4">
                  <c:v>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7A6-2845-B7DD-F3FC73CDB45A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</c:dLbls>
        <c:gapWidth val="150"/>
        <c:shape val="box"/>
        <c:axId val="275550896"/>
        <c:axId val="275552576"/>
        <c:axId val="0"/>
      </c:bar3DChart>
      <c:catAx>
        <c:axId val="275550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552576"/>
        <c:crosses val="autoZero"/>
        <c:auto val="1"/>
        <c:lblAlgn val="ctr"/>
        <c:lblOffset val="100"/>
        <c:noMultiLvlLbl val="0"/>
      </c:catAx>
      <c:valAx>
        <c:axId val="275552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550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Major!$B$1</c:f>
              <c:strCache>
                <c:ptCount val="1"/>
                <c:pt idx="0">
                  <c:v>% Job opportunities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Major!$A$2:$A$11</c:f>
              <c:strCache>
                <c:ptCount val="10"/>
                <c:pt idx="0">
                  <c:v>﻿Computer Science</c:v>
                </c:pt>
                <c:pt idx="1">
                  <c:v>Artificial Intelligence</c:v>
                </c:pt>
                <c:pt idx="2">
                  <c:v>Statistics</c:v>
                </c:pt>
                <c:pt idx="3">
                  <c:v>Mathematics</c:v>
                </c:pt>
                <c:pt idx="4">
                  <c:v>Software Engineering</c:v>
                </c:pt>
                <c:pt idx="5">
                  <c:v>Information System</c:v>
                </c:pt>
                <c:pt idx="6">
                  <c:v>Economics</c:v>
                </c:pt>
                <c:pt idx="7">
                  <c:v>Physics</c:v>
                </c:pt>
                <c:pt idx="8">
                  <c:v>Quantitative Finance</c:v>
                </c:pt>
                <c:pt idx="9">
                  <c:v>Bioinformatics</c:v>
                </c:pt>
              </c:strCache>
            </c:strRef>
          </c:cat>
          <c:val>
            <c:numRef>
              <c:f>Major!$B$2:$B$11</c:f>
              <c:numCache>
                <c:formatCode>0.00%</c:formatCode>
                <c:ptCount val="10"/>
                <c:pt idx="0">
                  <c:v>0.33898305084745761</c:v>
                </c:pt>
                <c:pt idx="1">
                  <c:v>0.23859191655801826</c:v>
                </c:pt>
                <c:pt idx="2">
                  <c:v>0.21642764015645372</c:v>
                </c:pt>
                <c:pt idx="3">
                  <c:v>0.20208604954367665</c:v>
                </c:pt>
                <c:pt idx="4">
                  <c:v>5.215123859191656E-2</c:v>
                </c:pt>
                <c:pt idx="5">
                  <c:v>5.0847457627118647E-2</c:v>
                </c:pt>
                <c:pt idx="6">
                  <c:v>3.7809647979139507E-2</c:v>
                </c:pt>
                <c:pt idx="7">
                  <c:v>3.7809647979139507E-2</c:v>
                </c:pt>
                <c:pt idx="8">
                  <c:v>2.7379400260756193E-2</c:v>
                </c:pt>
                <c:pt idx="9">
                  <c:v>6.51890482398957E-3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3A-2542-9A1D-9E4FED8F180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353484847"/>
        <c:axId val="156548799"/>
      </c:barChart>
      <c:catAx>
        <c:axId val="3534848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48799"/>
        <c:crosses val="autoZero"/>
        <c:auto val="1"/>
        <c:lblAlgn val="ctr"/>
        <c:lblOffset val="100"/>
        <c:noMultiLvlLbl val="0"/>
      </c:catAx>
      <c:valAx>
        <c:axId val="156548799"/>
        <c:scaling>
          <c:orientation val="minMax"/>
        </c:scaling>
        <c:delete val="0"/>
        <c:axPos val="b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484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'Hard Skill'!$B$1</c:f>
              <c:strCache>
                <c:ptCount val="1"/>
                <c:pt idx="0">
                  <c:v># Job opportunities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'Hard Skill'!$A$2:$A$10</c:f>
              <c:strCache>
                <c:ptCount val="9"/>
                <c:pt idx="0">
                  <c:v>Python</c:v>
                </c:pt>
                <c:pt idx="1">
                  <c:v>SQL</c:v>
                </c:pt>
                <c:pt idx="2">
                  <c:v>Excel</c:v>
                </c:pt>
                <c:pt idx="3">
                  <c:v>Java</c:v>
                </c:pt>
                <c:pt idx="4">
                  <c:v>R</c:v>
                </c:pt>
                <c:pt idx="5">
                  <c:v>Spark</c:v>
                </c:pt>
                <c:pt idx="6">
                  <c:v>Machine Learning</c:v>
                </c:pt>
                <c:pt idx="7">
                  <c:v>Hadoop</c:v>
                </c:pt>
                <c:pt idx="8">
                  <c:v>AWS</c:v>
                </c:pt>
              </c:strCache>
            </c:strRef>
          </c:cat>
          <c:val>
            <c:numRef>
              <c:f>'Hard Skill'!$B$2:$B$10</c:f>
              <c:numCache>
                <c:formatCode>General</c:formatCode>
                <c:ptCount val="9"/>
                <c:pt idx="0">
                  <c:v>375</c:v>
                </c:pt>
                <c:pt idx="1">
                  <c:v>284</c:v>
                </c:pt>
                <c:pt idx="2">
                  <c:v>266</c:v>
                </c:pt>
                <c:pt idx="3">
                  <c:v>219</c:v>
                </c:pt>
                <c:pt idx="4">
                  <c:v>181</c:v>
                </c:pt>
                <c:pt idx="5">
                  <c:v>181</c:v>
                </c:pt>
                <c:pt idx="6">
                  <c:v>162</c:v>
                </c:pt>
                <c:pt idx="7">
                  <c:v>158</c:v>
                </c:pt>
                <c:pt idx="8">
                  <c:v>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6F-5A40-BC10-9D06F484EA0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333341039"/>
        <c:axId val="287066463"/>
        <c:axId val="0"/>
      </c:bar3DChart>
      <c:catAx>
        <c:axId val="3333410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066463"/>
        <c:crosses val="autoZero"/>
        <c:auto val="1"/>
        <c:lblAlgn val="ctr"/>
        <c:lblOffset val="100"/>
        <c:noMultiLvlLbl val="0"/>
      </c:catAx>
      <c:valAx>
        <c:axId val="28706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341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UoT</a:t>
            </a:r>
            <a:r>
              <a:rPr lang="en-US" b="1" baseline="0"/>
              <a:t> Program Learned skills required in Canada's Data Science Opportunities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38C-FF41-A74E-4080C6C0E3F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38C-FF41-A74E-4080C6C0E3F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'Program Skills'!$A$5:$A$6</c:f>
              <c:strCache>
                <c:ptCount val="2"/>
                <c:pt idx="0">
                  <c:v>Program skills not required</c:v>
                </c:pt>
                <c:pt idx="1">
                  <c:v>At least one program skills required</c:v>
                </c:pt>
              </c:strCache>
            </c:strRef>
          </c:cat>
          <c:val>
            <c:numRef>
              <c:f>'Program Skills'!$B$5:$B$6</c:f>
              <c:numCache>
                <c:formatCode>0%</c:formatCode>
                <c:ptCount val="2"/>
                <c:pt idx="0">
                  <c:v>0.20599739243807041</c:v>
                </c:pt>
                <c:pt idx="1">
                  <c:v>0.79400260756192964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8C-FF41-A74E-4080C6C0E3F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Number of UoT Program Learned skills required in Canada's Data Science Opportunities</a:t>
            </a:r>
            <a:endParaRPr lang="en-CA" sz="1400"/>
          </a:p>
        </c:rich>
      </c:tx>
      <c:layout>
        <c:manualLayout>
          <c:xMode val="edge"/>
          <c:yMode val="edge"/>
          <c:x val="0.12960479735673366"/>
          <c:y val="5.13626207682943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'Program Skills'!$A$2:$A$3</c:f>
              <c:strCache>
                <c:ptCount val="2"/>
                <c:pt idx="0">
                  <c:v>Program skills not required</c:v>
                </c:pt>
                <c:pt idx="1">
                  <c:v>At least one program skills required</c:v>
                </c:pt>
              </c:strCache>
            </c:strRef>
          </c:cat>
          <c:val>
            <c:numRef>
              <c:f>'Program Skills'!$B$2:$B$3</c:f>
              <c:numCache>
                <c:formatCode>General</c:formatCode>
                <c:ptCount val="2"/>
                <c:pt idx="0">
                  <c:v>158</c:v>
                </c:pt>
                <c:pt idx="1">
                  <c:v>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AA-454C-A971-A38A76F0644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54287327"/>
        <c:axId val="395160927"/>
      </c:barChart>
      <c:catAx>
        <c:axId val="3542873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160927"/>
        <c:crosses val="autoZero"/>
        <c:auto val="1"/>
        <c:lblAlgn val="ctr"/>
        <c:lblOffset val="100"/>
        <c:noMultiLvlLbl val="0"/>
      </c:catAx>
      <c:valAx>
        <c:axId val="39516092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2873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PHD!$A$2:$A$7</cx:f>
        <cx:lvl ptCount="6">
          <cx:pt idx="0">ONTARIO</cx:pt>
          <cx:pt idx="1">QUEBEC</cx:pt>
          <cx:pt idx="2">BRITISH COLUMBIA</cx:pt>
          <cx:pt idx="3">ALBERTA</cx:pt>
          <cx:pt idx="4">NOVA SCOTIA</cx:pt>
          <cx:pt idx="5">MANITOBA</cx:pt>
        </cx:lvl>
      </cx:strDim>
      <cx:numDim type="val">
        <cx:f>PHD!$E$2:$E$7</cx:f>
        <cx:lvl ptCount="6" formatCode="0.00%">
          <cx:pt idx="0">0.11791383219954649</cx:pt>
          <cx:pt idx="1">0.25342465753424659</cx:pt>
          <cx:pt idx="2">0.1891891891891892</cx:pt>
          <cx:pt idx="3">0.13725490196078433</cx:pt>
          <cx:pt idx="4">0.2857142857142857</cx:pt>
          <cx:pt idx="5">0.25</cx:pt>
        </cx:lvl>
      </cx:numDim>
    </cx:data>
  </cx:chartData>
  <cx:chart>
    <cx:title pos="t" align="ctr" overlay="0">
      <cx:tx>
        <cx:txData>
          <cx:v>Percent of job with PhD Requirement by Province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 b="1">
              <a:solidFill>
                <a:schemeClr val="tx1"/>
              </a:solidFill>
            </a:defRPr>
          </a:pPr>
          <a:r>
            <a:rPr lang="en-US" sz="1600" b="1" i="0" u="none" strike="noStrike" cap="none" spc="20" baseline="0">
              <a:solidFill>
                <a:schemeClr val="tx1"/>
              </a:solidFill>
              <a:latin typeface="Calibri" panose="020F0502020204030204"/>
            </a:rPr>
            <a:t>Percent of job with PhD Requirement by Province</a:t>
          </a:r>
        </a:p>
      </cx:txPr>
    </cx:title>
    <cx:plotArea>
      <cx:plotAreaRegion>
        <cx:series layoutId="funnel" uniqueId="{9D5209F8-2375-4B45-8093-4833E0537C78}">
          <cx:tx>
            <cx:txData>
              <cx:f>PHD!$E$1</cx:f>
              <cx:v>Percentage_jobs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800">
                    <a:solidFill>
                      <a:schemeClr val="tx1"/>
                    </a:solidFill>
                  </a:defRPr>
                </a:pPr>
                <a:endParaRPr lang="en-US" sz="1800" b="0" i="0" u="none" strike="noStrike" baseline="0">
                  <a:solidFill>
                    <a:schemeClr val="tx1"/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/>
            </a:pPr>
            <a:endParaRPr lang="en-US" sz="1600" b="0" i="0" u="none" strike="noStrike" baseline="0">
              <a:solidFill>
                <a:sysClr val="windowText" lastClr="000000">
                  <a:lumMod val="50000"/>
                  <a:lumOff val="50000"/>
                </a:sysClr>
              </a:solidFill>
              <a:latin typeface="Calibri" panose="020F0502020204030204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'Medium Hard skills'!$A$2:$A$667</cx:f>
        <cx:lvl ptCount="666">
          <cx:pt idx="0">QC</cx:pt>
          <cx:pt idx="1">ON</cx:pt>
          <cx:pt idx="2">ON</cx:pt>
          <cx:pt idx="3">ON</cx:pt>
          <cx:pt idx="4">QC</cx:pt>
          <cx:pt idx="5">QC</cx:pt>
          <cx:pt idx="6">QC</cx:pt>
          <cx:pt idx="7">QC</cx:pt>
          <cx:pt idx="8">ON</cx:pt>
          <cx:pt idx="9">ON</cx:pt>
          <cx:pt idx="10">QC</cx:pt>
          <cx:pt idx="11">AB</cx:pt>
          <cx:pt idx="12">AB</cx:pt>
          <cx:pt idx="13">BC</cx:pt>
          <cx:pt idx="14">BC</cx:pt>
          <cx:pt idx="15">ON</cx:pt>
          <cx:pt idx="16">ON</cx:pt>
          <cx:pt idx="17">ON</cx:pt>
          <cx:pt idx="18">ON</cx:pt>
          <cx:pt idx="19">ON</cx:pt>
          <cx:pt idx="20">ON</cx:pt>
          <cx:pt idx="21">ON</cx:pt>
          <cx:pt idx="22">ON</cx:pt>
          <cx:pt idx="23">ON</cx:pt>
          <cx:pt idx="24">ON</cx:pt>
          <cx:pt idx="25">ON</cx:pt>
          <cx:pt idx="26">ON</cx:pt>
          <cx:pt idx="27">ON</cx:pt>
          <cx:pt idx="28">QC</cx:pt>
          <cx:pt idx="29">QC</cx:pt>
          <cx:pt idx="30">QC</cx:pt>
          <cx:pt idx="31">AB</cx:pt>
          <cx:pt idx="32">AB</cx:pt>
          <cx:pt idx="33">BC</cx:pt>
          <cx:pt idx="34">ON</cx:pt>
          <cx:pt idx="35">ON</cx:pt>
          <cx:pt idx="36">ON</cx:pt>
          <cx:pt idx="37">ON</cx:pt>
          <cx:pt idx="38">ON</cx:pt>
          <cx:pt idx="39">ON</cx:pt>
          <cx:pt idx="40">ON</cx:pt>
          <cx:pt idx="41">ON</cx:pt>
          <cx:pt idx="42">QC</cx:pt>
          <cx:pt idx="43">QC</cx:pt>
          <cx:pt idx="44">QC</cx:pt>
          <cx:pt idx="45">QC</cx:pt>
          <cx:pt idx="46">QC</cx:pt>
          <cx:pt idx="47">QC</cx:pt>
          <cx:pt idx="48">QC</cx:pt>
          <cx:pt idx="49">QC</cx:pt>
          <cx:pt idx="50">AB</cx:pt>
          <cx:pt idx="51">AB</cx:pt>
          <cx:pt idx="52">AB</cx:pt>
          <cx:pt idx="53">BC</cx:pt>
          <cx:pt idx="54">BC</cx:pt>
          <cx:pt idx="55">BC</cx:pt>
          <cx:pt idx="56">NS</cx:pt>
          <cx:pt idx="57">ON</cx:pt>
          <cx:pt idx="58">ON</cx:pt>
          <cx:pt idx="59">ON</cx:pt>
          <cx:pt idx="60">ON</cx:pt>
          <cx:pt idx="61">ON</cx:pt>
          <cx:pt idx="62">ON</cx:pt>
          <cx:pt idx="63">ON</cx:pt>
          <cx:pt idx="64">ON</cx:pt>
          <cx:pt idx="65">ON</cx:pt>
          <cx:pt idx="66">ON</cx:pt>
          <cx:pt idx="67">ON</cx:pt>
          <cx:pt idx="68">ON</cx:pt>
          <cx:pt idx="69">ON</cx:pt>
          <cx:pt idx="70">QC</cx:pt>
          <cx:pt idx="71">QC</cx:pt>
          <cx:pt idx="72">QC</cx:pt>
          <cx:pt idx="73">QC</cx:pt>
          <cx:pt idx="74">QC</cx:pt>
          <cx:pt idx="75">QC</cx:pt>
          <cx:pt idx="76">QC</cx:pt>
          <cx:pt idx="77">QC</cx:pt>
          <cx:pt idx="78">AB</cx:pt>
          <cx:pt idx="79">AB</cx:pt>
          <cx:pt idx="80">BC</cx:pt>
          <cx:pt idx="81">BC</cx:pt>
          <cx:pt idx="82">BC</cx:pt>
          <cx:pt idx="83">NB</cx:pt>
          <cx:pt idx="84">NS</cx:pt>
          <cx:pt idx="85">ON</cx:pt>
          <cx:pt idx="86">ON</cx:pt>
          <cx:pt idx="87">ON</cx:pt>
          <cx:pt idx="88">ON</cx:pt>
          <cx:pt idx="89">ON</cx:pt>
          <cx:pt idx="90">ON</cx:pt>
          <cx:pt idx="91">ON</cx:pt>
          <cx:pt idx="92">ON</cx:pt>
          <cx:pt idx="93">ON</cx:pt>
          <cx:pt idx="94">ON</cx:pt>
          <cx:pt idx="95">ON</cx:pt>
          <cx:pt idx="96">ON</cx:pt>
          <cx:pt idx="97">ON</cx:pt>
          <cx:pt idx="98">ON</cx:pt>
          <cx:pt idx="99">ON</cx:pt>
          <cx:pt idx="100">ON</cx:pt>
          <cx:pt idx="101">ON</cx:pt>
          <cx:pt idx="102">ON</cx:pt>
          <cx:pt idx="103">QC</cx:pt>
          <cx:pt idx="104">QC</cx:pt>
          <cx:pt idx="105">QC</cx:pt>
          <cx:pt idx="106">QC</cx:pt>
          <cx:pt idx="107">QC</cx:pt>
          <cx:pt idx="108">QC</cx:pt>
          <cx:pt idx="109">QC</cx:pt>
          <cx:pt idx="110">QC</cx:pt>
          <cx:pt idx="111">QC</cx:pt>
          <cx:pt idx="112">AB</cx:pt>
          <cx:pt idx="113">AB</cx:pt>
          <cx:pt idx="114">AB</cx:pt>
          <cx:pt idx="115">BC</cx:pt>
          <cx:pt idx="116">BC</cx:pt>
          <cx:pt idx="117">BC</cx:pt>
          <cx:pt idx="118">BC</cx:pt>
          <cx:pt idx="119">BC</cx:pt>
          <cx:pt idx="120">BC</cx:pt>
          <cx:pt idx="121">BC</cx:pt>
          <cx:pt idx="122">BC</cx:pt>
          <cx:pt idx="123">BC</cx:pt>
          <cx:pt idx="124">BC</cx:pt>
          <cx:pt idx="125">ON</cx:pt>
          <cx:pt idx="126">ON</cx:pt>
          <cx:pt idx="127">ON</cx:pt>
          <cx:pt idx="128">ON</cx:pt>
          <cx:pt idx="129">ON</cx:pt>
          <cx:pt idx="130">ON</cx:pt>
          <cx:pt idx="131">ON</cx:pt>
          <cx:pt idx="132">ON</cx:pt>
          <cx:pt idx="133">ON</cx:pt>
          <cx:pt idx="134">ON</cx:pt>
          <cx:pt idx="135">ON</cx:pt>
          <cx:pt idx="136">ON</cx:pt>
          <cx:pt idx="137">ON</cx:pt>
          <cx:pt idx="138">ON</cx:pt>
          <cx:pt idx="139">ON</cx:pt>
          <cx:pt idx="140">ON</cx:pt>
          <cx:pt idx="141">ON</cx:pt>
          <cx:pt idx="142">ON</cx:pt>
          <cx:pt idx="143">ON</cx:pt>
          <cx:pt idx="144">ON</cx:pt>
          <cx:pt idx="145">ON</cx:pt>
          <cx:pt idx="146">ON</cx:pt>
          <cx:pt idx="147">ON</cx:pt>
          <cx:pt idx="148">ON</cx:pt>
          <cx:pt idx="149">ON</cx:pt>
          <cx:pt idx="150">ON</cx:pt>
          <cx:pt idx="151">QC</cx:pt>
          <cx:pt idx="152">QC</cx:pt>
          <cx:pt idx="153">QC</cx:pt>
          <cx:pt idx="154">QC</cx:pt>
          <cx:pt idx="155">QC</cx:pt>
          <cx:pt idx="156">QC</cx:pt>
          <cx:pt idx="157">QC</cx:pt>
          <cx:pt idx="158">QC</cx:pt>
          <cx:pt idx="159">QC</cx:pt>
          <cx:pt idx="160">QC</cx:pt>
          <cx:pt idx="161">AB</cx:pt>
          <cx:pt idx="162">AB</cx:pt>
          <cx:pt idx="163">AB</cx:pt>
          <cx:pt idx="164">BC</cx:pt>
          <cx:pt idx="165">BC</cx:pt>
          <cx:pt idx="166">BC</cx:pt>
          <cx:pt idx="167">BC</cx:pt>
          <cx:pt idx="168">BC</cx:pt>
          <cx:pt idx="169">BC</cx:pt>
          <cx:pt idx="170">BC</cx:pt>
          <cx:pt idx="171">BC</cx:pt>
          <cx:pt idx="172">BC</cx:pt>
          <cx:pt idx="173">BC</cx:pt>
          <cx:pt idx="174">BC</cx:pt>
          <cx:pt idx="175">NB</cx:pt>
          <cx:pt idx="176">ON</cx:pt>
          <cx:pt idx="177">ON</cx:pt>
          <cx:pt idx="178">ON</cx:pt>
          <cx:pt idx="179">ON</cx:pt>
          <cx:pt idx="180">ON</cx:pt>
          <cx:pt idx="181">ON</cx:pt>
          <cx:pt idx="182">ON</cx:pt>
          <cx:pt idx="183">ON</cx:pt>
          <cx:pt idx="184">ON</cx:pt>
          <cx:pt idx="185">ON</cx:pt>
          <cx:pt idx="186">ON</cx:pt>
          <cx:pt idx="187">ON</cx:pt>
          <cx:pt idx="188">ON</cx:pt>
          <cx:pt idx="189">ON</cx:pt>
          <cx:pt idx="190">ON</cx:pt>
          <cx:pt idx="191">ON</cx:pt>
          <cx:pt idx="192">ON</cx:pt>
          <cx:pt idx="193">ON</cx:pt>
          <cx:pt idx="194">ON</cx:pt>
          <cx:pt idx="195">ON</cx:pt>
          <cx:pt idx="196">ON</cx:pt>
          <cx:pt idx="197">ON</cx:pt>
          <cx:pt idx="198">ON</cx:pt>
          <cx:pt idx="199">ON</cx:pt>
          <cx:pt idx="200">ON</cx:pt>
          <cx:pt idx="201">ON</cx:pt>
          <cx:pt idx="202">ON</cx:pt>
          <cx:pt idx="203">ON</cx:pt>
          <cx:pt idx="204">ON</cx:pt>
          <cx:pt idx="205">ON</cx:pt>
          <cx:pt idx="206">ON</cx:pt>
          <cx:pt idx="207">ON</cx:pt>
          <cx:pt idx="208">ON</cx:pt>
          <cx:pt idx="209">ON</cx:pt>
          <cx:pt idx="210">ON</cx:pt>
          <cx:pt idx="211">ON</cx:pt>
          <cx:pt idx="212">ON</cx:pt>
          <cx:pt idx="213">ON</cx:pt>
          <cx:pt idx="214">ON</cx:pt>
          <cx:pt idx="215">ON</cx:pt>
          <cx:pt idx="216">QC</cx:pt>
          <cx:pt idx="217">QC</cx:pt>
          <cx:pt idx="218">QC</cx:pt>
          <cx:pt idx="219">QC</cx:pt>
          <cx:pt idx="220">QC</cx:pt>
          <cx:pt idx="221">QC</cx:pt>
          <cx:pt idx="222">QC</cx:pt>
          <cx:pt idx="223">QC</cx:pt>
          <cx:pt idx="224">QC</cx:pt>
          <cx:pt idx="225">QC</cx:pt>
          <cx:pt idx="226">QC</cx:pt>
          <cx:pt idx="227">QC</cx:pt>
          <cx:pt idx="228">AB</cx:pt>
          <cx:pt idx="229">AB</cx:pt>
          <cx:pt idx="230">AB</cx:pt>
          <cx:pt idx="231">AB</cx:pt>
          <cx:pt idx="232">AB</cx:pt>
          <cx:pt idx="233">BC</cx:pt>
          <cx:pt idx="234">BC</cx:pt>
          <cx:pt idx="235">BC</cx:pt>
          <cx:pt idx="236">BC</cx:pt>
          <cx:pt idx="237">BC</cx:pt>
          <cx:pt idx="238">BC</cx:pt>
          <cx:pt idx="239">BC</cx:pt>
          <cx:pt idx="240">BC</cx:pt>
          <cx:pt idx="241">ON</cx:pt>
          <cx:pt idx="242">ON</cx:pt>
          <cx:pt idx="243">ON</cx:pt>
          <cx:pt idx="244">ON</cx:pt>
          <cx:pt idx="245">ON</cx:pt>
          <cx:pt idx="246">ON</cx:pt>
          <cx:pt idx="247">ON</cx:pt>
          <cx:pt idx="248">ON</cx:pt>
          <cx:pt idx="249">ON</cx:pt>
          <cx:pt idx="250">ON</cx:pt>
          <cx:pt idx="251">ON</cx:pt>
          <cx:pt idx="252">ON</cx:pt>
          <cx:pt idx="253">ON</cx:pt>
          <cx:pt idx="254">ON</cx:pt>
          <cx:pt idx="255">ON</cx:pt>
          <cx:pt idx="256">ON</cx:pt>
          <cx:pt idx="257">ON</cx:pt>
          <cx:pt idx="258">ON</cx:pt>
          <cx:pt idx="259">ON</cx:pt>
          <cx:pt idx="260">ON</cx:pt>
          <cx:pt idx="261">ON</cx:pt>
          <cx:pt idx="262">ON</cx:pt>
          <cx:pt idx="263">ON</cx:pt>
          <cx:pt idx="264">ON</cx:pt>
          <cx:pt idx="265">ON</cx:pt>
          <cx:pt idx="266">ON</cx:pt>
          <cx:pt idx="267">ON</cx:pt>
          <cx:pt idx="268">ON</cx:pt>
          <cx:pt idx="269">ON</cx:pt>
          <cx:pt idx="270">ON</cx:pt>
          <cx:pt idx="271">ON</cx:pt>
          <cx:pt idx="272">ON</cx:pt>
          <cx:pt idx="273">ON</cx:pt>
          <cx:pt idx="274">ON</cx:pt>
          <cx:pt idx="275">ON</cx:pt>
          <cx:pt idx="276">ON</cx:pt>
          <cx:pt idx="277">ON</cx:pt>
          <cx:pt idx="278">ON</cx:pt>
          <cx:pt idx="279">ON</cx:pt>
          <cx:pt idx="280">ON</cx:pt>
          <cx:pt idx="281">ON</cx:pt>
          <cx:pt idx="282">ON</cx:pt>
          <cx:pt idx="283">ON</cx:pt>
          <cx:pt idx="284">ON</cx:pt>
          <cx:pt idx="285">ON</cx:pt>
          <cx:pt idx="286">ON</cx:pt>
          <cx:pt idx="287">QC</cx:pt>
          <cx:pt idx="288">QC</cx:pt>
          <cx:pt idx="289">QC</cx:pt>
          <cx:pt idx="290">QC</cx:pt>
          <cx:pt idx="291">QC</cx:pt>
          <cx:pt idx="292">QC</cx:pt>
          <cx:pt idx="293">QC</cx:pt>
          <cx:pt idx="294">QC</cx:pt>
          <cx:pt idx="295">QC</cx:pt>
          <cx:pt idx="296">QC</cx:pt>
          <cx:pt idx="297">QC</cx:pt>
          <cx:pt idx="298">QC</cx:pt>
          <cx:pt idx="299">QC</cx:pt>
          <cx:pt idx="300">AB</cx:pt>
          <cx:pt idx="301">AB</cx:pt>
          <cx:pt idx="302">AB</cx:pt>
          <cx:pt idx="303">AB</cx:pt>
          <cx:pt idx="304">BC</cx:pt>
          <cx:pt idx="305">BC</cx:pt>
          <cx:pt idx="306">BC</cx:pt>
          <cx:pt idx="307">BC</cx:pt>
          <cx:pt idx="308">BC</cx:pt>
          <cx:pt idx="309">BC</cx:pt>
          <cx:pt idx="310">BC</cx:pt>
          <cx:pt idx="311">BC</cx:pt>
          <cx:pt idx="312">BC</cx:pt>
          <cx:pt idx="313">BC</cx:pt>
          <cx:pt idx="314">MB</cx:pt>
          <cx:pt idx="315">NB</cx:pt>
          <cx:pt idx="316">NS</cx:pt>
          <cx:pt idx="317">ON</cx:pt>
          <cx:pt idx="318">ON</cx:pt>
          <cx:pt idx="319">ON</cx:pt>
          <cx:pt idx="320">ON</cx:pt>
          <cx:pt idx="321">ON</cx:pt>
          <cx:pt idx="322">ON</cx:pt>
          <cx:pt idx="323">ON</cx:pt>
          <cx:pt idx="324">ON</cx:pt>
          <cx:pt idx="325">ON</cx:pt>
          <cx:pt idx="326">ON</cx:pt>
          <cx:pt idx="327">ON</cx:pt>
          <cx:pt idx="328">ON</cx:pt>
          <cx:pt idx="329">ON</cx:pt>
          <cx:pt idx="330">ON</cx:pt>
          <cx:pt idx="331">ON</cx:pt>
          <cx:pt idx="332">ON</cx:pt>
          <cx:pt idx="333">ON</cx:pt>
          <cx:pt idx="334">ON</cx:pt>
          <cx:pt idx="335">ON</cx:pt>
          <cx:pt idx="336">ON</cx:pt>
          <cx:pt idx="337">ON</cx:pt>
          <cx:pt idx="338">ON</cx:pt>
          <cx:pt idx="339">ON</cx:pt>
          <cx:pt idx="340">ON</cx:pt>
          <cx:pt idx="341">ON</cx:pt>
          <cx:pt idx="342">ON</cx:pt>
          <cx:pt idx="343">ON</cx:pt>
          <cx:pt idx="344">ON</cx:pt>
          <cx:pt idx="345">ON</cx:pt>
          <cx:pt idx="346">ON</cx:pt>
          <cx:pt idx="347">ON</cx:pt>
          <cx:pt idx="348">ON</cx:pt>
          <cx:pt idx="349">ON</cx:pt>
          <cx:pt idx="350">ON</cx:pt>
          <cx:pt idx="351">ON</cx:pt>
          <cx:pt idx="352">ON</cx:pt>
          <cx:pt idx="353">ON</cx:pt>
          <cx:pt idx="354">ON</cx:pt>
          <cx:pt idx="355">ON</cx:pt>
          <cx:pt idx="356">ON</cx:pt>
          <cx:pt idx="357">ON</cx:pt>
          <cx:pt idx="358">ON</cx:pt>
          <cx:pt idx="359">ON</cx:pt>
          <cx:pt idx="360">ON</cx:pt>
          <cx:pt idx="361">ON</cx:pt>
          <cx:pt idx="362">ON</cx:pt>
          <cx:pt idx="363">ON</cx:pt>
          <cx:pt idx="364">ON</cx:pt>
          <cx:pt idx="365">ON</cx:pt>
          <cx:pt idx="366">ON</cx:pt>
          <cx:pt idx="367">ON</cx:pt>
          <cx:pt idx="368">QC</cx:pt>
          <cx:pt idx="369">QC</cx:pt>
          <cx:pt idx="370">QC</cx:pt>
          <cx:pt idx="371">QC</cx:pt>
          <cx:pt idx="372">QC</cx:pt>
          <cx:pt idx="373">QC</cx:pt>
          <cx:pt idx="374">QC</cx:pt>
          <cx:pt idx="375">QC</cx:pt>
          <cx:pt idx="376">QC</cx:pt>
          <cx:pt idx="377">QC</cx:pt>
          <cx:pt idx="378">QC</cx:pt>
          <cx:pt idx="379">QC</cx:pt>
          <cx:pt idx="380">AB</cx:pt>
          <cx:pt idx="381">AB</cx:pt>
          <cx:pt idx="382">AB</cx:pt>
          <cx:pt idx="383">AB</cx:pt>
          <cx:pt idx="384">AB</cx:pt>
          <cx:pt idx="385">AB</cx:pt>
          <cx:pt idx="386">AB</cx:pt>
          <cx:pt idx="387">BC</cx:pt>
          <cx:pt idx="388">BC</cx:pt>
          <cx:pt idx="389">BC</cx:pt>
          <cx:pt idx="390">BC</cx:pt>
          <cx:pt idx="391">BC</cx:pt>
          <cx:pt idx="392">BC</cx:pt>
          <cx:pt idx="393">BC</cx:pt>
          <cx:pt idx="394">BC</cx:pt>
          <cx:pt idx="395">BC</cx:pt>
          <cx:pt idx="396">BC</cx:pt>
          <cx:pt idx="397">BC</cx:pt>
          <cx:pt idx="398">BC</cx:pt>
          <cx:pt idx="399">MB</cx:pt>
          <cx:pt idx="400">NS</cx:pt>
          <cx:pt idx="401">ON</cx:pt>
          <cx:pt idx="402">ON</cx:pt>
          <cx:pt idx="403">ON</cx:pt>
          <cx:pt idx="404">ON</cx:pt>
          <cx:pt idx="405">ON</cx:pt>
          <cx:pt idx="406">ON</cx:pt>
          <cx:pt idx="407">ON</cx:pt>
          <cx:pt idx="408">ON</cx:pt>
          <cx:pt idx="409">ON</cx:pt>
          <cx:pt idx="410">ON</cx:pt>
          <cx:pt idx="411">ON</cx:pt>
          <cx:pt idx="412">ON</cx:pt>
          <cx:pt idx="413">ON</cx:pt>
          <cx:pt idx="414">ON</cx:pt>
          <cx:pt idx="415">ON</cx:pt>
          <cx:pt idx="416">ON</cx:pt>
          <cx:pt idx="417">ON</cx:pt>
          <cx:pt idx="418">ON</cx:pt>
          <cx:pt idx="419">ON</cx:pt>
          <cx:pt idx="420">ON</cx:pt>
          <cx:pt idx="421">ON</cx:pt>
          <cx:pt idx="422">ON</cx:pt>
          <cx:pt idx="423">ON</cx:pt>
          <cx:pt idx="424">ON</cx:pt>
          <cx:pt idx="425">ON</cx:pt>
          <cx:pt idx="426">ON</cx:pt>
          <cx:pt idx="427">ON</cx:pt>
          <cx:pt idx="428">ON</cx:pt>
          <cx:pt idx="429">ON</cx:pt>
          <cx:pt idx="430">ON</cx:pt>
          <cx:pt idx="431">ON</cx:pt>
          <cx:pt idx="432">ON</cx:pt>
          <cx:pt idx="433">ON</cx:pt>
          <cx:pt idx="434">ON</cx:pt>
          <cx:pt idx="435">ON</cx:pt>
          <cx:pt idx="436">ON</cx:pt>
          <cx:pt idx="437">ON</cx:pt>
          <cx:pt idx="438">ON</cx:pt>
          <cx:pt idx="439">ON</cx:pt>
          <cx:pt idx="440">ON</cx:pt>
          <cx:pt idx="441">ON</cx:pt>
          <cx:pt idx="442">ON</cx:pt>
          <cx:pt idx="443">ON</cx:pt>
          <cx:pt idx="444">ON</cx:pt>
          <cx:pt idx="445">ON</cx:pt>
          <cx:pt idx="446">ON</cx:pt>
          <cx:pt idx="447">ON</cx:pt>
          <cx:pt idx="448">ON</cx:pt>
          <cx:pt idx="449">ON</cx:pt>
          <cx:pt idx="450">ON</cx:pt>
          <cx:pt idx="451">ON</cx:pt>
          <cx:pt idx="452">ON</cx:pt>
          <cx:pt idx="453">ON</cx:pt>
          <cx:pt idx="454">ON</cx:pt>
          <cx:pt idx="455">ON</cx:pt>
          <cx:pt idx="456">ON</cx:pt>
          <cx:pt idx="457">ON</cx:pt>
          <cx:pt idx="458">ON</cx:pt>
          <cx:pt idx="459">ON</cx:pt>
          <cx:pt idx="460">ON</cx:pt>
          <cx:pt idx="461">ON</cx:pt>
          <cx:pt idx="462">ON</cx:pt>
          <cx:pt idx="463">ON</cx:pt>
          <cx:pt idx="464">ON</cx:pt>
          <cx:pt idx="465">ON</cx:pt>
          <cx:pt idx="466">ON</cx:pt>
          <cx:pt idx="467">ON</cx:pt>
          <cx:pt idx="468">QC</cx:pt>
          <cx:pt idx="469">QC</cx:pt>
          <cx:pt idx="470">QC</cx:pt>
          <cx:pt idx="471">QC</cx:pt>
          <cx:pt idx="472">QC</cx:pt>
          <cx:pt idx="473">QC</cx:pt>
          <cx:pt idx="474">QC</cx:pt>
          <cx:pt idx="475">QC</cx:pt>
          <cx:pt idx="476">QC</cx:pt>
          <cx:pt idx="477">QC</cx:pt>
          <cx:pt idx="478">QC</cx:pt>
          <cx:pt idx="479">QC</cx:pt>
          <cx:pt idx="480">QC</cx:pt>
          <cx:pt idx="481">QC</cx:pt>
          <cx:pt idx="482">QC</cx:pt>
          <cx:pt idx="483">QC</cx:pt>
          <cx:pt idx="484">AB</cx:pt>
          <cx:pt idx="485">AB</cx:pt>
          <cx:pt idx="486">AB</cx:pt>
          <cx:pt idx="487">AB</cx:pt>
          <cx:pt idx="488">AB</cx:pt>
          <cx:pt idx="489">BC</cx:pt>
          <cx:pt idx="490">BC</cx:pt>
          <cx:pt idx="491">BC</cx:pt>
          <cx:pt idx="492">BC</cx:pt>
          <cx:pt idx="493">BC</cx:pt>
          <cx:pt idx="494">BC</cx:pt>
          <cx:pt idx="495">BC</cx:pt>
          <cx:pt idx="496">BC</cx:pt>
          <cx:pt idx="497">BC</cx:pt>
          <cx:pt idx="498">BC</cx:pt>
          <cx:pt idx="499">BC</cx:pt>
          <cx:pt idx="500">NL</cx:pt>
          <cx:pt idx="501">NS</cx:pt>
          <cx:pt idx="502">NS</cx:pt>
          <cx:pt idx="503">ON</cx:pt>
          <cx:pt idx="504">ON</cx:pt>
          <cx:pt idx="505">ON</cx:pt>
          <cx:pt idx="506">ON</cx:pt>
          <cx:pt idx="507">ON</cx:pt>
          <cx:pt idx="508">ON</cx:pt>
          <cx:pt idx="509">ON</cx:pt>
          <cx:pt idx="510">ON</cx:pt>
          <cx:pt idx="511">ON</cx:pt>
          <cx:pt idx="512">ON</cx:pt>
          <cx:pt idx="513">ON</cx:pt>
          <cx:pt idx="514">ON</cx:pt>
          <cx:pt idx="515">ON</cx:pt>
          <cx:pt idx="516">ON</cx:pt>
          <cx:pt idx="517">ON</cx:pt>
          <cx:pt idx="518">ON</cx:pt>
          <cx:pt idx="519">ON</cx:pt>
          <cx:pt idx="520">ON</cx:pt>
          <cx:pt idx="521">ON</cx:pt>
          <cx:pt idx="522">ON</cx:pt>
          <cx:pt idx="523">ON</cx:pt>
          <cx:pt idx="524">ON</cx:pt>
          <cx:pt idx="525">ON</cx:pt>
          <cx:pt idx="526">ON</cx:pt>
          <cx:pt idx="527">ON</cx:pt>
          <cx:pt idx="528">ON</cx:pt>
          <cx:pt idx="529">ON</cx:pt>
          <cx:pt idx="530">ON</cx:pt>
          <cx:pt idx="531">ON</cx:pt>
          <cx:pt idx="532">ON</cx:pt>
          <cx:pt idx="533">ON</cx:pt>
          <cx:pt idx="534">ON</cx:pt>
          <cx:pt idx="535">ON</cx:pt>
          <cx:pt idx="536">ON</cx:pt>
          <cx:pt idx="537">ON</cx:pt>
          <cx:pt idx="538">ON</cx:pt>
          <cx:pt idx="539">ON</cx:pt>
          <cx:pt idx="540">ON</cx:pt>
          <cx:pt idx="541">ON</cx:pt>
          <cx:pt idx="542">ON</cx:pt>
          <cx:pt idx="543">ON</cx:pt>
          <cx:pt idx="544">ON</cx:pt>
          <cx:pt idx="545">ON</cx:pt>
          <cx:pt idx="546">ON</cx:pt>
          <cx:pt idx="547">ON</cx:pt>
          <cx:pt idx="548">ON</cx:pt>
          <cx:pt idx="549">ON</cx:pt>
          <cx:pt idx="550">ON</cx:pt>
          <cx:pt idx="551">ON</cx:pt>
          <cx:pt idx="552">ON</cx:pt>
          <cx:pt idx="553">ON</cx:pt>
          <cx:pt idx="554">ON</cx:pt>
          <cx:pt idx="555">ON</cx:pt>
          <cx:pt idx="556">ON</cx:pt>
          <cx:pt idx="557">ON</cx:pt>
          <cx:pt idx="558">ON</cx:pt>
          <cx:pt idx="559">ON</cx:pt>
          <cx:pt idx="560">ON</cx:pt>
          <cx:pt idx="561">ON</cx:pt>
          <cx:pt idx="562">ON</cx:pt>
          <cx:pt idx="563">QC</cx:pt>
          <cx:pt idx="564">QC</cx:pt>
          <cx:pt idx="565">QC</cx:pt>
          <cx:pt idx="566">QC</cx:pt>
          <cx:pt idx="567">QC</cx:pt>
          <cx:pt idx="568">QC</cx:pt>
          <cx:pt idx="569">QC</cx:pt>
          <cx:pt idx="570">QC</cx:pt>
          <cx:pt idx="571">QC</cx:pt>
          <cx:pt idx="572">QC</cx:pt>
          <cx:pt idx="573">QC</cx:pt>
          <cx:pt idx="574">SK</cx:pt>
          <cx:pt idx="575">AB</cx:pt>
          <cx:pt idx="576">AB</cx:pt>
          <cx:pt idx="577">AB</cx:pt>
          <cx:pt idx="578">AB</cx:pt>
          <cx:pt idx="579">AB</cx:pt>
          <cx:pt idx="580">AB</cx:pt>
          <cx:pt idx="581">AB</cx:pt>
          <cx:pt idx="582">AB</cx:pt>
          <cx:pt idx="583">AB</cx:pt>
          <cx:pt idx="584">BC</cx:pt>
          <cx:pt idx="585">BC</cx:pt>
          <cx:pt idx="586">BC</cx:pt>
          <cx:pt idx="587">BC</cx:pt>
          <cx:pt idx="588">BC</cx:pt>
          <cx:pt idx="589">BC</cx:pt>
          <cx:pt idx="590">BC</cx:pt>
          <cx:pt idx="591">BC</cx:pt>
          <cx:pt idx="592">BC</cx:pt>
          <cx:pt idx="593">BC</cx:pt>
          <cx:pt idx="594">BC</cx:pt>
          <cx:pt idx="595">BC</cx:pt>
          <cx:pt idx="596">BC</cx:pt>
          <cx:pt idx="597">BC</cx:pt>
          <cx:pt idx="598">MB</cx:pt>
          <cx:pt idx="599">NB</cx:pt>
          <cx:pt idx="600">ON</cx:pt>
          <cx:pt idx="601">ON</cx:pt>
          <cx:pt idx="602">ON</cx:pt>
          <cx:pt idx="603">ON</cx:pt>
          <cx:pt idx="604">ON</cx:pt>
          <cx:pt idx="605">ON</cx:pt>
          <cx:pt idx="606">ON</cx:pt>
          <cx:pt idx="607">ON</cx:pt>
          <cx:pt idx="608">ON</cx:pt>
          <cx:pt idx="609">ON</cx:pt>
          <cx:pt idx="610">ON</cx:pt>
          <cx:pt idx="611">ON</cx:pt>
          <cx:pt idx="612">ON</cx:pt>
          <cx:pt idx="613">ON</cx:pt>
          <cx:pt idx="614">ON</cx:pt>
          <cx:pt idx="615">ON</cx:pt>
          <cx:pt idx="616">ON</cx:pt>
          <cx:pt idx="617">ON</cx:pt>
          <cx:pt idx="618">ON</cx:pt>
          <cx:pt idx="619">ON</cx:pt>
          <cx:pt idx="620">ON</cx:pt>
          <cx:pt idx="621">ON</cx:pt>
          <cx:pt idx="622">ON</cx:pt>
          <cx:pt idx="623">ON</cx:pt>
          <cx:pt idx="624">ON</cx:pt>
          <cx:pt idx="625">ON</cx:pt>
          <cx:pt idx="626">ON</cx:pt>
          <cx:pt idx="627">ON</cx:pt>
          <cx:pt idx="628">ON</cx:pt>
          <cx:pt idx="629">ON</cx:pt>
          <cx:pt idx="630">ON</cx:pt>
          <cx:pt idx="631">ON</cx:pt>
          <cx:pt idx="632">ON</cx:pt>
          <cx:pt idx="633">ON</cx:pt>
          <cx:pt idx="634">ON</cx:pt>
          <cx:pt idx="635">ON</cx:pt>
          <cx:pt idx="636">ON</cx:pt>
          <cx:pt idx="637">ON</cx:pt>
          <cx:pt idx="638">ON</cx:pt>
          <cx:pt idx="639">ON</cx:pt>
          <cx:pt idx="640">ON</cx:pt>
          <cx:pt idx="641">ON</cx:pt>
          <cx:pt idx="642">ON</cx:pt>
          <cx:pt idx="643">QC</cx:pt>
          <cx:pt idx="644">QC</cx:pt>
          <cx:pt idx="645">QC</cx:pt>
          <cx:pt idx="646">QC</cx:pt>
          <cx:pt idx="647">QC</cx:pt>
          <cx:pt idx="648">QC</cx:pt>
          <cx:pt idx="649">QC</cx:pt>
          <cx:pt idx="650">QC</cx:pt>
          <cx:pt idx="651">QC</cx:pt>
          <cx:pt idx="652">QC</cx:pt>
          <cx:pt idx="653">QC</cx:pt>
          <cx:pt idx="654">QC</cx:pt>
          <cx:pt idx="655">QC</cx:pt>
          <cx:pt idx="656">QC</cx:pt>
          <cx:pt idx="657">QC</cx:pt>
          <cx:pt idx="658">QC</cx:pt>
          <cx:pt idx="659">QC</cx:pt>
          <cx:pt idx="660">QC</cx:pt>
          <cx:pt idx="661">QC</cx:pt>
          <cx:pt idx="662">QC</cx:pt>
          <cx:pt idx="663">QC</cx:pt>
          <cx:pt idx="664">QC</cx:pt>
          <cx:pt idx="665">SK</cx:pt>
        </cx:lvl>
      </cx:strDim>
      <cx:numDim type="val">
        <cx:f>'Medium Hard skills'!$B$2:$B$667</cx:f>
        <cx:lvl ptCount="666" formatCode="General">
          <cx:pt idx="0">16</cx:pt>
          <cx:pt idx="1">14</cx:pt>
          <cx:pt idx="2">13</cx:pt>
          <cx:pt idx="3">13</cx:pt>
          <cx:pt idx="4">13</cx:pt>
          <cx:pt idx="5">13</cx:pt>
          <cx:pt idx="6">13</cx:pt>
          <cx:pt idx="7">13</cx:pt>
          <cx:pt idx="8">12</cx:pt>
          <cx:pt idx="9">12</cx:pt>
          <cx:pt idx="10">12</cx:pt>
          <cx:pt idx="11">11</cx:pt>
          <cx:pt idx="12">11</cx:pt>
          <cx:pt idx="13">11</cx:pt>
          <cx:pt idx="14">11</cx:pt>
          <cx:pt idx="15">11</cx:pt>
          <cx:pt idx="16">11</cx:pt>
          <cx:pt idx="17">11</cx:pt>
          <cx:pt idx="18">11</cx:pt>
          <cx:pt idx="19">11</cx:pt>
          <cx:pt idx="20">11</cx:pt>
          <cx:pt idx="21">11</cx:pt>
          <cx:pt idx="22">11</cx:pt>
          <cx:pt idx="23">11</cx:pt>
          <cx:pt idx="24">11</cx:pt>
          <cx:pt idx="25">11</cx:pt>
          <cx:pt idx="26">11</cx:pt>
          <cx:pt idx="27">11</cx:pt>
          <cx:pt idx="28">11</cx:pt>
          <cx:pt idx="29">11</cx:pt>
          <cx:pt idx="30">11</cx:pt>
          <cx:pt idx="31">10</cx:pt>
          <cx:pt idx="32">10</cx:pt>
          <cx:pt idx="33">10</cx:pt>
          <cx:pt idx="34">10</cx:pt>
          <cx:pt idx="35">10</cx:pt>
          <cx:pt idx="36">10</cx:pt>
          <cx:pt idx="37">10</cx:pt>
          <cx:pt idx="38">10</cx:pt>
          <cx:pt idx="39">10</cx:pt>
          <cx:pt idx="40">10</cx:pt>
          <cx:pt idx="41">10</cx:pt>
          <cx:pt idx="42">10</cx:pt>
          <cx:pt idx="43">10</cx:pt>
          <cx:pt idx="44">10</cx:pt>
          <cx:pt idx="45">10</cx:pt>
          <cx:pt idx="46">10</cx:pt>
          <cx:pt idx="47">10</cx:pt>
          <cx:pt idx="48">10</cx:pt>
          <cx:pt idx="49">10</cx:pt>
          <cx:pt idx="50">9</cx:pt>
          <cx:pt idx="51">9</cx:pt>
          <cx:pt idx="52">9</cx:pt>
          <cx:pt idx="53">9</cx:pt>
          <cx:pt idx="54">9</cx:pt>
          <cx:pt idx="55">9</cx:pt>
          <cx:pt idx="56">9</cx:pt>
          <cx:pt idx="57">9</cx:pt>
          <cx:pt idx="58">9</cx:pt>
          <cx:pt idx="59">9</cx:pt>
          <cx:pt idx="60">9</cx:pt>
          <cx:pt idx="61">9</cx:pt>
          <cx:pt idx="62">9</cx:pt>
          <cx:pt idx="63">9</cx:pt>
          <cx:pt idx="64">9</cx:pt>
          <cx:pt idx="65">9</cx:pt>
          <cx:pt idx="66">9</cx:pt>
          <cx:pt idx="67">9</cx:pt>
          <cx:pt idx="68">9</cx:pt>
          <cx:pt idx="69">9</cx:pt>
          <cx:pt idx="70">9</cx:pt>
          <cx:pt idx="71">9</cx:pt>
          <cx:pt idx="72">9</cx:pt>
          <cx:pt idx="73">9</cx:pt>
          <cx:pt idx="74">9</cx:pt>
          <cx:pt idx="75">9</cx:pt>
          <cx:pt idx="76">9</cx:pt>
          <cx:pt idx="77">9</cx:pt>
          <cx:pt idx="78">8</cx:pt>
          <cx:pt idx="79">8</cx:pt>
          <cx:pt idx="80">8</cx:pt>
          <cx:pt idx="81">8</cx:pt>
          <cx:pt idx="82">8</cx:pt>
          <cx:pt idx="83">8</cx:pt>
          <cx:pt idx="84">8</cx:pt>
          <cx:pt idx="85">8</cx:pt>
          <cx:pt idx="86">8</cx:pt>
          <cx:pt idx="87">8</cx:pt>
          <cx:pt idx="88">8</cx:pt>
          <cx:pt idx="89">8</cx:pt>
          <cx:pt idx="90">8</cx:pt>
          <cx:pt idx="91">8</cx:pt>
          <cx:pt idx="92">8</cx:pt>
          <cx:pt idx="93">8</cx:pt>
          <cx:pt idx="94">8</cx:pt>
          <cx:pt idx="95">8</cx:pt>
          <cx:pt idx="96">8</cx:pt>
          <cx:pt idx="97">8</cx:pt>
          <cx:pt idx="98">8</cx:pt>
          <cx:pt idx="99">8</cx:pt>
          <cx:pt idx="100">8</cx:pt>
          <cx:pt idx="101">8</cx:pt>
          <cx:pt idx="102">8</cx:pt>
          <cx:pt idx="103">8</cx:pt>
          <cx:pt idx="104">8</cx:pt>
          <cx:pt idx="105">8</cx:pt>
          <cx:pt idx="106">8</cx:pt>
          <cx:pt idx="107">8</cx:pt>
          <cx:pt idx="108">8</cx:pt>
          <cx:pt idx="109">8</cx:pt>
          <cx:pt idx="110">8</cx:pt>
          <cx:pt idx="111">8</cx:pt>
          <cx:pt idx="112">7</cx:pt>
          <cx:pt idx="113">7</cx:pt>
          <cx:pt idx="114">7</cx:pt>
          <cx:pt idx="115">7</cx:pt>
          <cx:pt idx="116">7</cx:pt>
          <cx:pt idx="117">7</cx:pt>
          <cx:pt idx="118">7</cx:pt>
          <cx:pt idx="119">7</cx:pt>
          <cx:pt idx="120">7</cx:pt>
          <cx:pt idx="121">7</cx:pt>
          <cx:pt idx="122">7</cx:pt>
          <cx:pt idx="123">7</cx:pt>
          <cx:pt idx="124">7</cx:pt>
          <cx:pt idx="125">7</cx:pt>
          <cx:pt idx="126">7</cx:pt>
          <cx:pt idx="127">7</cx:pt>
          <cx:pt idx="128">7</cx:pt>
          <cx:pt idx="129">7</cx:pt>
          <cx:pt idx="130">7</cx:pt>
          <cx:pt idx="131">7</cx:pt>
          <cx:pt idx="132">7</cx:pt>
          <cx:pt idx="133">7</cx:pt>
          <cx:pt idx="134">7</cx:pt>
          <cx:pt idx="135">7</cx:pt>
          <cx:pt idx="136">7</cx:pt>
          <cx:pt idx="137">7</cx:pt>
          <cx:pt idx="138">7</cx:pt>
          <cx:pt idx="139">7</cx:pt>
          <cx:pt idx="140">7</cx:pt>
          <cx:pt idx="141">7</cx:pt>
          <cx:pt idx="142">7</cx:pt>
          <cx:pt idx="143">7</cx:pt>
          <cx:pt idx="144">7</cx:pt>
          <cx:pt idx="145">7</cx:pt>
          <cx:pt idx="146">7</cx:pt>
          <cx:pt idx="147">7</cx:pt>
          <cx:pt idx="148">7</cx:pt>
          <cx:pt idx="149">7</cx:pt>
          <cx:pt idx="150">7</cx:pt>
          <cx:pt idx="151">7</cx:pt>
          <cx:pt idx="152">7</cx:pt>
          <cx:pt idx="153">7</cx:pt>
          <cx:pt idx="154">7</cx:pt>
          <cx:pt idx="155">7</cx:pt>
          <cx:pt idx="156">7</cx:pt>
          <cx:pt idx="157">7</cx:pt>
          <cx:pt idx="158">7</cx:pt>
          <cx:pt idx="159">7</cx:pt>
          <cx:pt idx="160">7</cx:pt>
          <cx:pt idx="161">6</cx:pt>
          <cx:pt idx="162">6</cx:pt>
          <cx:pt idx="163">6</cx:pt>
          <cx:pt idx="164">6</cx:pt>
          <cx:pt idx="165">6</cx:pt>
          <cx:pt idx="166">6</cx:pt>
          <cx:pt idx="167">6</cx:pt>
          <cx:pt idx="168">6</cx:pt>
          <cx:pt idx="169">6</cx:pt>
          <cx:pt idx="170">6</cx:pt>
          <cx:pt idx="171">6</cx:pt>
          <cx:pt idx="172">6</cx:pt>
          <cx:pt idx="173">6</cx:pt>
          <cx:pt idx="174">6</cx:pt>
          <cx:pt idx="175">6</cx:pt>
          <cx:pt idx="176">6</cx:pt>
          <cx:pt idx="177">6</cx:pt>
          <cx:pt idx="178">6</cx:pt>
          <cx:pt idx="179">6</cx:pt>
          <cx:pt idx="180">6</cx:pt>
          <cx:pt idx="181">6</cx:pt>
          <cx:pt idx="182">6</cx:pt>
          <cx:pt idx="183">6</cx:pt>
          <cx:pt idx="184">6</cx:pt>
          <cx:pt idx="185">6</cx:pt>
          <cx:pt idx="186">6</cx:pt>
          <cx:pt idx="187">6</cx:pt>
          <cx:pt idx="188">6</cx:pt>
          <cx:pt idx="189">6</cx:pt>
          <cx:pt idx="190">6</cx:pt>
          <cx:pt idx="191">6</cx:pt>
          <cx:pt idx="192">6</cx:pt>
          <cx:pt idx="193">6</cx:pt>
          <cx:pt idx="194">6</cx:pt>
          <cx:pt idx="195">6</cx:pt>
          <cx:pt idx="196">6</cx:pt>
          <cx:pt idx="197">6</cx:pt>
          <cx:pt idx="198">6</cx:pt>
          <cx:pt idx="199">6</cx:pt>
          <cx:pt idx="200">6</cx:pt>
          <cx:pt idx="201">6</cx:pt>
          <cx:pt idx="202">6</cx:pt>
          <cx:pt idx="203">6</cx:pt>
          <cx:pt idx="204">6</cx:pt>
          <cx:pt idx="205">6</cx:pt>
          <cx:pt idx="206">6</cx:pt>
          <cx:pt idx="207">6</cx:pt>
          <cx:pt idx="208">6</cx:pt>
          <cx:pt idx="209">6</cx:pt>
          <cx:pt idx="210">6</cx:pt>
          <cx:pt idx="211">6</cx:pt>
          <cx:pt idx="212">6</cx:pt>
          <cx:pt idx="213">6</cx:pt>
          <cx:pt idx="214">6</cx:pt>
          <cx:pt idx="215">6</cx:pt>
          <cx:pt idx="216">6</cx:pt>
          <cx:pt idx="217">6</cx:pt>
          <cx:pt idx="218">6</cx:pt>
          <cx:pt idx="219">6</cx:pt>
          <cx:pt idx="220">6</cx:pt>
          <cx:pt idx="221">6</cx:pt>
          <cx:pt idx="222">6</cx:pt>
          <cx:pt idx="223">6</cx:pt>
          <cx:pt idx="224">6</cx:pt>
          <cx:pt idx="225">6</cx:pt>
          <cx:pt idx="226">6</cx:pt>
          <cx:pt idx="227">6</cx:pt>
          <cx:pt idx="228">5</cx:pt>
          <cx:pt idx="229">5</cx:pt>
          <cx:pt idx="230">5</cx:pt>
          <cx:pt idx="231">5</cx:pt>
          <cx:pt idx="232">5</cx:pt>
          <cx:pt idx="233">5</cx:pt>
          <cx:pt idx="234">5</cx:pt>
          <cx:pt idx="235">5</cx:pt>
          <cx:pt idx="236">5</cx:pt>
          <cx:pt idx="237">5</cx:pt>
          <cx:pt idx="238">5</cx:pt>
          <cx:pt idx="239">5</cx:pt>
          <cx:pt idx="240">5</cx:pt>
          <cx:pt idx="241">5</cx:pt>
          <cx:pt idx="242">5</cx:pt>
          <cx:pt idx="243">5</cx:pt>
          <cx:pt idx="244">5</cx:pt>
          <cx:pt idx="245">5</cx:pt>
          <cx:pt idx="246">5</cx:pt>
          <cx:pt idx="247">5</cx:pt>
          <cx:pt idx="248">5</cx:pt>
          <cx:pt idx="249">5</cx:pt>
          <cx:pt idx="250">5</cx:pt>
          <cx:pt idx="251">5</cx:pt>
          <cx:pt idx="252">5</cx:pt>
          <cx:pt idx="253">5</cx:pt>
          <cx:pt idx="254">5</cx:pt>
          <cx:pt idx="255">5</cx:pt>
          <cx:pt idx="256">5</cx:pt>
          <cx:pt idx="257">5</cx:pt>
          <cx:pt idx="258">5</cx:pt>
          <cx:pt idx="259">5</cx:pt>
          <cx:pt idx="260">5</cx:pt>
          <cx:pt idx="261">5</cx:pt>
          <cx:pt idx="262">5</cx:pt>
          <cx:pt idx="263">5</cx:pt>
          <cx:pt idx="264">5</cx:pt>
          <cx:pt idx="265">5</cx:pt>
          <cx:pt idx="266">5</cx:pt>
          <cx:pt idx="267">5</cx:pt>
          <cx:pt idx="268">5</cx:pt>
          <cx:pt idx="269">5</cx:pt>
          <cx:pt idx="270">5</cx:pt>
          <cx:pt idx="271">5</cx:pt>
          <cx:pt idx="272">5</cx:pt>
          <cx:pt idx="273">5</cx:pt>
          <cx:pt idx="274">5</cx:pt>
          <cx:pt idx="275">5</cx:pt>
          <cx:pt idx="276">5</cx:pt>
          <cx:pt idx="277">5</cx:pt>
          <cx:pt idx="278">5</cx:pt>
          <cx:pt idx="279">5</cx:pt>
          <cx:pt idx="280">5</cx:pt>
          <cx:pt idx="281">5</cx:pt>
          <cx:pt idx="282">5</cx:pt>
          <cx:pt idx="283">5</cx:pt>
          <cx:pt idx="284">5</cx:pt>
          <cx:pt idx="285">5</cx:pt>
          <cx:pt idx="286">5</cx:pt>
          <cx:pt idx="287">5</cx:pt>
          <cx:pt idx="288">5</cx:pt>
          <cx:pt idx="289">5</cx:pt>
          <cx:pt idx="290">5</cx:pt>
          <cx:pt idx="291">5</cx:pt>
          <cx:pt idx="292">5</cx:pt>
          <cx:pt idx="293">5</cx:pt>
          <cx:pt idx="294">5</cx:pt>
          <cx:pt idx="295">5</cx:pt>
          <cx:pt idx="296">5</cx:pt>
          <cx:pt idx="297">5</cx:pt>
          <cx:pt idx="298">5</cx:pt>
          <cx:pt idx="299">5</cx:pt>
          <cx:pt idx="300">4</cx:pt>
          <cx:pt idx="301">4</cx:pt>
          <cx:pt idx="302">4</cx:pt>
          <cx:pt idx="303">4</cx:pt>
          <cx:pt idx="304">4</cx:pt>
          <cx:pt idx="305">4</cx:pt>
          <cx:pt idx="306">4</cx:pt>
          <cx:pt idx="307">4</cx:pt>
          <cx:pt idx="308">4</cx:pt>
          <cx:pt idx="309">4</cx:pt>
          <cx:pt idx="310">4</cx:pt>
          <cx:pt idx="311">4</cx:pt>
          <cx:pt idx="312">4</cx:pt>
          <cx:pt idx="313">4</cx:pt>
          <cx:pt idx="314">4</cx:pt>
          <cx:pt idx="315">4</cx:pt>
          <cx:pt idx="316">4</cx:pt>
          <cx:pt idx="317">4</cx:pt>
          <cx:pt idx="318">4</cx:pt>
          <cx:pt idx="319">4</cx:pt>
          <cx:pt idx="320">4</cx:pt>
          <cx:pt idx="321">4</cx:pt>
          <cx:pt idx="322">4</cx:pt>
          <cx:pt idx="323">4</cx:pt>
          <cx:pt idx="324">4</cx:pt>
          <cx:pt idx="325">4</cx:pt>
          <cx:pt idx="326">4</cx:pt>
          <cx:pt idx="327">4</cx:pt>
          <cx:pt idx="328">4</cx:pt>
          <cx:pt idx="329">4</cx:pt>
          <cx:pt idx="330">4</cx:pt>
          <cx:pt idx="331">4</cx:pt>
          <cx:pt idx="332">4</cx:pt>
          <cx:pt idx="333">4</cx:pt>
          <cx:pt idx="334">4</cx:pt>
          <cx:pt idx="335">4</cx:pt>
          <cx:pt idx="336">4</cx:pt>
          <cx:pt idx="337">4</cx:pt>
          <cx:pt idx="338">4</cx:pt>
          <cx:pt idx="339">4</cx:pt>
          <cx:pt idx="340">4</cx:pt>
          <cx:pt idx="341">4</cx:pt>
          <cx:pt idx="342">4</cx:pt>
          <cx:pt idx="343">4</cx:pt>
          <cx:pt idx="344">4</cx:pt>
          <cx:pt idx="345">4</cx:pt>
          <cx:pt idx="346">4</cx:pt>
          <cx:pt idx="347">4</cx:pt>
          <cx:pt idx="348">4</cx:pt>
          <cx:pt idx="349">4</cx:pt>
          <cx:pt idx="350">4</cx:pt>
          <cx:pt idx="351">4</cx:pt>
          <cx:pt idx="352">4</cx:pt>
          <cx:pt idx="353">4</cx:pt>
          <cx:pt idx="354">4</cx:pt>
          <cx:pt idx="355">4</cx:pt>
          <cx:pt idx="356">4</cx:pt>
          <cx:pt idx="357">4</cx:pt>
          <cx:pt idx="358">4</cx:pt>
          <cx:pt idx="359">4</cx:pt>
          <cx:pt idx="360">4</cx:pt>
          <cx:pt idx="361">4</cx:pt>
          <cx:pt idx="362">4</cx:pt>
          <cx:pt idx="363">4</cx:pt>
          <cx:pt idx="364">4</cx:pt>
          <cx:pt idx="365">4</cx:pt>
          <cx:pt idx="366">4</cx:pt>
          <cx:pt idx="367">4</cx:pt>
          <cx:pt idx="368">4</cx:pt>
          <cx:pt idx="369">4</cx:pt>
          <cx:pt idx="370">4</cx:pt>
          <cx:pt idx="371">4</cx:pt>
          <cx:pt idx="372">4</cx:pt>
          <cx:pt idx="373">4</cx:pt>
          <cx:pt idx="374">4</cx:pt>
          <cx:pt idx="375">4</cx:pt>
          <cx:pt idx="376">4</cx:pt>
          <cx:pt idx="377">4</cx:pt>
          <cx:pt idx="378">4</cx:pt>
          <cx:pt idx="379">4</cx:pt>
          <cx:pt idx="380">3</cx:pt>
          <cx:pt idx="381">3</cx:pt>
          <cx:pt idx="382">3</cx:pt>
          <cx:pt idx="383">3</cx:pt>
          <cx:pt idx="384">3</cx:pt>
          <cx:pt idx="385">3</cx:pt>
          <cx:pt idx="386">3</cx:pt>
          <cx:pt idx="387">3</cx:pt>
          <cx:pt idx="388">3</cx:pt>
          <cx:pt idx="389">3</cx:pt>
          <cx:pt idx="390">3</cx:pt>
          <cx:pt idx="391">3</cx:pt>
          <cx:pt idx="392">3</cx:pt>
          <cx:pt idx="393">3</cx:pt>
          <cx:pt idx="394">3</cx:pt>
          <cx:pt idx="395">3</cx:pt>
          <cx:pt idx="396">3</cx:pt>
          <cx:pt idx="397">3</cx:pt>
          <cx:pt idx="398">3</cx:pt>
          <cx:pt idx="399">3</cx:pt>
          <cx:pt idx="400">3</cx:pt>
          <cx:pt idx="401">3</cx:pt>
          <cx:pt idx="402">3</cx:pt>
          <cx:pt idx="403">3</cx:pt>
          <cx:pt idx="404">3</cx:pt>
          <cx:pt idx="405">3</cx:pt>
          <cx:pt idx="406">3</cx:pt>
          <cx:pt idx="407">3</cx:pt>
          <cx:pt idx="408">3</cx:pt>
          <cx:pt idx="409">3</cx:pt>
          <cx:pt idx="410">3</cx:pt>
          <cx:pt idx="411">3</cx:pt>
          <cx:pt idx="412">3</cx:pt>
          <cx:pt idx="413">3</cx:pt>
          <cx:pt idx="414">3</cx:pt>
          <cx:pt idx="415">3</cx:pt>
          <cx:pt idx="416">3</cx:pt>
          <cx:pt idx="417">3</cx:pt>
          <cx:pt idx="418">3</cx:pt>
          <cx:pt idx="419">3</cx:pt>
          <cx:pt idx="420">3</cx:pt>
          <cx:pt idx="421">3</cx:pt>
          <cx:pt idx="422">3</cx:pt>
          <cx:pt idx="423">3</cx:pt>
          <cx:pt idx="424">3</cx:pt>
          <cx:pt idx="425">3</cx:pt>
          <cx:pt idx="426">3</cx:pt>
          <cx:pt idx="427">3</cx:pt>
          <cx:pt idx="428">3</cx:pt>
          <cx:pt idx="429">3</cx:pt>
          <cx:pt idx="430">3</cx:pt>
          <cx:pt idx="431">3</cx:pt>
          <cx:pt idx="432">3</cx:pt>
          <cx:pt idx="433">3</cx:pt>
          <cx:pt idx="434">3</cx:pt>
          <cx:pt idx="435">3</cx:pt>
          <cx:pt idx="436">3</cx:pt>
          <cx:pt idx="437">3</cx:pt>
          <cx:pt idx="438">3</cx:pt>
          <cx:pt idx="439">3</cx:pt>
          <cx:pt idx="440">3</cx:pt>
          <cx:pt idx="441">3</cx:pt>
          <cx:pt idx="442">3</cx:pt>
          <cx:pt idx="443">3</cx:pt>
          <cx:pt idx="444">3</cx:pt>
          <cx:pt idx="445">3</cx:pt>
          <cx:pt idx="446">3</cx:pt>
          <cx:pt idx="447">3</cx:pt>
          <cx:pt idx="448">3</cx:pt>
          <cx:pt idx="449">3</cx:pt>
          <cx:pt idx="450">3</cx:pt>
          <cx:pt idx="451">3</cx:pt>
          <cx:pt idx="452">3</cx:pt>
          <cx:pt idx="453">3</cx:pt>
          <cx:pt idx="454">3</cx:pt>
          <cx:pt idx="455">3</cx:pt>
          <cx:pt idx="456">3</cx:pt>
          <cx:pt idx="457">3</cx:pt>
          <cx:pt idx="458">3</cx:pt>
          <cx:pt idx="459">3</cx:pt>
          <cx:pt idx="460">3</cx:pt>
          <cx:pt idx="461">3</cx:pt>
          <cx:pt idx="462">3</cx:pt>
          <cx:pt idx="463">3</cx:pt>
          <cx:pt idx="464">3</cx:pt>
          <cx:pt idx="465">3</cx:pt>
          <cx:pt idx="466">3</cx:pt>
          <cx:pt idx="467">3</cx:pt>
          <cx:pt idx="468">3</cx:pt>
          <cx:pt idx="469">3</cx:pt>
          <cx:pt idx="470">3</cx:pt>
          <cx:pt idx="471">3</cx:pt>
          <cx:pt idx="472">3</cx:pt>
          <cx:pt idx="473">3</cx:pt>
          <cx:pt idx="474">3</cx:pt>
          <cx:pt idx="475">3</cx:pt>
          <cx:pt idx="476">3</cx:pt>
          <cx:pt idx="477">3</cx:pt>
          <cx:pt idx="478">3</cx:pt>
          <cx:pt idx="479">3</cx:pt>
          <cx:pt idx="480">3</cx:pt>
          <cx:pt idx="481">3</cx:pt>
          <cx:pt idx="482">3</cx:pt>
          <cx:pt idx="483">3</cx:pt>
          <cx:pt idx="484">2</cx:pt>
          <cx:pt idx="485">2</cx:pt>
          <cx:pt idx="486">2</cx:pt>
          <cx:pt idx="487">2</cx:pt>
          <cx:pt idx="488">2</cx:pt>
          <cx:pt idx="489">2</cx:pt>
          <cx:pt idx="490">2</cx:pt>
          <cx:pt idx="491">2</cx:pt>
          <cx:pt idx="492">2</cx:pt>
          <cx:pt idx="493">2</cx:pt>
          <cx:pt idx="494">2</cx:pt>
          <cx:pt idx="495">2</cx:pt>
          <cx:pt idx="496">2</cx:pt>
          <cx:pt idx="497">2</cx:pt>
          <cx:pt idx="498">2</cx:pt>
          <cx:pt idx="499">2</cx:pt>
          <cx:pt idx="500">2</cx:pt>
          <cx:pt idx="501">2</cx:pt>
          <cx:pt idx="502">2</cx:pt>
          <cx:pt idx="503">2</cx:pt>
          <cx:pt idx="504">2</cx:pt>
          <cx:pt idx="505">2</cx:pt>
          <cx:pt idx="506">2</cx:pt>
          <cx:pt idx="507">2</cx:pt>
          <cx:pt idx="508">2</cx:pt>
          <cx:pt idx="509">2</cx:pt>
          <cx:pt idx="510">2</cx:pt>
          <cx:pt idx="511">2</cx:pt>
          <cx:pt idx="512">2</cx:pt>
          <cx:pt idx="513">2</cx:pt>
          <cx:pt idx="514">2</cx:pt>
          <cx:pt idx="515">2</cx:pt>
          <cx:pt idx="516">2</cx:pt>
          <cx:pt idx="517">2</cx:pt>
          <cx:pt idx="518">2</cx:pt>
          <cx:pt idx="519">2</cx:pt>
          <cx:pt idx="520">2</cx:pt>
          <cx:pt idx="521">2</cx:pt>
          <cx:pt idx="522">2</cx:pt>
          <cx:pt idx="523">2</cx:pt>
          <cx:pt idx="524">2</cx:pt>
          <cx:pt idx="525">2</cx:pt>
          <cx:pt idx="526">2</cx:pt>
          <cx:pt idx="527">2</cx:pt>
          <cx:pt idx="528">2</cx:pt>
          <cx:pt idx="529">2</cx:pt>
          <cx:pt idx="530">2</cx:pt>
          <cx:pt idx="531">2</cx:pt>
          <cx:pt idx="532">2</cx:pt>
          <cx:pt idx="533">2</cx:pt>
          <cx:pt idx="534">2</cx:pt>
          <cx:pt idx="535">2</cx:pt>
          <cx:pt idx="536">2</cx:pt>
          <cx:pt idx="537">2</cx:pt>
          <cx:pt idx="538">2</cx:pt>
          <cx:pt idx="539">2</cx:pt>
          <cx:pt idx="540">2</cx:pt>
          <cx:pt idx="541">2</cx:pt>
          <cx:pt idx="542">2</cx:pt>
          <cx:pt idx="543">2</cx:pt>
          <cx:pt idx="544">2</cx:pt>
          <cx:pt idx="545">2</cx:pt>
          <cx:pt idx="546">2</cx:pt>
          <cx:pt idx="547">2</cx:pt>
          <cx:pt idx="548">2</cx:pt>
          <cx:pt idx="549">2</cx:pt>
          <cx:pt idx="550">2</cx:pt>
          <cx:pt idx="551">2</cx:pt>
          <cx:pt idx="552">2</cx:pt>
          <cx:pt idx="553">2</cx:pt>
          <cx:pt idx="554">2</cx:pt>
          <cx:pt idx="555">2</cx:pt>
          <cx:pt idx="556">2</cx:pt>
          <cx:pt idx="557">2</cx:pt>
          <cx:pt idx="558">2</cx:pt>
          <cx:pt idx="559">2</cx:pt>
          <cx:pt idx="560">2</cx:pt>
          <cx:pt idx="561">2</cx:pt>
          <cx:pt idx="562">2</cx:pt>
          <cx:pt idx="563">2</cx:pt>
          <cx:pt idx="564">2</cx:pt>
          <cx:pt idx="565">2</cx:pt>
          <cx:pt idx="566">2</cx:pt>
          <cx:pt idx="567">2</cx:pt>
          <cx:pt idx="568">2</cx:pt>
          <cx:pt idx="569">2</cx:pt>
          <cx:pt idx="570">2</cx:pt>
          <cx:pt idx="571">2</cx:pt>
          <cx:pt idx="572">2</cx:pt>
          <cx:pt idx="573">2</cx:pt>
          <cx:pt idx="574">2</cx:pt>
          <cx:pt idx="575">1</cx:pt>
          <cx:pt idx="576">1</cx:pt>
          <cx:pt idx="577">1</cx:pt>
          <cx:pt idx="578">1</cx:pt>
          <cx:pt idx="579">1</cx:pt>
          <cx:pt idx="580">1</cx:pt>
          <cx:pt idx="581">1</cx:pt>
          <cx:pt idx="582">1</cx:pt>
          <cx:pt idx="583">1</cx:pt>
          <cx:pt idx="584">1</cx:pt>
          <cx:pt idx="585">1</cx:pt>
          <cx:pt idx="586">1</cx:pt>
          <cx:pt idx="587">1</cx:pt>
          <cx:pt idx="588">1</cx:pt>
          <cx:pt idx="589">1</cx:pt>
          <cx:pt idx="590">1</cx:pt>
          <cx:pt idx="591">1</cx:pt>
          <cx:pt idx="592">1</cx:pt>
          <cx:pt idx="593">1</cx:pt>
          <cx:pt idx="594">1</cx:pt>
          <cx:pt idx="595">1</cx:pt>
          <cx:pt idx="596">1</cx:pt>
          <cx:pt idx="597">1</cx:pt>
          <cx:pt idx="598">1</cx:pt>
          <cx:pt idx="599">1</cx:pt>
          <cx:pt idx="600">1</cx:pt>
          <cx:pt idx="601">1</cx:pt>
          <cx:pt idx="602">1</cx:pt>
          <cx:pt idx="603">1</cx:pt>
          <cx:pt idx="604">1</cx:pt>
          <cx:pt idx="605">1</cx:pt>
          <cx:pt idx="606">1</cx:pt>
          <cx:pt idx="607">1</cx:pt>
          <cx:pt idx="608">1</cx:pt>
          <cx:pt idx="609">1</cx:pt>
          <cx:pt idx="610">1</cx:pt>
          <cx:pt idx="611">1</cx:pt>
          <cx:pt idx="612">1</cx:pt>
          <cx:pt idx="613">1</cx:pt>
          <cx:pt idx="614">1</cx:pt>
          <cx:pt idx="615">1</cx:pt>
          <cx:pt idx="616">1</cx:pt>
          <cx:pt idx="617">1</cx:pt>
          <cx:pt idx="618">1</cx:pt>
          <cx:pt idx="619">1</cx:pt>
          <cx:pt idx="620">1</cx:pt>
          <cx:pt idx="621">1</cx:pt>
          <cx:pt idx="622">1</cx:pt>
          <cx:pt idx="623">1</cx:pt>
          <cx:pt idx="624">1</cx:pt>
          <cx:pt idx="625">1</cx:pt>
          <cx:pt idx="626">1</cx:pt>
          <cx:pt idx="627">1</cx:pt>
          <cx:pt idx="628">1</cx:pt>
          <cx:pt idx="629">1</cx:pt>
          <cx:pt idx="630">1</cx:pt>
          <cx:pt idx="631">1</cx:pt>
          <cx:pt idx="632">1</cx:pt>
          <cx:pt idx="633">1</cx:pt>
          <cx:pt idx="634">1</cx:pt>
          <cx:pt idx="635">1</cx:pt>
          <cx:pt idx="636">1</cx:pt>
          <cx:pt idx="637">1</cx:pt>
          <cx:pt idx="638">1</cx:pt>
          <cx:pt idx="639">1</cx:pt>
          <cx:pt idx="640">1</cx:pt>
          <cx:pt idx="641">1</cx:pt>
          <cx:pt idx="642">1</cx:pt>
          <cx:pt idx="643">1</cx:pt>
          <cx:pt idx="644">1</cx:pt>
          <cx:pt idx="645">1</cx:pt>
          <cx:pt idx="646">1</cx:pt>
          <cx:pt idx="647">1</cx:pt>
          <cx:pt idx="648">1</cx:pt>
          <cx:pt idx="649">1</cx:pt>
          <cx:pt idx="650">1</cx:pt>
          <cx:pt idx="651">1</cx:pt>
          <cx:pt idx="652">1</cx:pt>
          <cx:pt idx="653">1</cx:pt>
          <cx:pt idx="654">1</cx:pt>
          <cx:pt idx="655">1</cx:pt>
          <cx:pt idx="656">1</cx:pt>
          <cx:pt idx="657">1</cx:pt>
          <cx:pt idx="658">1</cx:pt>
          <cx:pt idx="659">1</cx:pt>
          <cx:pt idx="660">1</cx:pt>
          <cx:pt idx="661">1</cx:pt>
          <cx:pt idx="662">1</cx:pt>
          <cx:pt idx="663">1</cx:pt>
          <cx:pt idx="664">1</cx:pt>
          <cx:pt idx="665">1</cx:pt>
        </cx:lvl>
      </cx:numDim>
    </cx:data>
  </cx:chartData>
  <cx:chart>
    <cx:plotArea>
      <cx:plotAreaRegion>
        <cx:series layoutId="boxWhisker" uniqueId="{AD5B71CD-73A6-4C4D-92AD-CDA10C826C02}">
          <cx:tx>
            <cx:txData>
              <cx:f>'Medium Hard skills'!$B$1</cx:f>
              <cx:v>#Skill by job opportunity</cx:v>
            </cx:txData>
          </cx:tx>
          <cx:spPr>
            <a:ln w="19050">
              <a:solidFill>
                <a:schemeClr val="tx1"/>
              </a:solidFill>
            </a:ln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/>
                </a:pPr>
                <a:endParaRPr lang="en-US" sz="12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endParaRPr>
              </a:p>
            </cx:txPr>
            <cx:dataLabel idx="133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b="1">
                      <a:solidFill>
                        <a:srgbClr val="FF0000"/>
                      </a:solidFill>
                    </a:defRPr>
                  </a:pPr>
                  <a:r>
                    <a:rPr lang="en-US" sz="1200" b="1" i="0" u="none" strike="noStrike" baseline="0">
                      <a:solidFill>
                        <a:srgbClr val="FF0000"/>
                      </a:solidFill>
                      <a:latin typeface="Calibri" panose="020F0502020204030204"/>
                    </a:rPr>
                    <a:t>5.261538462</a:t>
                  </a:r>
                </a:p>
              </cx:txPr>
            </cx:dataLabel>
            <cx:dataLabel idx="527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b="1">
                      <a:solidFill>
                        <a:srgbClr val="FF0000"/>
                      </a:solidFill>
                    </a:defRPr>
                  </a:pPr>
                  <a:r>
                    <a:rPr lang="en-US" sz="1200" b="1" i="0" u="none" strike="noStrike" baseline="0">
                      <a:solidFill>
                        <a:srgbClr val="FF0000"/>
                      </a:solidFill>
                      <a:latin typeface="Calibri" panose="020F0502020204030204"/>
                    </a:rPr>
                    <a:t>4.533333333</a:t>
                  </a:r>
                </a:p>
              </cx:txPr>
            </cx:dataLabel>
            <cx:dataLabel idx="576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b="1">
                      <a:solidFill>
                        <a:srgbClr val="FF0000"/>
                      </a:solidFill>
                    </a:defRPr>
                  </a:pPr>
                  <a:r>
                    <a:rPr lang="en-US" sz="1200" b="1" i="0" u="none" strike="noStrike" baseline="0">
                      <a:solidFill>
                        <a:srgbClr val="FF0000"/>
                      </a:solidFill>
                      <a:latin typeface="Calibri" panose="020F0502020204030204"/>
                    </a:rPr>
                    <a:t>4.555555556</a:t>
                  </a:r>
                </a:p>
              </cx:txPr>
            </cx:dataLabel>
            <cx:dataLabel idx="665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b="1">
                      <a:solidFill>
                        <a:srgbClr val="FF0000"/>
                      </a:solidFill>
                    </a:defRPr>
                  </a:pPr>
                  <a:r>
                    <a:rPr lang="en-US" sz="1200" b="1" i="0" u="none" strike="noStrike" baseline="0">
                      <a:solidFill>
                        <a:srgbClr val="FF0000"/>
                      </a:solidFill>
                      <a:latin typeface="Calibri" panose="020F0502020204030204"/>
                    </a:rPr>
                    <a:t>4.364705882</a:t>
                  </a:r>
                </a:p>
              </cx:txPr>
            </cx:dataLabel>
            <cx:dataLabel idx="675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b="1">
                      <a:solidFill>
                        <a:srgbClr val="FF0000"/>
                      </a:solidFill>
                    </a:defRPr>
                  </a:pPr>
                  <a:r>
                    <a:rPr lang="en-US" sz="1200" b="1" i="0" u="none" strike="noStrike" baseline="0">
                      <a:solidFill>
                        <a:srgbClr val="FF0000"/>
                      </a:solidFill>
                      <a:latin typeface="Calibri" panose="020F0502020204030204"/>
                    </a:rPr>
                    <a:t>4.666666667</a:t>
                  </a:r>
                </a:p>
              </cx:txPr>
            </cx:dataLabel>
            <cx:dataLabel idx="683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b="1">
                      <a:solidFill>
                        <a:srgbClr val="FF0000"/>
                      </a:solidFill>
                    </a:defRPr>
                  </a:pPr>
                  <a:r>
                    <a:rPr lang="en-US" sz="1200" b="1" i="0" u="none" strike="noStrike" baseline="0">
                      <a:solidFill>
                        <a:srgbClr val="FF0000"/>
                      </a:solidFill>
                      <a:latin typeface="Calibri" panose="020F0502020204030204"/>
                    </a:rPr>
                    <a:t>4.75</a:t>
                  </a:r>
                </a:p>
              </cx:txPr>
            </cx:dataLabel>
            <cx:dataLabel idx="69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b="1">
                      <a:solidFill>
                        <a:srgbClr val="FF0000"/>
                      </a:solidFill>
                    </a:defRPr>
                  </a:pPr>
                  <a:r>
                    <a:rPr lang="en-US" sz="1200" b="1" i="0" u="none" strike="noStrike" baseline="0">
                      <a:solidFill>
                        <a:srgbClr val="FF0000"/>
                      </a:solidFill>
                      <a:latin typeface="Calibri" panose="020F0502020204030204"/>
                    </a:rPr>
                    <a:t>2.666666667</a:t>
                  </a:r>
                </a:p>
              </cx:txPr>
            </cx:dataLabel>
          </cx:dataLabels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txData>
              <cx:v>Province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4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Province</a:t>
              </a:r>
            </a:p>
          </cx:txPr>
        </cx:title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 b="1"/>
            </a:pPr>
            <a:endParaRPr lang="en-US" sz="12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>
        <cx:valScaling/>
        <cx:title>
          <cx:tx>
            <cx:txData>
              <cx:v>Number of skills by opportunities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400"/>
              </a:pPr>
              <a:r>
                <a:rPr lang="en-US" sz="14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Number of skills by opportunities</a:t>
              </a:r>
            </a:p>
          </cx:txPr>
        </cx:title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/>
            </a:pPr>
            <a:endParaRPr lang="en-US" sz="12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'Program Skills required by job'!$A$2:$A$614</cx:f>
        <cx:lvl ptCount="613">
          <cx:pt idx="0">﻿AB</cx:pt>
          <cx:pt idx="1">AB</cx:pt>
          <cx:pt idx="2">AB</cx:pt>
          <cx:pt idx="3">AB</cx:pt>
          <cx:pt idx="4">AB</cx:pt>
          <cx:pt idx="5">AB</cx:pt>
          <cx:pt idx="6">AB</cx:pt>
          <cx:pt idx="7">AB</cx:pt>
          <cx:pt idx="8">AB</cx:pt>
          <cx:pt idx="9">AB</cx:pt>
          <cx:pt idx="10">AB</cx:pt>
          <cx:pt idx="11">AB</cx:pt>
          <cx:pt idx="12">AB</cx:pt>
          <cx:pt idx="13">AB</cx:pt>
          <cx:pt idx="14">AB</cx:pt>
          <cx:pt idx="15">AB</cx:pt>
          <cx:pt idx="16">AB</cx:pt>
          <cx:pt idx="17">AB</cx:pt>
          <cx:pt idx="18">AB</cx:pt>
          <cx:pt idx="19">AB</cx:pt>
          <cx:pt idx="20">AB</cx:pt>
          <cx:pt idx="21">AB</cx:pt>
          <cx:pt idx="22">AB</cx:pt>
          <cx:pt idx="23">AB</cx:pt>
          <cx:pt idx="24">AB</cx:pt>
          <cx:pt idx="25">AB</cx:pt>
          <cx:pt idx="26">AB</cx:pt>
          <cx:pt idx="27">AB</cx:pt>
          <cx:pt idx="28">AB</cx:pt>
          <cx:pt idx="29">AB</cx:pt>
          <cx:pt idx="30">AB</cx:pt>
          <cx:pt idx="31">AB</cx:pt>
          <cx:pt idx="32">AB</cx:pt>
          <cx:pt idx="33">AB</cx:pt>
          <cx:pt idx="34">AB</cx:pt>
          <cx:pt idx="35">AB</cx:pt>
          <cx:pt idx="36">AB</cx:pt>
          <cx:pt idx="37">AB</cx:pt>
          <cx:pt idx="38">AB</cx:pt>
          <cx:pt idx="39">AB</cx:pt>
          <cx:pt idx="40">BC</cx:pt>
          <cx:pt idx="41">BC</cx:pt>
          <cx:pt idx="42">BC</cx:pt>
          <cx:pt idx="43">BC</cx:pt>
          <cx:pt idx="44">BC</cx:pt>
          <cx:pt idx="45">BC</cx:pt>
          <cx:pt idx="46">BC</cx:pt>
          <cx:pt idx="47">BC</cx:pt>
          <cx:pt idx="48">BC</cx:pt>
          <cx:pt idx="49">BC</cx:pt>
          <cx:pt idx="50">BC</cx:pt>
          <cx:pt idx="51">BC</cx:pt>
          <cx:pt idx="52">BC</cx:pt>
          <cx:pt idx="53">BC</cx:pt>
          <cx:pt idx="54">BC</cx:pt>
          <cx:pt idx="55">BC</cx:pt>
          <cx:pt idx="56">BC</cx:pt>
          <cx:pt idx="57">BC</cx:pt>
          <cx:pt idx="58">BC</cx:pt>
          <cx:pt idx="59">BC</cx:pt>
          <cx:pt idx="60">BC</cx:pt>
          <cx:pt idx="61">BC</cx:pt>
          <cx:pt idx="62">BC</cx:pt>
          <cx:pt idx="63">BC</cx:pt>
          <cx:pt idx="64">BC</cx:pt>
          <cx:pt idx="65">BC</cx:pt>
          <cx:pt idx="66">BC</cx:pt>
          <cx:pt idx="67">BC</cx:pt>
          <cx:pt idx="68">BC</cx:pt>
          <cx:pt idx="69">BC</cx:pt>
          <cx:pt idx="70">BC</cx:pt>
          <cx:pt idx="71">BC</cx:pt>
          <cx:pt idx="72">BC</cx:pt>
          <cx:pt idx="73">BC</cx:pt>
          <cx:pt idx="74">BC</cx:pt>
          <cx:pt idx="75">BC</cx:pt>
          <cx:pt idx="76">BC</cx:pt>
          <cx:pt idx="77">BC</cx:pt>
          <cx:pt idx="78">BC</cx:pt>
          <cx:pt idx="79">BC</cx:pt>
          <cx:pt idx="80">BC</cx:pt>
          <cx:pt idx="81">BC</cx:pt>
          <cx:pt idx="82">BC</cx:pt>
          <cx:pt idx="83">BC</cx:pt>
          <cx:pt idx="84">BC</cx:pt>
          <cx:pt idx="85">BC</cx:pt>
          <cx:pt idx="86">BC</cx:pt>
          <cx:pt idx="87">BC</cx:pt>
          <cx:pt idx="88">BC</cx:pt>
          <cx:pt idx="89">BC</cx:pt>
          <cx:pt idx="90">BC</cx:pt>
          <cx:pt idx="91">BC</cx:pt>
          <cx:pt idx="92">BC</cx:pt>
          <cx:pt idx="93">BC</cx:pt>
          <cx:pt idx="94">BC</cx:pt>
          <cx:pt idx="95">BC</cx:pt>
          <cx:pt idx="96">BC</cx:pt>
          <cx:pt idx="97">BC</cx:pt>
          <cx:pt idx="98">BC</cx:pt>
          <cx:pt idx="99">BC</cx:pt>
          <cx:pt idx="100">BC</cx:pt>
          <cx:pt idx="101">BC</cx:pt>
          <cx:pt idx="102">BC</cx:pt>
          <cx:pt idx="103">BC</cx:pt>
          <cx:pt idx="104">BC</cx:pt>
          <cx:pt idx="105">BC</cx:pt>
          <cx:pt idx="106">BC</cx:pt>
          <cx:pt idx="107">BC</cx:pt>
          <cx:pt idx="108">BC</cx:pt>
          <cx:pt idx="109">BC</cx:pt>
          <cx:pt idx="110">BC</cx:pt>
          <cx:pt idx="111">BC</cx:pt>
          <cx:pt idx="112">BC</cx:pt>
          <cx:pt idx="113">BC</cx:pt>
          <cx:pt idx="114">BC</cx:pt>
          <cx:pt idx="115">BC</cx:pt>
          <cx:pt idx="116">BC</cx:pt>
          <cx:pt idx="117">BC</cx:pt>
          <cx:pt idx="118">BC</cx:pt>
          <cx:pt idx="119">BC</cx:pt>
          <cx:pt idx="120">BC</cx:pt>
          <cx:pt idx="121">MB</cx:pt>
          <cx:pt idx="122">MB</cx:pt>
          <cx:pt idx="123">MB</cx:pt>
          <cx:pt idx="124">NB</cx:pt>
          <cx:pt idx="125">NB</cx:pt>
          <cx:pt idx="126">NB</cx:pt>
          <cx:pt idx="127">NL</cx:pt>
          <cx:pt idx="128">NS</cx:pt>
          <cx:pt idx="129">NS</cx:pt>
          <cx:pt idx="130">NS</cx:pt>
          <cx:pt idx="131">NS</cx:pt>
          <cx:pt idx="132">NS</cx:pt>
          <cx:pt idx="133">NS</cx:pt>
          <cx:pt idx="134">ON</cx:pt>
          <cx:pt idx="135">ON</cx:pt>
          <cx:pt idx="136">ON</cx:pt>
          <cx:pt idx="137">ON</cx:pt>
          <cx:pt idx="138">ON</cx:pt>
          <cx:pt idx="139">ON</cx:pt>
          <cx:pt idx="140">ON</cx:pt>
          <cx:pt idx="141">ON</cx:pt>
          <cx:pt idx="142">ON</cx:pt>
          <cx:pt idx="143">ON</cx:pt>
          <cx:pt idx="144">ON</cx:pt>
          <cx:pt idx="145">ON</cx:pt>
          <cx:pt idx="146">ON</cx:pt>
          <cx:pt idx="147">ON</cx:pt>
          <cx:pt idx="148">ON</cx:pt>
          <cx:pt idx="149">ON</cx:pt>
          <cx:pt idx="150">ON</cx:pt>
          <cx:pt idx="151">ON</cx:pt>
          <cx:pt idx="152">ON</cx:pt>
          <cx:pt idx="153">ON</cx:pt>
          <cx:pt idx="154">ON</cx:pt>
          <cx:pt idx="155">ON</cx:pt>
          <cx:pt idx="156">ON</cx:pt>
          <cx:pt idx="157">ON</cx:pt>
          <cx:pt idx="158">ON</cx:pt>
          <cx:pt idx="159">ON</cx:pt>
          <cx:pt idx="160">ON</cx:pt>
          <cx:pt idx="161">ON</cx:pt>
          <cx:pt idx="162">ON</cx:pt>
          <cx:pt idx="163">ON</cx:pt>
          <cx:pt idx="164">ON</cx:pt>
          <cx:pt idx="165">ON</cx:pt>
          <cx:pt idx="166">ON</cx:pt>
          <cx:pt idx="167">ON</cx:pt>
          <cx:pt idx="168">ON</cx:pt>
          <cx:pt idx="169">ON</cx:pt>
          <cx:pt idx="170">ON</cx:pt>
          <cx:pt idx="171">ON</cx:pt>
          <cx:pt idx="172">ON</cx:pt>
          <cx:pt idx="173">ON</cx:pt>
          <cx:pt idx="174">ON</cx:pt>
          <cx:pt idx="175">ON</cx:pt>
          <cx:pt idx="176">ON</cx:pt>
          <cx:pt idx="177">ON</cx:pt>
          <cx:pt idx="178">ON</cx:pt>
          <cx:pt idx="179">ON</cx:pt>
          <cx:pt idx="180">ON</cx:pt>
          <cx:pt idx="181">ON</cx:pt>
          <cx:pt idx="182">ON</cx:pt>
          <cx:pt idx="183">ON</cx:pt>
          <cx:pt idx="184">ON</cx:pt>
          <cx:pt idx="185">ON</cx:pt>
          <cx:pt idx="186">ON</cx:pt>
          <cx:pt idx="187">ON</cx:pt>
          <cx:pt idx="188">ON</cx:pt>
          <cx:pt idx="189">ON</cx:pt>
          <cx:pt idx="190">ON</cx:pt>
          <cx:pt idx="191">ON</cx:pt>
          <cx:pt idx="192">ON</cx:pt>
          <cx:pt idx="193">ON</cx:pt>
          <cx:pt idx="194">ON</cx:pt>
          <cx:pt idx="195">ON</cx:pt>
          <cx:pt idx="196">ON</cx:pt>
          <cx:pt idx="197">ON</cx:pt>
          <cx:pt idx="198">ON</cx:pt>
          <cx:pt idx="199">ON</cx:pt>
          <cx:pt idx="200">ON</cx:pt>
          <cx:pt idx="201">ON</cx:pt>
          <cx:pt idx="202">ON</cx:pt>
          <cx:pt idx="203">ON</cx:pt>
          <cx:pt idx="204">ON</cx:pt>
          <cx:pt idx="205">ON</cx:pt>
          <cx:pt idx="206">ON</cx:pt>
          <cx:pt idx="207">ON</cx:pt>
          <cx:pt idx="208">ON</cx:pt>
          <cx:pt idx="209">ON</cx:pt>
          <cx:pt idx="210">ON</cx:pt>
          <cx:pt idx="211">ON</cx:pt>
          <cx:pt idx="212">ON</cx:pt>
          <cx:pt idx="213">ON</cx:pt>
          <cx:pt idx="214">ON</cx:pt>
          <cx:pt idx="215">ON</cx:pt>
          <cx:pt idx="216">ON</cx:pt>
          <cx:pt idx="217">ON</cx:pt>
          <cx:pt idx="218">ON</cx:pt>
          <cx:pt idx="219">ON</cx:pt>
          <cx:pt idx="220">ON</cx:pt>
          <cx:pt idx="221">ON</cx:pt>
          <cx:pt idx="222">ON</cx:pt>
          <cx:pt idx="223">ON</cx:pt>
          <cx:pt idx="224">ON</cx:pt>
          <cx:pt idx="225">ON</cx:pt>
          <cx:pt idx="226">ON</cx:pt>
          <cx:pt idx="227">ON</cx:pt>
          <cx:pt idx="228">ON</cx:pt>
          <cx:pt idx="229">ON</cx:pt>
          <cx:pt idx="230">ON</cx:pt>
          <cx:pt idx="231">ON</cx:pt>
          <cx:pt idx="232">ON</cx:pt>
          <cx:pt idx="233">ON</cx:pt>
          <cx:pt idx="234">ON</cx:pt>
          <cx:pt idx="235">ON</cx:pt>
          <cx:pt idx="236">ON</cx:pt>
          <cx:pt idx="237">ON</cx:pt>
          <cx:pt idx="238">ON</cx:pt>
          <cx:pt idx="239">ON</cx:pt>
          <cx:pt idx="240">ON</cx:pt>
          <cx:pt idx="241">ON</cx:pt>
          <cx:pt idx="242">ON</cx:pt>
          <cx:pt idx="243">ON</cx:pt>
          <cx:pt idx="244">ON</cx:pt>
          <cx:pt idx="245">ON</cx:pt>
          <cx:pt idx="246">ON</cx:pt>
          <cx:pt idx="247">ON</cx:pt>
          <cx:pt idx="248">ON</cx:pt>
          <cx:pt idx="249">ON</cx:pt>
          <cx:pt idx="250">ON</cx:pt>
          <cx:pt idx="251">ON</cx:pt>
          <cx:pt idx="252">ON</cx:pt>
          <cx:pt idx="253">ON</cx:pt>
          <cx:pt idx="254">ON</cx:pt>
          <cx:pt idx="255">ON</cx:pt>
          <cx:pt idx="256">ON</cx:pt>
          <cx:pt idx="257">ON</cx:pt>
          <cx:pt idx="258">ON</cx:pt>
          <cx:pt idx="259">ON</cx:pt>
          <cx:pt idx="260">ON</cx:pt>
          <cx:pt idx="261">ON</cx:pt>
          <cx:pt idx="262">ON</cx:pt>
          <cx:pt idx="263">ON</cx:pt>
          <cx:pt idx="264">ON</cx:pt>
          <cx:pt idx="265">ON</cx:pt>
          <cx:pt idx="266">ON</cx:pt>
          <cx:pt idx="267">ON</cx:pt>
          <cx:pt idx="268">ON</cx:pt>
          <cx:pt idx="269">ON</cx:pt>
          <cx:pt idx="270">ON</cx:pt>
          <cx:pt idx="271">ON</cx:pt>
          <cx:pt idx="272">ON</cx:pt>
          <cx:pt idx="273">ON</cx:pt>
          <cx:pt idx="274">ON</cx:pt>
          <cx:pt idx="275">ON</cx:pt>
          <cx:pt idx="276">ON</cx:pt>
          <cx:pt idx="277">ON</cx:pt>
          <cx:pt idx="278">ON</cx:pt>
          <cx:pt idx="279">ON</cx:pt>
          <cx:pt idx="280">ON</cx:pt>
          <cx:pt idx="281">ON</cx:pt>
          <cx:pt idx="282">ON</cx:pt>
          <cx:pt idx="283">ON</cx:pt>
          <cx:pt idx="284">ON</cx:pt>
          <cx:pt idx="285">ON</cx:pt>
          <cx:pt idx="286">ON</cx:pt>
          <cx:pt idx="287">ON</cx:pt>
          <cx:pt idx="288">ON</cx:pt>
          <cx:pt idx="289">ON</cx:pt>
          <cx:pt idx="290">ON</cx:pt>
          <cx:pt idx="291">ON</cx:pt>
          <cx:pt idx="292">ON</cx:pt>
          <cx:pt idx="293">ON</cx:pt>
          <cx:pt idx="294">ON</cx:pt>
          <cx:pt idx="295">ON</cx:pt>
          <cx:pt idx="296">ON</cx:pt>
          <cx:pt idx="297">ON</cx:pt>
          <cx:pt idx="298">ON</cx:pt>
          <cx:pt idx="299">ON</cx:pt>
          <cx:pt idx="300">ON</cx:pt>
          <cx:pt idx="301">ON</cx:pt>
          <cx:pt idx="302">ON</cx:pt>
          <cx:pt idx="303">ON</cx:pt>
          <cx:pt idx="304">ON</cx:pt>
          <cx:pt idx="305">ON</cx:pt>
          <cx:pt idx="306">ON</cx:pt>
          <cx:pt idx="307">ON</cx:pt>
          <cx:pt idx="308">ON</cx:pt>
          <cx:pt idx="309">ON</cx:pt>
          <cx:pt idx="310">ON</cx:pt>
          <cx:pt idx="311">ON</cx:pt>
          <cx:pt idx="312">ON</cx:pt>
          <cx:pt idx="313">ON</cx:pt>
          <cx:pt idx="314">ON</cx:pt>
          <cx:pt idx="315">ON</cx:pt>
          <cx:pt idx="316">ON</cx:pt>
          <cx:pt idx="317">ON</cx:pt>
          <cx:pt idx="318">ON</cx:pt>
          <cx:pt idx="319">ON</cx:pt>
          <cx:pt idx="320">ON</cx:pt>
          <cx:pt idx="321">ON</cx:pt>
          <cx:pt idx="322">ON</cx:pt>
          <cx:pt idx="323">ON</cx:pt>
          <cx:pt idx="324">ON</cx:pt>
          <cx:pt idx="325">ON</cx:pt>
          <cx:pt idx="326">ON</cx:pt>
          <cx:pt idx="327">ON</cx:pt>
          <cx:pt idx="328">ON</cx:pt>
          <cx:pt idx="329">ON</cx:pt>
          <cx:pt idx="330">ON</cx:pt>
          <cx:pt idx="331">ON</cx:pt>
          <cx:pt idx="332">ON</cx:pt>
          <cx:pt idx="333">ON</cx:pt>
          <cx:pt idx="334">ON</cx:pt>
          <cx:pt idx="335">ON</cx:pt>
          <cx:pt idx="336">ON</cx:pt>
          <cx:pt idx="337">ON</cx:pt>
          <cx:pt idx="338">ON</cx:pt>
          <cx:pt idx="339">ON</cx:pt>
          <cx:pt idx="340">ON</cx:pt>
          <cx:pt idx="341">ON</cx:pt>
          <cx:pt idx="342">ON</cx:pt>
          <cx:pt idx="343">ON</cx:pt>
          <cx:pt idx="344">ON</cx:pt>
          <cx:pt idx="345">ON</cx:pt>
          <cx:pt idx="346">ON</cx:pt>
          <cx:pt idx="347">ON</cx:pt>
          <cx:pt idx="348">ON</cx:pt>
          <cx:pt idx="349">ON</cx:pt>
          <cx:pt idx="350">ON</cx:pt>
          <cx:pt idx="351">ON</cx:pt>
          <cx:pt idx="352">ON</cx:pt>
          <cx:pt idx="353">ON</cx:pt>
          <cx:pt idx="354">ON</cx:pt>
          <cx:pt idx="355">ON</cx:pt>
          <cx:pt idx="356">ON</cx:pt>
          <cx:pt idx="357">ON</cx:pt>
          <cx:pt idx="358">ON</cx:pt>
          <cx:pt idx="359">ON</cx:pt>
          <cx:pt idx="360">ON</cx:pt>
          <cx:pt idx="361">ON</cx:pt>
          <cx:pt idx="362">ON</cx:pt>
          <cx:pt idx="363">ON</cx:pt>
          <cx:pt idx="364">ON</cx:pt>
          <cx:pt idx="365">ON</cx:pt>
          <cx:pt idx="366">ON</cx:pt>
          <cx:pt idx="367">ON</cx:pt>
          <cx:pt idx="368">ON</cx:pt>
          <cx:pt idx="369">ON</cx:pt>
          <cx:pt idx="370">ON</cx:pt>
          <cx:pt idx="371">ON</cx:pt>
          <cx:pt idx="372">ON</cx:pt>
          <cx:pt idx="373">ON</cx:pt>
          <cx:pt idx="374">ON</cx:pt>
          <cx:pt idx="375">ON</cx:pt>
          <cx:pt idx="376">ON</cx:pt>
          <cx:pt idx="377">ON</cx:pt>
          <cx:pt idx="378">ON</cx:pt>
          <cx:pt idx="379">ON</cx:pt>
          <cx:pt idx="380">ON</cx:pt>
          <cx:pt idx="381">ON</cx:pt>
          <cx:pt idx="382">ON</cx:pt>
          <cx:pt idx="383">ON</cx:pt>
          <cx:pt idx="384">ON</cx:pt>
          <cx:pt idx="385">ON</cx:pt>
          <cx:pt idx="386">ON</cx:pt>
          <cx:pt idx="387">ON</cx:pt>
          <cx:pt idx="388">ON</cx:pt>
          <cx:pt idx="389">ON</cx:pt>
          <cx:pt idx="390">ON</cx:pt>
          <cx:pt idx="391">ON</cx:pt>
          <cx:pt idx="392">ON</cx:pt>
          <cx:pt idx="393">ON</cx:pt>
          <cx:pt idx="394">ON</cx:pt>
          <cx:pt idx="395">ON</cx:pt>
          <cx:pt idx="396">ON</cx:pt>
          <cx:pt idx="397">ON</cx:pt>
          <cx:pt idx="398">ON</cx:pt>
          <cx:pt idx="399">ON</cx:pt>
          <cx:pt idx="400">ON</cx:pt>
          <cx:pt idx="401">ON</cx:pt>
          <cx:pt idx="402">ON</cx:pt>
          <cx:pt idx="403">ON</cx:pt>
          <cx:pt idx="404">ON</cx:pt>
          <cx:pt idx="405">ON</cx:pt>
          <cx:pt idx="406">ON</cx:pt>
          <cx:pt idx="407">ON</cx:pt>
          <cx:pt idx="408">ON</cx:pt>
          <cx:pt idx="409">ON</cx:pt>
          <cx:pt idx="410">ON</cx:pt>
          <cx:pt idx="411">ON</cx:pt>
          <cx:pt idx="412">ON</cx:pt>
          <cx:pt idx="413">ON</cx:pt>
          <cx:pt idx="414">ON</cx:pt>
          <cx:pt idx="415">ON</cx:pt>
          <cx:pt idx="416">ON</cx:pt>
          <cx:pt idx="417">ON</cx:pt>
          <cx:pt idx="418">ON</cx:pt>
          <cx:pt idx="419">ON</cx:pt>
          <cx:pt idx="420">ON</cx:pt>
          <cx:pt idx="421">ON</cx:pt>
          <cx:pt idx="422">ON</cx:pt>
          <cx:pt idx="423">ON</cx:pt>
          <cx:pt idx="424">ON</cx:pt>
          <cx:pt idx="425">ON</cx:pt>
          <cx:pt idx="426">ON</cx:pt>
          <cx:pt idx="427">ON</cx:pt>
          <cx:pt idx="428">ON</cx:pt>
          <cx:pt idx="429">ON</cx:pt>
          <cx:pt idx="430">ON</cx:pt>
          <cx:pt idx="431">ON</cx:pt>
          <cx:pt idx="432">ON</cx:pt>
          <cx:pt idx="433">ON</cx:pt>
          <cx:pt idx="434">ON</cx:pt>
          <cx:pt idx="435">ON</cx:pt>
          <cx:pt idx="436">ON</cx:pt>
          <cx:pt idx="437">ON</cx:pt>
          <cx:pt idx="438">ON</cx:pt>
          <cx:pt idx="439">ON</cx:pt>
          <cx:pt idx="440">ON</cx:pt>
          <cx:pt idx="441">ON</cx:pt>
          <cx:pt idx="442">ON</cx:pt>
          <cx:pt idx="443">ON</cx:pt>
          <cx:pt idx="444">ON</cx:pt>
          <cx:pt idx="445">ON</cx:pt>
          <cx:pt idx="446">ON</cx:pt>
          <cx:pt idx="447">ON</cx:pt>
          <cx:pt idx="448">ON</cx:pt>
          <cx:pt idx="449">ON</cx:pt>
          <cx:pt idx="450">ON</cx:pt>
          <cx:pt idx="451">ON</cx:pt>
          <cx:pt idx="452">ON</cx:pt>
          <cx:pt idx="453">ON</cx:pt>
          <cx:pt idx="454">ON</cx:pt>
          <cx:pt idx="455">ON</cx:pt>
          <cx:pt idx="456">ON</cx:pt>
          <cx:pt idx="457">ON</cx:pt>
          <cx:pt idx="458">ON</cx:pt>
          <cx:pt idx="459">ON</cx:pt>
          <cx:pt idx="460">ON</cx:pt>
          <cx:pt idx="461">ON</cx:pt>
          <cx:pt idx="462">ON</cx:pt>
          <cx:pt idx="463">ON</cx:pt>
          <cx:pt idx="464">ON</cx:pt>
          <cx:pt idx="465">ON</cx:pt>
          <cx:pt idx="466">ON</cx:pt>
          <cx:pt idx="467">ON</cx:pt>
          <cx:pt idx="468">ON</cx:pt>
          <cx:pt idx="469">ON</cx:pt>
          <cx:pt idx="470">ON</cx:pt>
          <cx:pt idx="471">ON</cx:pt>
          <cx:pt idx="472">ON</cx:pt>
          <cx:pt idx="473">ON</cx:pt>
          <cx:pt idx="474">ON</cx:pt>
          <cx:pt idx="475">ON</cx:pt>
          <cx:pt idx="476">ON</cx:pt>
          <cx:pt idx="477">ON</cx:pt>
          <cx:pt idx="478">ON</cx:pt>
          <cx:pt idx="479">ON</cx:pt>
          <cx:pt idx="480">ON</cx:pt>
          <cx:pt idx="481">ON</cx:pt>
          <cx:pt idx="482">ON</cx:pt>
          <cx:pt idx="483">ON</cx:pt>
          <cx:pt idx="484">ON</cx:pt>
          <cx:pt idx="485">ON</cx:pt>
          <cx:pt idx="486">ON</cx:pt>
          <cx:pt idx="487">ON</cx:pt>
          <cx:pt idx="488">ON</cx:pt>
          <cx:pt idx="489">ON</cx:pt>
          <cx:pt idx="490">ON</cx:pt>
          <cx:pt idx="491">ON</cx:pt>
          <cx:pt idx="492">ON</cx:pt>
          <cx:pt idx="493">QC</cx:pt>
          <cx:pt idx="494">QC</cx:pt>
          <cx:pt idx="495">QC</cx:pt>
          <cx:pt idx="496">QC</cx:pt>
          <cx:pt idx="497">QC</cx:pt>
          <cx:pt idx="498">QC</cx:pt>
          <cx:pt idx="499">QC</cx:pt>
          <cx:pt idx="500">QC</cx:pt>
          <cx:pt idx="501">QC</cx:pt>
          <cx:pt idx="502">QC</cx:pt>
          <cx:pt idx="503">QC</cx:pt>
          <cx:pt idx="504">QC</cx:pt>
          <cx:pt idx="505">QC</cx:pt>
          <cx:pt idx="506">QC</cx:pt>
          <cx:pt idx="507">QC</cx:pt>
          <cx:pt idx="508">QC</cx:pt>
          <cx:pt idx="509">QC</cx:pt>
          <cx:pt idx="510">QC</cx:pt>
          <cx:pt idx="511">QC</cx:pt>
          <cx:pt idx="512">QC</cx:pt>
          <cx:pt idx="513">QC</cx:pt>
          <cx:pt idx="514">QC</cx:pt>
          <cx:pt idx="515">QC</cx:pt>
          <cx:pt idx="516">QC</cx:pt>
          <cx:pt idx="517">QC</cx:pt>
          <cx:pt idx="518">QC</cx:pt>
          <cx:pt idx="519">QC</cx:pt>
          <cx:pt idx="520">QC</cx:pt>
          <cx:pt idx="521">QC</cx:pt>
          <cx:pt idx="522">QC</cx:pt>
          <cx:pt idx="523">QC</cx:pt>
          <cx:pt idx="524">QC</cx:pt>
          <cx:pt idx="525">QC</cx:pt>
          <cx:pt idx="526">QC</cx:pt>
          <cx:pt idx="527">QC</cx:pt>
          <cx:pt idx="528">QC</cx:pt>
          <cx:pt idx="529">QC</cx:pt>
          <cx:pt idx="530">QC</cx:pt>
          <cx:pt idx="531">QC</cx:pt>
          <cx:pt idx="532">QC</cx:pt>
          <cx:pt idx="533">QC</cx:pt>
          <cx:pt idx="534">QC</cx:pt>
          <cx:pt idx="535">QC</cx:pt>
          <cx:pt idx="536">QC</cx:pt>
          <cx:pt idx="537">QC</cx:pt>
          <cx:pt idx="538">QC</cx:pt>
          <cx:pt idx="539">QC</cx:pt>
          <cx:pt idx="540">QC</cx:pt>
          <cx:pt idx="541">QC</cx:pt>
          <cx:pt idx="542">QC</cx:pt>
          <cx:pt idx="543">QC</cx:pt>
          <cx:pt idx="544">QC</cx:pt>
          <cx:pt idx="545">QC</cx:pt>
          <cx:pt idx="546">QC</cx:pt>
          <cx:pt idx="547">QC</cx:pt>
          <cx:pt idx="548">QC</cx:pt>
          <cx:pt idx="549">QC</cx:pt>
          <cx:pt idx="550">QC</cx:pt>
          <cx:pt idx="551">QC</cx:pt>
          <cx:pt idx="552">QC</cx:pt>
          <cx:pt idx="553">QC</cx:pt>
          <cx:pt idx="554">QC</cx:pt>
          <cx:pt idx="555">QC</cx:pt>
          <cx:pt idx="556">QC</cx:pt>
          <cx:pt idx="557">QC</cx:pt>
          <cx:pt idx="558">QC</cx:pt>
          <cx:pt idx="559">QC</cx:pt>
          <cx:pt idx="560">QC</cx:pt>
          <cx:pt idx="561">QC</cx:pt>
          <cx:pt idx="562">QC</cx:pt>
          <cx:pt idx="563">QC</cx:pt>
          <cx:pt idx="564">QC</cx:pt>
          <cx:pt idx="565">QC</cx:pt>
          <cx:pt idx="566">QC</cx:pt>
          <cx:pt idx="567">QC</cx:pt>
          <cx:pt idx="568">QC</cx:pt>
          <cx:pt idx="569">QC</cx:pt>
          <cx:pt idx="570">QC</cx:pt>
          <cx:pt idx="571">QC</cx:pt>
          <cx:pt idx="572">QC</cx:pt>
          <cx:pt idx="573">QC</cx:pt>
          <cx:pt idx="574">QC</cx:pt>
          <cx:pt idx="575">QC</cx:pt>
          <cx:pt idx="576">QC</cx:pt>
          <cx:pt idx="577">QC</cx:pt>
          <cx:pt idx="578">QC</cx:pt>
          <cx:pt idx="579">QC</cx:pt>
          <cx:pt idx="580">QC</cx:pt>
          <cx:pt idx="581">QC</cx:pt>
          <cx:pt idx="582">QC</cx:pt>
          <cx:pt idx="583">QC</cx:pt>
          <cx:pt idx="584">QC</cx:pt>
          <cx:pt idx="585">QC</cx:pt>
          <cx:pt idx="586">QC</cx:pt>
          <cx:pt idx="587">QC</cx:pt>
          <cx:pt idx="588">QC</cx:pt>
          <cx:pt idx="589">QC</cx:pt>
          <cx:pt idx="590">QC</cx:pt>
          <cx:pt idx="591">QC</cx:pt>
          <cx:pt idx="592">QC</cx:pt>
          <cx:pt idx="593">QC</cx:pt>
          <cx:pt idx="594">QC</cx:pt>
          <cx:pt idx="595">QC</cx:pt>
          <cx:pt idx="596">QC</cx:pt>
          <cx:pt idx="597">QC</cx:pt>
          <cx:pt idx="598">QC</cx:pt>
          <cx:pt idx="599">QC</cx:pt>
          <cx:pt idx="600">QC</cx:pt>
          <cx:pt idx="601">QC</cx:pt>
          <cx:pt idx="602">QC</cx:pt>
          <cx:pt idx="603">QC</cx:pt>
          <cx:pt idx="604">QC</cx:pt>
          <cx:pt idx="605">QC</cx:pt>
          <cx:pt idx="606">QC</cx:pt>
          <cx:pt idx="607">QC</cx:pt>
          <cx:pt idx="608">QC</cx:pt>
          <cx:pt idx="609">QC</cx:pt>
          <cx:pt idx="610">QC</cx:pt>
          <cx:pt idx="611">SK</cx:pt>
          <cx:pt idx="612">SK</cx:pt>
        </cx:lvl>
      </cx:strDim>
      <cx:numDim type="val">
        <cx:f>'Program Skills required by job'!$B$2:$B$614</cx:f>
        <cx:lvl ptCount="613" formatCode="General">
          <cx:pt idx="0">2</cx:pt>
          <cx:pt idx="1">4</cx:pt>
          <cx:pt idx="2">1</cx:pt>
          <cx:pt idx="3">6</cx:pt>
          <cx:pt idx="4">5</cx:pt>
          <cx:pt idx="5">1</cx:pt>
          <cx:pt idx="6">8</cx:pt>
          <cx:pt idx="7">4</cx:pt>
          <cx:pt idx="8">3</cx:pt>
          <cx:pt idx="9">2</cx:pt>
          <cx:pt idx="10">5</cx:pt>
          <cx:pt idx="11">3</cx:pt>
          <cx:pt idx="12">3</cx:pt>
          <cx:pt idx="13">6</cx:pt>
          <cx:pt idx="14">3</cx:pt>
          <cx:pt idx="15">4</cx:pt>
          <cx:pt idx="16">1</cx:pt>
          <cx:pt idx="17">2</cx:pt>
          <cx:pt idx="18">1</cx:pt>
          <cx:pt idx="19">6</cx:pt>
          <cx:pt idx="20">3</cx:pt>
          <cx:pt idx="21">3</cx:pt>
          <cx:pt idx="22">2</cx:pt>
          <cx:pt idx="23">3</cx:pt>
          <cx:pt idx="24">3</cx:pt>
          <cx:pt idx="25">3</cx:pt>
          <cx:pt idx="26">6</cx:pt>
          <cx:pt idx="27">1</cx:pt>
          <cx:pt idx="28">1</cx:pt>
          <cx:pt idx="29">2</cx:pt>
          <cx:pt idx="30">4</cx:pt>
          <cx:pt idx="31">6</cx:pt>
          <cx:pt idx="32">1</cx:pt>
          <cx:pt idx="33">5</cx:pt>
          <cx:pt idx="34">1</cx:pt>
          <cx:pt idx="35">1</cx:pt>
          <cx:pt idx="36">3</cx:pt>
          <cx:pt idx="37">1</cx:pt>
          <cx:pt idx="38">2</cx:pt>
          <cx:pt idx="39">1</cx:pt>
          <cx:pt idx="40">2</cx:pt>
          <cx:pt idx="41">2</cx:pt>
          <cx:pt idx="42">5</cx:pt>
          <cx:pt idx="43">3</cx:pt>
          <cx:pt idx="44">2</cx:pt>
          <cx:pt idx="45">5</cx:pt>
          <cx:pt idx="46">4</cx:pt>
          <cx:pt idx="47">1</cx:pt>
          <cx:pt idx="48">6</cx:pt>
          <cx:pt idx="49">6</cx:pt>
          <cx:pt idx="50">4</cx:pt>
          <cx:pt idx="51">3</cx:pt>
          <cx:pt idx="52">2</cx:pt>
          <cx:pt idx="53">3</cx:pt>
          <cx:pt idx="54">7</cx:pt>
          <cx:pt idx="55">2</cx:pt>
          <cx:pt idx="56">2</cx:pt>
          <cx:pt idx="57">1</cx:pt>
          <cx:pt idx="58">3</cx:pt>
          <cx:pt idx="59">1</cx:pt>
          <cx:pt idx="60">4</cx:pt>
          <cx:pt idx="61">1</cx:pt>
          <cx:pt idx="62">1</cx:pt>
          <cx:pt idx="63">2</cx:pt>
          <cx:pt idx="64">2</cx:pt>
          <cx:pt idx="65">1</cx:pt>
          <cx:pt idx="66">1</cx:pt>
          <cx:pt idx="67">1</cx:pt>
          <cx:pt idx="68">5</cx:pt>
          <cx:pt idx="69">2</cx:pt>
          <cx:pt idx="70">1</cx:pt>
          <cx:pt idx="71">1</cx:pt>
          <cx:pt idx="72">2</cx:pt>
          <cx:pt idx="73">1</cx:pt>
          <cx:pt idx="74">1</cx:pt>
          <cx:pt idx="75">1</cx:pt>
          <cx:pt idx="76">5</cx:pt>
          <cx:pt idx="77">1</cx:pt>
          <cx:pt idx="78">1</cx:pt>
          <cx:pt idx="79">5</cx:pt>
          <cx:pt idx="80">1</cx:pt>
          <cx:pt idx="81">2</cx:pt>
          <cx:pt idx="82">2</cx:pt>
          <cx:pt idx="83">1</cx:pt>
          <cx:pt idx="84">5</cx:pt>
          <cx:pt idx="85">4</cx:pt>
          <cx:pt idx="86">7</cx:pt>
          <cx:pt idx="87">8</cx:pt>
          <cx:pt idx="88">1</cx:pt>
          <cx:pt idx="89">6</cx:pt>
          <cx:pt idx="90">4</cx:pt>
          <cx:pt idx="91">3</cx:pt>
          <cx:pt idx="92">1</cx:pt>
          <cx:pt idx="93">4</cx:pt>
          <cx:pt idx="94">1</cx:pt>
          <cx:pt idx="95">2</cx:pt>
          <cx:pt idx="96">2</cx:pt>
          <cx:pt idx="97">1</cx:pt>
          <cx:pt idx="98">3</cx:pt>
          <cx:pt idx="99">4</cx:pt>
          <cx:pt idx="100">2</cx:pt>
          <cx:pt idx="101">2</cx:pt>
          <cx:pt idx="102">2</cx:pt>
          <cx:pt idx="103">1</cx:pt>
          <cx:pt idx="104">2</cx:pt>
          <cx:pt idx="105">1</cx:pt>
          <cx:pt idx="106">3</cx:pt>
          <cx:pt idx="107">2</cx:pt>
          <cx:pt idx="108">1</cx:pt>
          <cx:pt idx="109">1</cx:pt>
          <cx:pt idx="110">5</cx:pt>
          <cx:pt idx="111">1</cx:pt>
          <cx:pt idx="112">4</cx:pt>
          <cx:pt idx="113">3</cx:pt>
          <cx:pt idx="114">1</cx:pt>
          <cx:pt idx="115">1</cx:pt>
          <cx:pt idx="116">1</cx:pt>
          <cx:pt idx="117">1</cx:pt>
          <cx:pt idx="118">4</cx:pt>
          <cx:pt idx="119">2</cx:pt>
          <cx:pt idx="120">2</cx:pt>
          <cx:pt idx="121">2</cx:pt>
          <cx:pt idx="122">1</cx:pt>
          <cx:pt idx="123">1</cx:pt>
          <cx:pt idx="124">3</cx:pt>
          <cx:pt idx="125">2</cx:pt>
          <cx:pt idx="126">3</cx:pt>
          <cx:pt idx="127">2</cx:pt>
          <cx:pt idx="128">6</cx:pt>
          <cx:pt idx="129">3</cx:pt>
          <cx:pt idx="130">5</cx:pt>
          <cx:pt idx="131">2</cx:pt>
          <cx:pt idx="132">2</cx:pt>
          <cx:pt idx="133">3</cx:pt>
          <cx:pt idx="134">2</cx:pt>
          <cx:pt idx="135">1</cx:pt>
          <cx:pt idx="136">1</cx:pt>
          <cx:pt idx="137">6</cx:pt>
          <cx:pt idx="138">3</cx:pt>
          <cx:pt idx="139">5</cx:pt>
          <cx:pt idx="140">3</cx:pt>
          <cx:pt idx="141">1</cx:pt>
          <cx:pt idx="142">1</cx:pt>
          <cx:pt idx="143">2</cx:pt>
          <cx:pt idx="144">3</cx:pt>
          <cx:pt idx="145">5</cx:pt>
          <cx:pt idx="146">4</cx:pt>
          <cx:pt idx="147">3</cx:pt>
          <cx:pt idx="148">5</cx:pt>
          <cx:pt idx="149">4</cx:pt>
          <cx:pt idx="150">1</cx:pt>
          <cx:pt idx="151">6</cx:pt>
          <cx:pt idx="152">1</cx:pt>
          <cx:pt idx="153">1</cx:pt>
          <cx:pt idx="154">1</cx:pt>
          <cx:pt idx="155">2</cx:pt>
          <cx:pt idx="156">8</cx:pt>
          <cx:pt idx="157">5</cx:pt>
          <cx:pt idx="158">4</cx:pt>
          <cx:pt idx="159">2</cx:pt>
          <cx:pt idx="160">2</cx:pt>
          <cx:pt idx="161">3</cx:pt>
          <cx:pt idx="162">1</cx:pt>
          <cx:pt idx="163">1</cx:pt>
          <cx:pt idx="164">1</cx:pt>
          <cx:pt idx="165">3</cx:pt>
          <cx:pt idx="166">3</cx:pt>
          <cx:pt idx="167">5</cx:pt>
          <cx:pt idx="168">3</cx:pt>
          <cx:pt idx="169">4</cx:pt>
          <cx:pt idx="170">1</cx:pt>
          <cx:pt idx="171">1</cx:pt>
          <cx:pt idx="172">4</cx:pt>
          <cx:pt idx="173">3</cx:pt>
          <cx:pt idx="174">3</cx:pt>
          <cx:pt idx="175">4</cx:pt>
          <cx:pt idx="176">4</cx:pt>
          <cx:pt idx="177">2</cx:pt>
          <cx:pt idx="178">7</cx:pt>
          <cx:pt idx="179">1</cx:pt>
          <cx:pt idx="180">2</cx:pt>
          <cx:pt idx="181">1</cx:pt>
          <cx:pt idx="182">1</cx:pt>
          <cx:pt idx="183">4</cx:pt>
          <cx:pt idx="184">3</cx:pt>
          <cx:pt idx="185">1</cx:pt>
          <cx:pt idx="186">2</cx:pt>
          <cx:pt idx="187">1</cx:pt>
          <cx:pt idx="188">7</cx:pt>
          <cx:pt idx="189">6</cx:pt>
          <cx:pt idx="190">1</cx:pt>
          <cx:pt idx="191">4</cx:pt>
          <cx:pt idx="192">1</cx:pt>
          <cx:pt idx="193">1</cx:pt>
          <cx:pt idx="194">5</cx:pt>
          <cx:pt idx="195">2</cx:pt>
          <cx:pt idx="196">3</cx:pt>
          <cx:pt idx="197">4</cx:pt>
          <cx:pt idx="198">4</cx:pt>
          <cx:pt idx="199">3</cx:pt>
          <cx:pt idx="200">4</cx:pt>
          <cx:pt idx="201">3</cx:pt>
          <cx:pt idx="202">9</cx:pt>
          <cx:pt idx="203">1</cx:pt>
          <cx:pt idx="204">5</cx:pt>
          <cx:pt idx="205">1</cx:pt>
          <cx:pt idx="206">2</cx:pt>
          <cx:pt idx="207">3</cx:pt>
          <cx:pt idx="208">6</cx:pt>
          <cx:pt idx="209">1</cx:pt>
          <cx:pt idx="210">7</cx:pt>
          <cx:pt idx="211">1</cx:pt>
          <cx:pt idx="212">3</cx:pt>
          <cx:pt idx="213">1</cx:pt>
          <cx:pt idx="214">2</cx:pt>
          <cx:pt idx="215">2</cx:pt>
          <cx:pt idx="216">2</cx:pt>
          <cx:pt idx="217">1</cx:pt>
          <cx:pt idx="218">5</cx:pt>
          <cx:pt idx="219">2</cx:pt>
          <cx:pt idx="220">1</cx:pt>
          <cx:pt idx="221">1</cx:pt>
          <cx:pt idx="222">2</cx:pt>
          <cx:pt idx="223">3</cx:pt>
          <cx:pt idx="224">3</cx:pt>
          <cx:pt idx="225">6</cx:pt>
          <cx:pt idx="226">3</cx:pt>
          <cx:pt idx="227">4</cx:pt>
          <cx:pt idx="228">5</cx:pt>
          <cx:pt idx="229">1</cx:pt>
          <cx:pt idx="230">8</cx:pt>
          <cx:pt idx="231">8</cx:pt>
          <cx:pt idx="232">1</cx:pt>
          <cx:pt idx="233">1</cx:pt>
          <cx:pt idx="234">2</cx:pt>
          <cx:pt idx="235">3</cx:pt>
          <cx:pt idx="236">4</cx:pt>
          <cx:pt idx="237">1</cx:pt>
          <cx:pt idx="238">1</cx:pt>
          <cx:pt idx="239">2</cx:pt>
          <cx:pt idx="240">2</cx:pt>
          <cx:pt idx="241">2</cx:pt>
          <cx:pt idx="242">4</cx:pt>
          <cx:pt idx="243">5</cx:pt>
          <cx:pt idx="244">5</cx:pt>
          <cx:pt idx="245">4</cx:pt>
          <cx:pt idx="246">2</cx:pt>
          <cx:pt idx="247">2</cx:pt>
          <cx:pt idx="248">2</cx:pt>
          <cx:pt idx="249">8</cx:pt>
          <cx:pt idx="250">8</cx:pt>
          <cx:pt idx="251">7</cx:pt>
          <cx:pt idx="252">4</cx:pt>
          <cx:pt idx="253">1</cx:pt>
          <cx:pt idx="254">2</cx:pt>
          <cx:pt idx="255">5</cx:pt>
          <cx:pt idx="256">5</cx:pt>
          <cx:pt idx="257">1</cx:pt>
          <cx:pt idx="258">6</cx:pt>
          <cx:pt idx="259">2</cx:pt>
          <cx:pt idx="260">4</cx:pt>
          <cx:pt idx="261">2</cx:pt>
          <cx:pt idx="262">6</cx:pt>
          <cx:pt idx="263">4</cx:pt>
          <cx:pt idx="264">6</cx:pt>
          <cx:pt idx="265">4</cx:pt>
          <cx:pt idx="266">2</cx:pt>
          <cx:pt idx="267">3</cx:pt>
          <cx:pt idx="268">5</cx:pt>
          <cx:pt idx="269">5</cx:pt>
          <cx:pt idx="270">4</cx:pt>
          <cx:pt idx="271">8</cx:pt>
          <cx:pt idx="272">3</cx:pt>
          <cx:pt idx="273">7</cx:pt>
          <cx:pt idx="274">7</cx:pt>
          <cx:pt idx="275">1</cx:pt>
          <cx:pt idx="276">3</cx:pt>
          <cx:pt idx="277">2</cx:pt>
          <cx:pt idx="278">2</cx:pt>
          <cx:pt idx="279">3</cx:pt>
          <cx:pt idx="280">8</cx:pt>
          <cx:pt idx="281">1</cx:pt>
          <cx:pt idx="282">4</cx:pt>
          <cx:pt idx="283">9</cx:pt>
          <cx:pt idx="284">2</cx:pt>
          <cx:pt idx="285">4</cx:pt>
          <cx:pt idx="286">6</cx:pt>
          <cx:pt idx="287">3</cx:pt>
          <cx:pt idx="288">1</cx:pt>
          <cx:pt idx="289">5</cx:pt>
          <cx:pt idx="290">2</cx:pt>
          <cx:pt idx="291">6</cx:pt>
          <cx:pt idx="292">7</cx:pt>
          <cx:pt idx="293">4</cx:pt>
          <cx:pt idx="294">2</cx:pt>
          <cx:pt idx="295">1</cx:pt>
          <cx:pt idx="296">1</cx:pt>
          <cx:pt idx="297">4</cx:pt>
          <cx:pt idx="298">2</cx:pt>
          <cx:pt idx="299">2</cx:pt>
          <cx:pt idx="300">4</cx:pt>
          <cx:pt idx="301">5</cx:pt>
          <cx:pt idx="302">4</cx:pt>
          <cx:pt idx="303">3</cx:pt>
          <cx:pt idx="304">1</cx:pt>
          <cx:pt idx="305">3</cx:pt>
          <cx:pt idx="306">2</cx:pt>
          <cx:pt idx="307">1</cx:pt>
          <cx:pt idx="308">2</cx:pt>
          <cx:pt idx="309">2</cx:pt>
          <cx:pt idx="310">3</cx:pt>
          <cx:pt idx="311">6</cx:pt>
          <cx:pt idx="312">2</cx:pt>
          <cx:pt idx="313">4</cx:pt>
          <cx:pt idx="314">2</cx:pt>
          <cx:pt idx="315">2</cx:pt>
          <cx:pt idx="316">3</cx:pt>
          <cx:pt idx="317">2</cx:pt>
          <cx:pt idx="318">3</cx:pt>
          <cx:pt idx="319">5</cx:pt>
          <cx:pt idx="320">3</cx:pt>
          <cx:pt idx="321">5</cx:pt>
          <cx:pt idx="322">4</cx:pt>
          <cx:pt idx="323">2</cx:pt>
          <cx:pt idx="324">5</cx:pt>
          <cx:pt idx="325">4</cx:pt>
          <cx:pt idx="326">1</cx:pt>
          <cx:pt idx="327">1</cx:pt>
          <cx:pt idx="328">2</cx:pt>
          <cx:pt idx="329">1</cx:pt>
          <cx:pt idx="330">4</cx:pt>
          <cx:pt idx="331">4</cx:pt>
          <cx:pt idx="332">4</cx:pt>
          <cx:pt idx="333">4</cx:pt>
          <cx:pt idx="334">1</cx:pt>
          <cx:pt idx="335">4</cx:pt>
          <cx:pt idx="336">1</cx:pt>
          <cx:pt idx="337">3</cx:pt>
          <cx:pt idx="338">4</cx:pt>
          <cx:pt idx="339">3</cx:pt>
          <cx:pt idx="340">4</cx:pt>
          <cx:pt idx="341">3</cx:pt>
          <cx:pt idx="342">5</cx:pt>
          <cx:pt idx="343">3</cx:pt>
          <cx:pt idx="344">4</cx:pt>
          <cx:pt idx="345">1</cx:pt>
          <cx:pt idx="346">3</cx:pt>
          <cx:pt idx="347">3</cx:pt>
          <cx:pt idx="348">2</cx:pt>
          <cx:pt idx="349">6</cx:pt>
          <cx:pt idx="350">2</cx:pt>
          <cx:pt idx="351">1</cx:pt>
          <cx:pt idx="352">4</cx:pt>
          <cx:pt idx="353">4</cx:pt>
          <cx:pt idx="354">5</cx:pt>
          <cx:pt idx="355">7</cx:pt>
          <cx:pt idx="356">5</cx:pt>
          <cx:pt idx="357">2</cx:pt>
          <cx:pt idx="358">2</cx:pt>
          <cx:pt idx="359">1</cx:pt>
          <cx:pt idx="360">1</cx:pt>
          <cx:pt idx="361">1</cx:pt>
          <cx:pt idx="362">3</cx:pt>
          <cx:pt idx="363">2</cx:pt>
          <cx:pt idx="364">1</cx:pt>
          <cx:pt idx="365">4</cx:pt>
          <cx:pt idx="366">5</cx:pt>
          <cx:pt idx="367">2</cx:pt>
          <cx:pt idx="368">2</cx:pt>
          <cx:pt idx="369">2</cx:pt>
          <cx:pt idx="370">2</cx:pt>
          <cx:pt idx="371">4</cx:pt>
          <cx:pt idx="372">3</cx:pt>
          <cx:pt idx="373">4</cx:pt>
          <cx:pt idx="374">3</cx:pt>
          <cx:pt idx="375">2</cx:pt>
          <cx:pt idx="376">1</cx:pt>
          <cx:pt idx="377">7</cx:pt>
          <cx:pt idx="378">2</cx:pt>
          <cx:pt idx="379">1</cx:pt>
          <cx:pt idx="380">1</cx:pt>
          <cx:pt idx="381">2</cx:pt>
          <cx:pt idx="382">2</cx:pt>
          <cx:pt idx="383">3</cx:pt>
          <cx:pt idx="384">1</cx:pt>
          <cx:pt idx="385">1</cx:pt>
          <cx:pt idx="386">2</cx:pt>
          <cx:pt idx="387">2</cx:pt>
          <cx:pt idx="388">1</cx:pt>
          <cx:pt idx="389">8</cx:pt>
          <cx:pt idx="390">4</cx:pt>
          <cx:pt idx="391">3</cx:pt>
          <cx:pt idx="392">5</cx:pt>
          <cx:pt idx="393">6</cx:pt>
          <cx:pt idx="394">4</cx:pt>
          <cx:pt idx="395">2</cx:pt>
          <cx:pt idx="396">2</cx:pt>
          <cx:pt idx="397">4</cx:pt>
          <cx:pt idx="398">2</cx:pt>
          <cx:pt idx="399">2</cx:pt>
          <cx:pt idx="400">1</cx:pt>
          <cx:pt idx="401">5</cx:pt>
          <cx:pt idx="402">3</cx:pt>
          <cx:pt idx="403">3</cx:pt>
          <cx:pt idx="404">1</cx:pt>
          <cx:pt idx="405">3</cx:pt>
          <cx:pt idx="406">1</cx:pt>
          <cx:pt idx="407">5</cx:pt>
          <cx:pt idx="408">2</cx:pt>
          <cx:pt idx="409">3</cx:pt>
          <cx:pt idx="410">1</cx:pt>
          <cx:pt idx="411">1</cx:pt>
          <cx:pt idx="412">5</cx:pt>
          <cx:pt idx="413">7</cx:pt>
          <cx:pt idx="414">2</cx:pt>
          <cx:pt idx="415">4</cx:pt>
          <cx:pt idx="416">8</cx:pt>
          <cx:pt idx="417">2</cx:pt>
          <cx:pt idx="418">6</cx:pt>
          <cx:pt idx="419">7</cx:pt>
          <cx:pt idx="420">1</cx:pt>
          <cx:pt idx="421">4</cx:pt>
          <cx:pt idx="422">1</cx:pt>
          <cx:pt idx="423">7</cx:pt>
          <cx:pt idx="424">6</cx:pt>
          <cx:pt idx="425">5</cx:pt>
          <cx:pt idx="426">3</cx:pt>
          <cx:pt idx="427">2</cx:pt>
          <cx:pt idx="428">3</cx:pt>
          <cx:pt idx="429">2</cx:pt>
          <cx:pt idx="430">6</cx:pt>
          <cx:pt idx="431">3</cx:pt>
          <cx:pt idx="432">2</cx:pt>
          <cx:pt idx="433">1</cx:pt>
          <cx:pt idx="434">3</cx:pt>
          <cx:pt idx="435">3</cx:pt>
          <cx:pt idx="436">2</cx:pt>
          <cx:pt idx="437">6</cx:pt>
          <cx:pt idx="438">3</cx:pt>
          <cx:pt idx="439">1</cx:pt>
          <cx:pt idx="440">3</cx:pt>
          <cx:pt idx="441">2</cx:pt>
          <cx:pt idx="442">1</cx:pt>
          <cx:pt idx="443">3</cx:pt>
          <cx:pt idx="444">9</cx:pt>
          <cx:pt idx="445">1</cx:pt>
          <cx:pt idx="446">3</cx:pt>
          <cx:pt idx="447">2</cx:pt>
          <cx:pt idx="448">3</cx:pt>
          <cx:pt idx="449">3</cx:pt>
          <cx:pt idx="450">1</cx:pt>
          <cx:pt idx="451">4</cx:pt>
          <cx:pt idx="452">6</cx:pt>
          <cx:pt idx="453">4</cx:pt>
          <cx:pt idx="454">6</cx:pt>
          <cx:pt idx="455">1</cx:pt>
          <cx:pt idx="456">2</cx:pt>
          <cx:pt idx="457">5</cx:pt>
          <cx:pt idx="458">7</cx:pt>
          <cx:pt idx="459">2</cx:pt>
          <cx:pt idx="460">1</cx:pt>
          <cx:pt idx="461">3</cx:pt>
          <cx:pt idx="462">1</cx:pt>
          <cx:pt idx="463">4</cx:pt>
          <cx:pt idx="464">3</cx:pt>
          <cx:pt idx="465">2</cx:pt>
          <cx:pt idx="466">2</cx:pt>
          <cx:pt idx="467">2</cx:pt>
          <cx:pt idx="468">1</cx:pt>
          <cx:pt idx="469">3</cx:pt>
          <cx:pt idx="470">5</cx:pt>
          <cx:pt idx="471">5</cx:pt>
          <cx:pt idx="472">1</cx:pt>
          <cx:pt idx="473">1</cx:pt>
          <cx:pt idx="474">3</cx:pt>
          <cx:pt idx="475">3</cx:pt>
          <cx:pt idx="476">5</cx:pt>
          <cx:pt idx="477">5</cx:pt>
          <cx:pt idx="478">1</cx:pt>
          <cx:pt idx="479">2</cx:pt>
          <cx:pt idx="480">4</cx:pt>
          <cx:pt idx="481">3</cx:pt>
          <cx:pt idx="482">2</cx:pt>
          <cx:pt idx="483">5</cx:pt>
          <cx:pt idx="484">6</cx:pt>
          <cx:pt idx="485">4</cx:pt>
          <cx:pt idx="486">3</cx:pt>
          <cx:pt idx="487">6</cx:pt>
          <cx:pt idx="488">8</cx:pt>
          <cx:pt idx="489">5</cx:pt>
          <cx:pt idx="490">1</cx:pt>
          <cx:pt idx="491">1</cx:pt>
          <cx:pt idx="492">1</cx:pt>
          <cx:pt idx="493">10</cx:pt>
          <cx:pt idx="494">1</cx:pt>
          <cx:pt idx="495">1</cx:pt>
          <cx:pt idx="496">1</cx:pt>
          <cx:pt idx="497">5</cx:pt>
          <cx:pt idx="498">4</cx:pt>
          <cx:pt idx="499">2</cx:pt>
          <cx:pt idx="500">1</cx:pt>
          <cx:pt idx="501">4</cx:pt>
          <cx:pt idx="502">2</cx:pt>
          <cx:pt idx="503">8</cx:pt>
          <cx:pt idx="504">2</cx:pt>
          <cx:pt idx="505">5</cx:pt>
          <cx:pt idx="506">3</cx:pt>
          <cx:pt idx="507">10</cx:pt>
          <cx:pt idx="508">8</cx:pt>
          <cx:pt idx="509">5</cx:pt>
          <cx:pt idx="510">6</cx:pt>
          <cx:pt idx="511">3</cx:pt>
          <cx:pt idx="512">5</cx:pt>
          <cx:pt idx="513">2</cx:pt>
          <cx:pt idx="514">5</cx:pt>
          <cx:pt idx="515">2</cx:pt>
          <cx:pt idx="516">7</cx:pt>
          <cx:pt idx="517">3</cx:pt>
          <cx:pt idx="518">1</cx:pt>
          <cx:pt idx="519">3</cx:pt>
          <cx:pt idx="520">7</cx:pt>
          <cx:pt idx="521">4</cx:pt>
          <cx:pt idx="522">3</cx:pt>
          <cx:pt idx="523">4</cx:pt>
          <cx:pt idx="524">3</cx:pt>
          <cx:pt idx="525">2</cx:pt>
          <cx:pt idx="526">1</cx:pt>
          <cx:pt idx="527">1</cx:pt>
          <cx:pt idx="528">1</cx:pt>
          <cx:pt idx="529">7</cx:pt>
          <cx:pt idx="530">4</cx:pt>
          <cx:pt idx="531">8</cx:pt>
          <cx:pt idx="532">5</cx:pt>
          <cx:pt idx="533">7</cx:pt>
          <cx:pt idx="534">5</cx:pt>
          <cx:pt idx="535">2</cx:pt>
          <cx:pt idx="536">4</cx:pt>
          <cx:pt idx="537">2</cx:pt>
          <cx:pt idx="538">7</cx:pt>
          <cx:pt idx="539">4</cx:pt>
          <cx:pt idx="540">3</cx:pt>
          <cx:pt idx="541">2</cx:pt>
          <cx:pt idx="542">2</cx:pt>
          <cx:pt idx="543">5</cx:pt>
          <cx:pt idx="544">4</cx:pt>
          <cx:pt idx="545">5</cx:pt>
          <cx:pt idx="546">3</cx:pt>
          <cx:pt idx="547">6</cx:pt>
          <cx:pt idx="548">5</cx:pt>
          <cx:pt idx="549">4</cx:pt>
          <cx:pt idx="550">6</cx:pt>
          <cx:pt idx="551">7</cx:pt>
          <cx:pt idx="552">7</cx:pt>
          <cx:pt idx="553">4</cx:pt>
          <cx:pt idx="554">1</cx:pt>
          <cx:pt idx="555">4</cx:pt>
          <cx:pt idx="556">1</cx:pt>
          <cx:pt idx="557">7</cx:pt>
          <cx:pt idx="558">5</cx:pt>
          <cx:pt idx="559">6</cx:pt>
          <cx:pt idx="560">3</cx:pt>
          <cx:pt idx="561">5</cx:pt>
          <cx:pt idx="562">5</cx:pt>
          <cx:pt idx="563">1</cx:pt>
          <cx:pt idx="564">3</cx:pt>
          <cx:pt idx="565">5</cx:pt>
          <cx:pt idx="566">8</cx:pt>
          <cx:pt idx="567">8</cx:pt>
          <cx:pt idx="568">2</cx:pt>
          <cx:pt idx="569">6</cx:pt>
          <cx:pt idx="570">4</cx:pt>
          <cx:pt idx="571">3</cx:pt>
          <cx:pt idx="572">5</cx:pt>
          <cx:pt idx="573">2</cx:pt>
          <cx:pt idx="574">3</cx:pt>
          <cx:pt idx="575">1</cx:pt>
          <cx:pt idx="576">9</cx:pt>
          <cx:pt idx="577">4</cx:pt>
          <cx:pt idx="578">1</cx:pt>
          <cx:pt idx="579">3</cx:pt>
          <cx:pt idx="580">3</cx:pt>
          <cx:pt idx="581">6</cx:pt>
          <cx:pt idx="582">2</cx:pt>
          <cx:pt idx="583">1</cx:pt>
          <cx:pt idx="584">7</cx:pt>
          <cx:pt idx="585">1</cx:pt>
          <cx:pt idx="586">1</cx:pt>
          <cx:pt idx="587">4</cx:pt>
          <cx:pt idx="588">1</cx:pt>
          <cx:pt idx="589">10</cx:pt>
          <cx:pt idx="590">4</cx:pt>
          <cx:pt idx="591">2</cx:pt>
          <cx:pt idx="592">1</cx:pt>
          <cx:pt idx="593">2</cx:pt>
          <cx:pt idx="594">3</cx:pt>
          <cx:pt idx="595">1</cx:pt>
          <cx:pt idx="596">3</cx:pt>
          <cx:pt idx="597">6</cx:pt>
          <cx:pt idx="598">1</cx:pt>
          <cx:pt idx="599">1</cx:pt>
          <cx:pt idx="600">9</cx:pt>
          <cx:pt idx="601">7</cx:pt>
          <cx:pt idx="602">2</cx:pt>
          <cx:pt idx="603">2</cx:pt>
          <cx:pt idx="604">2</cx:pt>
          <cx:pt idx="605">4</cx:pt>
          <cx:pt idx="606">2</cx:pt>
          <cx:pt idx="607">2</cx:pt>
          <cx:pt idx="608">1</cx:pt>
          <cx:pt idx="609">10</cx:pt>
          <cx:pt idx="610">2</cx:pt>
          <cx:pt idx="611">1</cx:pt>
          <cx:pt idx="612">2</cx:pt>
        </cx:lvl>
      </cx:numDim>
    </cx:data>
  </cx:chartData>
  <cx:chart>
    <cx:title pos="t" align="ctr" overlay="0">
      <cx:tx>
        <cx:txData>
          <cx:v>UoT Data Science Skills required in Job Opportunities by province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 b="1"/>
          </a:pPr>
          <a:r>
            <a:rPr lang="en-US" sz="16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UoT Data Science Skills required in Job Opportunities by province</a:t>
          </a:r>
        </a:p>
      </cx:txPr>
    </cx:title>
    <cx:plotArea>
      <cx:plotAreaRegion>
        <cx:series layoutId="boxWhisker" uniqueId="{BFF0609A-09DB-E84B-95FB-E75D8F2B4D30}" formatIdx="0">
          <cx:tx>
            <cx:txData>
              <cx:f>'Program Skills required by job'!$B$1</cx:f>
              <cx:v>Qtd Skills</cx:v>
            </cx:txData>
          </cx:tx>
          <cx:spPr>
            <a:solidFill>
              <a:schemeClr val="bg2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 b="1">
                    <a:solidFill>
                      <a:srgbClr val="FF0000"/>
                    </a:solidFill>
                  </a:defRPr>
                </a:pPr>
                <a:endParaRPr lang="en-US" sz="1400" b="1" i="0" u="none" strike="noStrike" baseline="0">
                  <a:solidFill>
                    <a:srgbClr val="FF0000"/>
                  </a:solidFill>
                  <a:latin typeface="Calibri" panose="020F0502020204030204"/>
                </a:endParaRPr>
              </a:p>
            </cx:txPr>
          </cx:dataLabels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/>
            </a:pPr>
            <a:endParaRPr lang="en-US" sz="12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/>
            </a:pPr>
            <a:endParaRPr lang="en-US" sz="12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/>
  </cs:dataLabel>
  <cs:dataLabelCallout>
    <cs:lnRef idx="0"/>
    <cs:fillRef idx="0"/>
    <cs:effectRef idx="0"/>
    <cs:fontRef idx="minor">
      <a:schemeClr val="dk1">
        <a:lumMod val="50000"/>
        <a:lumOff val="50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ln w="9525" cap="flat" cmpd="sng" algn="ctr">
        <a:solidFill>
          <a:schemeClr val="phClr">
            <a:alpha val="50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cap="none" spc="2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B2B848-9084-4658-8DBA-7C48B7D7257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8B5922B-6A86-4A4F-95B8-59E1A72B29AF}">
      <dgm:prSet/>
      <dgm:spPr/>
      <dgm:t>
        <a:bodyPr/>
        <a:lstStyle/>
        <a:p>
          <a:r>
            <a:rPr lang="en-US"/>
            <a:t>Project Overview</a:t>
          </a:r>
        </a:p>
      </dgm:t>
    </dgm:pt>
    <dgm:pt modelId="{B6C4315D-5A74-4479-B4B3-9561C88B4FA2}" type="parTrans" cxnId="{89F42281-35DD-42BC-BD60-D783DFE27EA1}">
      <dgm:prSet/>
      <dgm:spPr/>
      <dgm:t>
        <a:bodyPr/>
        <a:lstStyle/>
        <a:p>
          <a:endParaRPr lang="en-US"/>
        </a:p>
      </dgm:t>
    </dgm:pt>
    <dgm:pt modelId="{B222F7EC-79BC-4F14-8659-B033F493262D}" type="sibTrans" cxnId="{89F42281-35DD-42BC-BD60-D783DFE27EA1}">
      <dgm:prSet/>
      <dgm:spPr/>
      <dgm:t>
        <a:bodyPr/>
        <a:lstStyle/>
        <a:p>
          <a:endParaRPr lang="en-US"/>
        </a:p>
      </dgm:t>
    </dgm:pt>
    <dgm:pt modelId="{29ADBEFC-60EA-422B-AB04-39855D11C8FD}">
      <dgm:prSet/>
      <dgm:spPr/>
      <dgm:t>
        <a:bodyPr/>
        <a:lstStyle/>
        <a:p>
          <a:r>
            <a:rPr lang="en-US" dirty="0"/>
            <a:t>Web Scraping</a:t>
          </a:r>
        </a:p>
      </dgm:t>
    </dgm:pt>
    <dgm:pt modelId="{84E41A5D-AE19-4B56-A5F0-2D9FEB80B972}" type="parTrans" cxnId="{78837D43-4A5E-48B5-ACF0-795F8A19B28B}">
      <dgm:prSet/>
      <dgm:spPr/>
      <dgm:t>
        <a:bodyPr/>
        <a:lstStyle/>
        <a:p>
          <a:endParaRPr lang="en-US"/>
        </a:p>
      </dgm:t>
    </dgm:pt>
    <dgm:pt modelId="{1D329968-0E9D-4CAE-894E-927589808F37}" type="sibTrans" cxnId="{78837D43-4A5E-48B5-ACF0-795F8A19B28B}">
      <dgm:prSet/>
      <dgm:spPr/>
      <dgm:t>
        <a:bodyPr/>
        <a:lstStyle/>
        <a:p>
          <a:endParaRPr lang="en-US"/>
        </a:p>
      </dgm:t>
    </dgm:pt>
    <dgm:pt modelId="{E3F03FE2-F8BB-447E-B165-B4195104F7CC}">
      <dgm:prSet/>
      <dgm:spPr/>
      <dgm:t>
        <a:bodyPr/>
        <a:lstStyle/>
        <a:p>
          <a:r>
            <a:rPr lang="en-US" dirty="0"/>
            <a:t>Data Analysis</a:t>
          </a:r>
        </a:p>
      </dgm:t>
    </dgm:pt>
    <dgm:pt modelId="{6B52B2F7-AF82-4BB5-BAA8-957A7DBD44A2}" type="parTrans" cxnId="{F3ABB528-A2BC-4BA0-AAB7-1E9E48FB2114}">
      <dgm:prSet/>
      <dgm:spPr/>
      <dgm:t>
        <a:bodyPr/>
        <a:lstStyle/>
        <a:p>
          <a:endParaRPr lang="en-US"/>
        </a:p>
      </dgm:t>
    </dgm:pt>
    <dgm:pt modelId="{43B8282F-CDD9-4796-8B8E-6CEA4C349147}" type="sibTrans" cxnId="{F3ABB528-A2BC-4BA0-AAB7-1E9E48FB2114}">
      <dgm:prSet/>
      <dgm:spPr/>
      <dgm:t>
        <a:bodyPr/>
        <a:lstStyle/>
        <a:p>
          <a:endParaRPr lang="en-US"/>
        </a:p>
      </dgm:t>
    </dgm:pt>
    <dgm:pt modelId="{23BDDA8D-747E-4334-B01C-17F33B702B5B}">
      <dgm:prSet/>
      <dgm:spPr/>
      <dgm:t>
        <a:bodyPr/>
        <a:lstStyle/>
        <a:p>
          <a:r>
            <a:rPr lang="en-US"/>
            <a:t>Questions</a:t>
          </a:r>
        </a:p>
      </dgm:t>
    </dgm:pt>
    <dgm:pt modelId="{04BF024E-5CED-4F47-B875-A6690EBD76A8}" type="parTrans" cxnId="{9FA42AA6-62F9-4AFD-9C27-0FA5E2C2651E}">
      <dgm:prSet/>
      <dgm:spPr/>
      <dgm:t>
        <a:bodyPr/>
        <a:lstStyle/>
        <a:p>
          <a:endParaRPr lang="en-US"/>
        </a:p>
      </dgm:t>
    </dgm:pt>
    <dgm:pt modelId="{21955005-9478-4798-8104-0D09AEE19CF1}" type="sibTrans" cxnId="{9FA42AA6-62F9-4AFD-9C27-0FA5E2C2651E}">
      <dgm:prSet/>
      <dgm:spPr/>
      <dgm:t>
        <a:bodyPr/>
        <a:lstStyle/>
        <a:p>
          <a:endParaRPr lang="en-US"/>
        </a:p>
      </dgm:t>
    </dgm:pt>
    <dgm:pt modelId="{A382F5CD-3557-944D-8FD3-44071AF54A13}" type="pres">
      <dgm:prSet presAssocID="{4FB2B848-9084-4658-8DBA-7C48B7D72572}" presName="linear" presStyleCnt="0">
        <dgm:presLayoutVars>
          <dgm:animLvl val="lvl"/>
          <dgm:resizeHandles val="exact"/>
        </dgm:presLayoutVars>
      </dgm:prSet>
      <dgm:spPr/>
    </dgm:pt>
    <dgm:pt modelId="{62E1DD89-C1D2-4844-9A47-E1F80BED5755}" type="pres">
      <dgm:prSet presAssocID="{78B5922B-6A86-4A4F-95B8-59E1A72B29A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4FBED21-05A0-2444-B75F-D0138681D5C2}" type="pres">
      <dgm:prSet presAssocID="{B222F7EC-79BC-4F14-8659-B033F493262D}" presName="spacer" presStyleCnt="0"/>
      <dgm:spPr/>
    </dgm:pt>
    <dgm:pt modelId="{A9650DCA-9AE2-8143-AC7E-4F3B269E02EA}" type="pres">
      <dgm:prSet presAssocID="{29ADBEFC-60EA-422B-AB04-39855D11C8F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A72EBD9-C3A0-A140-8C16-DFB94D051F22}" type="pres">
      <dgm:prSet presAssocID="{1D329968-0E9D-4CAE-894E-927589808F37}" presName="spacer" presStyleCnt="0"/>
      <dgm:spPr/>
    </dgm:pt>
    <dgm:pt modelId="{35ECEBD7-6BFE-0C4E-9F12-8318C8717F6B}" type="pres">
      <dgm:prSet presAssocID="{E3F03FE2-F8BB-447E-B165-B4195104F7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BBA05E-D708-344E-8738-9B9E87210919}" type="pres">
      <dgm:prSet presAssocID="{43B8282F-CDD9-4796-8B8E-6CEA4C349147}" presName="spacer" presStyleCnt="0"/>
      <dgm:spPr/>
    </dgm:pt>
    <dgm:pt modelId="{97889212-F338-A949-B978-C624B410FC72}" type="pres">
      <dgm:prSet presAssocID="{23BDDA8D-747E-4334-B01C-17F33B702B5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D37F423-0905-B443-ACDC-90A977B0A327}" type="presOf" srcId="{78B5922B-6A86-4A4F-95B8-59E1A72B29AF}" destId="{62E1DD89-C1D2-4844-9A47-E1F80BED5755}" srcOrd="0" destOrd="0" presId="urn:microsoft.com/office/officeart/2005/8/layout/vList2"/>
    <dgm:cxn modelId="{F3ABB528-A2BC-4BA0-AAB7-1E9E48FB2114}" srcId="{4FB2B848-9084-4658-8DBA-7C48B7D72572}" destId="{E3F03FE2-F8BB-447E-B165-B4195104F7CC}" srcOrd="2" destOrd="0" parTransId="{6B52B2F7-AF82-4BB5-BAA8-957A7DBD44A2}" sibTransId="{43B8282F-CDD9-4796-8B8E-6CEA4C349147}"/>
    <dgm:cxn modelId="{78837D43-4A5E-48B5-ACF0-795F8A19B28B}" srcId="{4FB2B848-9084-4658-8DBA-7C48B7D72572}" destId="{29ADBEFC-60EA-422B-AB04-39855D11C8FD}" srcOrd="1" destOrd="0" parTransId="{84E41A5D-AE19-4B56-A5F0-2D9FEB80B972}" sibTransId="{1D329968-0E9D-4CAE-894E-927589808F37}"/>
    <dgm:cxn modelId="{89F42281-35DD-42BC-BD60-D783DFE27EA1}" srcId="{4FB2B848-9084-4658-8DBA-7C48B7D72572}" destId="{78B5922B-6A86-4A4F-95B8-59E1A72B29AF}" srcOrd="0" destOrd="0" parTransId="{B6C4315D-5A74-4479-B4B3-9561C88B4FA2}" sibTransId="{B222F7EC-79BC-4F14-8659-B033F493262D}"/>
    <dgm:cxn modelId="{4C9BB886-B045-054F-B144-F2EF2E1969CC}" type="presOf" srcId="{4FB2B848-9084-4658-8DBA-7C48B7D72572}" destId="{A382F5CD-3557-944D-8FD3-44071AF54A13}" srcOrd="0" destOrd="0" presId="urn:microsoft.com/office/officeart/2005/8/layout/vList2"/>
    <dgm:cxn modelId="{62770590-6026-0B4D-A812-18B1CB41CE15}" type="presOf" srcId="{29ADBEFC-60EA-422B-AB04-39855D11C8FD}" destId="{A9650DCA-9AE2-8143-AC7E-4F3B269E02EA}" srcOrd="0" destOrd="0" presId="urn:microsoft.com/office/officeart/2005/8/layout/vList2"/>
    <dgm:cxn modelId="{2A331D97-F596-DF43-B5DE-2B5BA21C4A4B}" type="presOf" srcId="{E3F03FE2-F8BB-447E-B165-B4195104F7CC}" destId="{35ECEBD7-6BFE-0C4E-9F12-8318C8717F6B}" srcOrd="0" destOrd="0" presId="urn:microsoft.com/office/officeart/2005/8/layout/vList2"/>
    <dgm:cxn modelId="{9FA42AA6-62F9-4AFD-9C27-0FA5E2C2651E}" srcId="{4FB2B848-9084-4658-8DBA-7C48B7D72572}" destId="{23BDDA8D-747E-4334-B01C-17F33B702B5B}" srcOrd="3" destOrd="0" parTransId="{04BF024E-5CED-4F47-B875-A6690EBD76A8}" sibTransId="{21955005-9478-4798-8104-0D09AEE19CF1}"/>
    <dgm:cxn modelId="{38E03CB4-63B1-134E-A438-56742CA8A534}" type="presOf" srcId="{23BDDA8D-747E-4334-B01C-17F33B702B5B}" destId="{97889212-F338-A949-B978-C624B410FC72}" srcOrd="0" destOrd="0" presId="urn:microsoft.com/office/officeart/2005/8/layout/vList2"/>
    <dgm:cxn modelId="{9F3B45AD-4A02-D14A-9F97-8C6629DD1216}" type="presParOf" srcId="{A382F5CD-3557-944D-8FD3-44071AF54A13}" destId="{62E1DD89-C1D2-4844-9A47-E1F80BED5755}" srcOrd="0" destOrd="0" presId="urn:microsoft.com/office/officeart/2005/8/layout/vList2"/>
    <dgm:cxn modelId="{D1C3C2FE-39C0-5D4B-894C-44651EB93DBA}" type="presParOf" srcId="{A382F5CD-3557-944D-8FD3-44071AF54A13}" destId="{54FBED21-05A0-2444-B75F-D0138681D5C2}" srcOrd="1" destOrd="0" presId="urn:microsoft.com/office/officeart/2005/8/layout/vList2"/>
    <dgm:cxn modelId="{4165C74F-1D60-3A49-B5B2-C42E7ABC45B5}" type="presParOf" srcId="{A382F5CD-3557-944D-8FD3-44071AF54A13}" destId="{A9650DCA-9AE2-8143-AC7E-4F3B269E02EA}" srcOrd="2" destOrd="0" presId="urn:microsoft.com/office/officeart/2005/8/layout/vList2"/>
    <dgm:cxn modelId="{19C535FB-1A90-9A49-BA6D-FF7DCA95B8D3}" type="presParOf" srcId="{A382F5CD-3557-944D-8FD3-44071AF54A13}" destId="{FA72EBD9-C3A0-A140-8C16-DFB94D051F22}" srcOrd="3" destOrd="0" presId="urn:microsoft.com/office/officeart/2005/8/layout/vList2"/>
    <dgm:cxn modelId="{D47029F8-AF1F-3D4B-9B50-067EEBE9AA84}" type="presParOf" srcId="{A382F5CD-3557-944D-8FD3-44071AF54A13}" destId="{35ECEBD7-6BFE-0C4E-9F12-8318C8717F6B}" srcOrd="4" destOrd="0" presId="urn:microsoft.com/office/officeart/2005/8/layout/vList2"/>
    <dgm:cxn modelId="{9CB26403-0D85-3446-A967-FDF53C4945B2}" type="presParOf" srcId="{A382F5CD-3557-944D-8FD3-44071AF54A13}" destId="{EDBBA05E-D708-344E-8738-9B9E87210919}" srcOrd="5" destOrd="0" presId="urn:microsoft.com/office/officeart/2005/8/layout/vList2"/>
    <dgm:cxn modelId="{29E9A928-E8A8-3C4B-8188-A32F29D6312C}" type="presParOf" srcId="{A382F5CD-3557-944D-8FD3-44071AF54A13}" destId="{97889212-F338-A949-B978-C624B410FC7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7B6E66-4FD6-49C3-AC72-50B310FE3DAE}" type="doc">
      <dgm:prSet loTypeId="urn:microsoft.com/office/officeart/2005/8/layout/vList5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CC8E160-B16D-463A-A881-44616CB18975}">
      <dgm:prSet/>
      <dgm:spPr/>
      <dgm:t>
        <a:bodyPr/>
        <a:lstStyle/>
        <a:p>
          <a:r>
            <a:rPr lang="en-US" b="1"/>
            <a:t>HARD SKILLS: </a:t>
          </a:r>
          <a:r>
            <a:rPr lang="en-US"/>
            <a:t>PYTHON, SQL, EXCEL, JAVA</a:t>
          </a:r>
        </a:p>
      </dgm:t>
    </dgm:pt>
    <dgm:pt modelId="{41E871F0-5997-4491-A220-335129888440}" type="parTrans" cxnId="{709B9BE0-1751-4138-A3A8-D83729A2391F}">
      <dgm:prSet/>
      <dgm:spPr/>
      <dgm:t>
        <a:bodyPr/>
        <a:lstStyle/>
        <a:p>
          <a:endParaRPr lang="en-US"/>
        </a:p>
      </dgm:t>
    </dgm:pt>
    <dgm:pt modelId="{E688BCAB-C31F-4487-A3E8-FABA9D29FF89}" type="sibTrans" cxnId="{709B9BE0-1751-4138-A3A8-D83729A2391F}">
      <dgm:prSet/>
      <dgm:spPr/>
      <dgm:t>
        <a:bodyPr/>
        <a:lstStyle/>
        <a:p>
          <a:endParaRPr lang="en-US"/>
        </a:p>
      </dgm:t>
    </dgm:pt>
    <dgm:pt modelId="{51AB787D-4DAE-40DA-B5D5-78CDC45EC250}">
      <dgm:prSet/>
      <dgm:spPr/>
      <dgm:t>
        <a:bodyPr/>
        <a:lstStyle/>
        <a:p>
          <a:r>
            <a:rPr lang="en-US" b="1" dirty="0"/>
            <a:t>EDUCATION: </a:t>
          </a:r>
          <a:r>
            <a:rPr lang="en-US" dirty="0"/>
            <a:t>Bachelor (or more)</a:t>
          </a:r>
        </a:p>
      </dgm:t>
    </dgm:pt>
    <dgm:pt modelId="{F5D5FC4F-A7EA-447F-AB4A-CF3C21A07E66}" type="parTrans" cxnId="{6238766E-732D-4F35-93C1-687EC943B349}">
      <dgm:prSet/>
      <dgm:spPr/>
      <dgm:t>
        <a:bodyPr/>
        <a:lstStyle/>
        <a:p>
          <a:endParaRPr lang="en-US"/>
        </a:p>
      </dgm:t>
    </dgm:pt>
    <dgm:pt modelId="{E3023D13-78E8-4BFA-9E91-3EA532D86F01}" type="sibTrans" cxnId="{6238766E-732D-4F35-93C1-687EC943B349}">
      <dgm:prSet/>
      <dgm:spPr/>
      <dgm:t>
        <a:bodyPr/>
        <a:lstStyle/>
        <a:p>
          <a:endParaRPr lang="en-US"/>
        </a:p>
      </dgm:t>
    </dgm:pt>
    <dgm:pt modelId="{E0F6E020-1818-4660-95EA-24AB44842837}">
      <dgm:prSet/>
      <dgm:spPr/>
      <dgm:t>
        <a:bodyPr/>
        <a:lstStyle/>
        <a:p>
          <a:r>
            <a:rPr lang="en-US" b="1"/>
            <a:t>FIELD: </a:t>
          </a:r>
          <a:r>
            <a:rPr lang="en-US"/>
            <a:t>Computer Science or Statistics or Mathematics or Artificial Intelligence</a:t>
          </a:r>
        </a:p>
      </dgm:t>
    </dgm:pt>
    <dgm:pt modelId="{523C139C-D3C3-452E-96AB-1F44F79721A6}" type="parTrans" cxnId="{31554A4A-52F2-4E6D-94AC-76552E2EA124}">
      <dgm:prSet/>
      <dgm:spPr/>
      <dgm:t>
        <a:bodyPr/>
        <a:lstStyle/>
        <a:p>
          <a:endParaRPr lang="en-US"/>
        </a:p>
      </dgm:t>
    </dgm:pt>
    <dgm:pt modelId="{D8DE51AD-7766-4A17-BE21-337F36E4497B}" type="sibTrans" cxnId="{31554A4A-52F2-4E6D-94AC-76552E2EA124}">
      <dgm:prSet/>
      <dgm:spPr/>
      <dgm:t>
        <a:bodyPr/>
        <a:lstStyle/>
        <a:p>
          <a:endParaRPr lang="en-US"/>
        </a:p>
      </dgm:t>
    </dgm:pt>
    <dgm:pt modelId="{7D4D13A5-638F-4540-90CC-3954D8628300}">
      <dgm:prSet/>
      <dgm:spPr/>
      <dgm:t>
        <a:bodyPr/>
        <a:lstStyle/>
        <a:p>
          <a:r>
            <a:rPr lang="en-US" b="1"/>
            <a:t>POSITION LOCATION: </a:t>
          </a:r>
          <a:r>
            <a:rPr lang="en-US"/>
            <a:t>Toronto, ON</a:t>
          </a:r>
        </a:p>
      </dgm:t>
    </dgm:pt>
    <dgm:pt modelId="{15B14A9C-3E38-4E3B-831B-9E6A31ECB92D}" type="parTrans" cxnId="{C47AA94F-0B05-4877-BAAE-D52467B1833B}">
      <dgm:prSet/>
      <dgm:spPr/>
      <dgm:t>
        <a:bodyPr/>
        <a:lstStyle/>
        <a:p>
          <a:endParaRPr lang="en-US"/>
        </a:p>
      </dgm:t>
    </dgm:pt>
    <dgm:pt modelId="{82BC7280-E625-4420-A43B-6173538DBEBC}" type="sibTrans" cxnId="{C47AA94F-0B05-4877-BAAE-D52467B1833B}">
      <dgm:prSet/>
      <dgm:spPr/>
      <dgm:t>
        <a:bodyPr/>
        <a:lstStyle/>
        <a:p>
          <a:endParaRPr lang="en-US"/>
        </a:p>
      </dgm:t>
    </dgm:pt>
    <dgm:pt modelId="{5F395EEB-29F9-4168-85ED-ED9F54520182}">
      <dgm:prSet/>
      <dgm:spPr/>
      <dgm:t>
        <a:bodyPr/>
        <a:lstStyle/>
        <a:p>
          <a:r>
            <a:rPr lang="en-US" b="1"/>
            <a:t>SALARY EXPECTATION: </a:t>
          </a:r>
          <a:r>
            <a:rPr lang="en-US"/>
            <a:t>80.000 – 95.000 / year</a:t>
          </a:r>
        </a:p>
      </dgm:t>
    </dgm:pt>
    <dgm:pt modelId="{FB068E91-AD91-46F0-A34D-9AC5335B4A0D}" type="parTrans" cxnId="{3C034BB7-AFE7-4BB4-9040-35A53E86F911}">
      <dgm:prSet/>
      <dgm:spPr/>
      <dgm:t>
        <a:bodyPr/>
        <a:lstStyle/>
        <a:p>
          <a:endParaRPr lang="en-US"/>
        </a:p>
      </dgm:t>
    </dgm:pt>
    <dgm:pt modelId="{D636C6CD-BFC9-4601-B728-4D4DC6D40341}" type="sibTrans" cxnId="{3C034BB7-AFE7-4BB4-9040-35A53E86F911}">
      <dgm:prSet/>
      <dgm:spPr/>
      <dgm:t>
        <a:bodyPr/>
        <a:lstStyle/>
        <a:p>
          <a:endParaRPr lang="en-US"/>
        </a:p>
      </dgm:t>
    </dgm:pt>
    <dgm:pt modelId="{470770EA-7281-7345-B55F-2553CF7FCFFE}" type="pres">
      <dgm:prSet presAssocID="{677B6E66-4FD6-49C3-AC72-50B310FE3DAE}" presName="Name0" presStyleCnt="0">
        <dgm:presLayoutVars>
          <dgm:dir/>
          <dgm:animLvl val="lvl"/>
          <dgm:resizeHandles val="exact"/>
        </dgm:presLayoutVars>
      </dgm:prSet>
      <dgm:spPr/>
    </dgm:pt>
    <dgm:pt modelId="{E38B7153-352F-E34F-A205-6AAB0D6D1CF0}" type="pres">
      <dgm:prSet presAssocID="{3CC8E160-B16D-463A-A881-44616CB18975}" presName="linNode" presStyleCnt="0"/>
      <dgm:spPr/>
    </dgm:pt>
    <dgm:pt modelId="{FBAEF2B5-A70C-7943-B777-BB873587C960}" type="pres">
      <dgm:prSet presAssocID="{3CC8E160-B16D-463A-A881-44616CB18975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6C682E96-0B38-BF4A-BDF5-A138E7A9CDE2}" type="pres">
      <dgm:prSet presAssocID="{E688BCAB-C31F-4487-A3E8-FABA9D29FF89}" presName="sp" presStyleCnt="0"/>
      <dgm:spPr/>
    </dgm:pt>
    <dgm:pt modelId="{06425AB0-8A35-BE4C-8FDC-F84A3F37ED1A}" type="pres">
      <dgm:prSet presAssocID="{51AB787D-4DAE-40DA-B5D5-78CDC45EC250}" presName="linNode" presStyleCnt="0"/>
      <dgm:spPr/>
    </dgm:pt>
    <dgm:pt modelId="{48275F83-129B-8B49-B972-42B776F64661}" type="pres">
      <dgm:prSet presAssocID="{51AB787D-4DAE-40DA-B5D5-78CDC45EC25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73185289-D43F-1848-91C4-1D2874EF4E5B}" type="pres">
      <dgm:prSet presAssocID="{E3023D13-78E8-4BFA-9E91-3EA532D86F01}" presName="sp" presStyleCnt="0"/>
      <dgm:spPr/>
    </dgm:pt>
    <dgm:pt modelId="{74DB0A44-729E-DF45-BD24-254FD3A50614}" type="pres">
      <dgm:prSet presAssocID="{E0F6E020-1818-4660-95EA-24AB44842837}" presName="linNode" presStyleCnt="0"/>
      <dgm:spPr/>
    </dgm:pt>
    <dgm:pt modelId="{165A1DB4-74C5-E248-BDC7-8296D875FBA5}" type="pres">
      <dgm:prSet presAssocID="{E0F6E020-1818-4660-95EA-24AB44842837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53BD0A5E-D8F4-CA4D-8BCC-B366EADFD2C1}" type="pres">
      <dgm:prSet presAssocID="{D8DE51AD-7766-4A17-BE21-337F36E4497B}" presName="sp" presStyleCnt="0"/>
      <dgm:spPr/>
    </dgm:pt>
    <dgm:pt modelId="{A9CA0A21-DDAF-F34E-A80F-AC958BB32583}" type="pres">
      <dgm:prSet presAssocID="{7D4D13A5-638F-4540-90CC-3954D8628300}" presName="linNode" presStyleCnt="0"/>
      <dgm:spPr/>
    </dgm:pt>
    <dgm:pt modelId="{EB4F8F15-39CD-8949-AE2C-9C8F2DC0B596}" type="pres">
      <dgm:prSet presAssocID="{7D4D13A5-638F-4540-90CC-3954D8628300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69B9BEA-89CE-784E-B25D-900BD3BF1126}" type="pres">
      <dgm:prSet presAssocID="{82BC7280-E625-4420-A43B-6173538DBEBC}" presName="sp" presStyleCnt="0"/>
      <dgm:spPr/>
    </dgm:pt>
    <dgm:pt modelId="{0E5A2310-9741-7E4A-96A8-70719BC0810B}" type="pres">
      <dgm:prSet presAssocID="{5F395EEB-29F9-4168-85ED-ED9F54520182}" presName="linNode" presStyleCnt="0"/>
      <dgm:spPr/>
    </dgm:pt>
    <dgm:pt modelId="{13C7F06F-4751-6348-B8C5-C09BC361766A}" type="pres">
      <dgm:prSet presAssocID="{5F395EEB-29F9-4168-85ED-ED9F54520182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0041CD12-C278-D24A-99DA-8D08A5605A87}" type="presOf" srcId="{5F395EEB-29F9-4168-85ED-ED9F54520182}" destId="{13C7F06F-4751-6348-B8C5-C09BC361766A}" srcOrd="0" destOrd="0" presId="urn:microsoft.com/office/officeart/2005/8/layout/vList5"/>
    <dgm:cxn modelId="{4A729143-4B62-EB43-AB20-87BB8C7E3AA7}" type="presOf" srcId="{3CC8E160-B16D-463A-A881-44616CB18975}" destId="{FBAEF2B5-A70C-7943-B777-BB873587C960}" srcOrd="0" destOrd="0" presId="urn:microsoft.com/office/officeart/2005/8/layout/vList5"/>
    <dgm:cxn modelId="{31554A4A-52F2-4E6D-94AC-76552E2EA124}" srcId="{677B6E66-4FD6-49C3-AC72-50B310FE3DAE}" destId="{E0F6E020-1818-4660-95EA-24AB44842837}" srcOrd="2" destOrd="0" parTransId="{523C139C-D3C3-452E-96AB-1F44F79721A6}" sibTransId="{D8DE51AD-7766-4A17-BE21-337F36E4497B}"/>
    <dgm:cxn modelId="{C47AA94F-0B05-4877-BAAE-D52467B1833B}" srcId="{677B6E66-4FD6-49C3-AC72-50B310FE3DAE}" destId="{7D4D13A5-638F-4540-90CC-3954D8628300}" srcOrd="3" destOrd="0" parTransId="{15B14A9C-3E38-4E3B-831B-9E6A31ECB92D}" sibTransId="{82BC7280-E625-4420-A43B-6173538DBEBC}"/>
    <dgm:cxn modelId="{8A3A3B51-5F36-BC4D-9CF1-659FA054006E}" type="presOf" srcId="{E0F6E020-1818-4660-95EA-24AB44842837}" destId="{165A1DB4-74C5-E248-BDC7-8296D875FBA5}" srcOrd="0" destOrd="0" presId="urn:microsoft.com/office/officeart/2005/8/layout/vList5"/>
    <dgm:cxn modelId="{6238766E-732D-4F35-93C1-687EC943B349}" srcId="{677B6E66-4FD6-49C3-AC72-50B310FE3DAE}" destId="{51AB787D-4DAE-40DA-B5D5-78CDC45EC250}" srcOrd="1" destOrd="0" parTransId="{F5D5FC4F-A7EA-447F-AB4A-CF3C21A07E66}" sibTransId="{E3023D13-78E8-4BFA-9E91-3EA532D86F01}"/>
    <dgm:cxn modelId="{B8F96A73-7E60-2C40-8C07-1DE9376E599F}" type="presOf" srcId="{7D4D13A5-638F-4540-90CC-3954D8628300}" destId="{EB4F8F15-39CD-8949-AE2C-9C8F2DC0B596}" srcOrd="0" destOrd="0" presId="urn:microsoft.com/office/officeart/2005/8/layout/vList5"/>
    <dgm:cxn modelId="{3C034BB7-AFE7-4BB4-9040-35A53E86F911}" srcId="{677B6E66-4FD6-49C3-AC72-50B310FE3DAE}" destId="{5F395EEB-29F9-4168-85ED-ED9F54520182}" srcOrd="4" destOrd="0" parTransId="{FB068E91-AD91-46F0-A34D-9AC5335B4A0D}" sibTransId="{D636C6CD-BFC9-4601-B728-4D4DC6D40341}"/>
    <dgm:cxn modelId="{A54C3FBC-5806-0F45-81A2-8FC854B1CC48}" type="presOf" srcId="{677B6E66-4FD6-49C3-AC72-50B310FE3DAE}" destId="{470770EA-7281-7345-B55F-2553CF7FCFFE}" srcOrd="0" destOrd="0" presId="urn:microsoft.com/office/officeart/2005/8/layout/vList5"/>
    <dgm:cxn modelId="{709B9BE0-1751-4138-A3A8-D83729A2391F}" srcId="{677B6E66-4FD6-49C3-AC72-50B310FE3DAE}" destId="{3CC8E160-B16D-463A-A881-44616CB18975}" srcOrd="0" destOrd="0" parTransId="{41E871F0-5997-4491-A220-335129888440}" sibTransId="{E688BCAB-C31F-4487-A3E8-FABA9D29FF89}"/>
    <dgm:cxn modelId="{ED2180EA-0C70-EA49-BD42-138164E3F3C4}" type="presOf" srcId="{51AB787D-4DAE-40DA-B5D5-78CDC45EC250}" destId="{48275F83-129B-8B49-B972-42B776F64661}" srcOrd="0" destOrd="0" presId="urn:microsoft.com/office/officeart/2005/8/layout/vList5"/>
    <dgm:cxn modelId="{82A06AF6-049C-8443-8D5B-4FD424C486EA}" type="presParOf" srcId="{470770EA-7281-7345-B55F-2553CF7FCFFE}" destId="{E38B7153-352F-E34F-A205-6AAB0D6D1CF0}" srcOrd="0" destOrd="0" presId="urn:microsoft.com/office/officeart/2005/8/layout/vList5"/>
    <dgm:cxn modelId="{37B9A643-FECC-624F-9D7A-E35E65B534AD}" type="presParOf" srcId="{E38B7153-352F-E34F-A205-6AAB0D6D1CF0}" destId="{FBAEF2B5-A70C-7943-B777-BB873587C960}" srcOrd="0" destOrd="0" presId="urn:microsoft.com/office/officeart/2005/8/layout/vList5"/>
    <dgm:cxn modelId="{2748CD50-EEAE-2946-AEB4-1E5FAEBEC5D6}" type="presParOf" srcId="{470770EA-7281-7345-B55F-2553CF7FCFFE}" destId="{6C682E96-0B38-BF4A-BDF5-A138E7A9CDE2}" srcOrd="1" destOrd="0" presId="urn:microsoft.com/office/officeart/2005/8/layout/vList5"/>
    <dgm:cxn modelId="{F8F61929-9650-9746-B862-CBD4EF6B24D4}" type="presParOf" srcId="{470770EA-7281-7345-B55F-2553CF7FCFFE}" destId="{06425AB0-8A35-BE4C-8FDC-F84A3F37ED1A}" srcOrd="2" destOrd="0" presId="urn:microsoft.com/office/officeart/2005/8/layout/vList5"/>
    <dgm:cxn modelId="{2475C843-2207-3B41-A0E3-7BAACC38EE62}" type="presParOf" srcId="{06425AB0-8A35-BE4C-8FDC-F84A3F37ED1A}" destId="{48275F83-129B-8B49-B972-42B776F64661}" srcOrd="0" destOrd="0" presId="urn:microsoft.com/office/officeart/2005/8/layout/vList5"/>
    <dgm:cxn modelId="{EB800603-92EA-8E40-8EA8-CCFF42B44A67}" type="presParOf" srcId="{470770EA-7281-7345-B55F-2553CF7FCFFE}" destId="{73185289-D43F-1848-91C4-1D2874EF4E5B}" srcOrd="3" destOrd="0" presId="urn:microsoft.com/office/officeart/2005/8/layout/vList5"/>
    <dgm:cxn modelId="{8CBA4BAA-E565-CE41-BE81-04FE091EEFF3}" type="presParOf" srcId="{470770EA-7281-7345-B55F-2553CF7FCFFE}" destId="{74DB0A44-729E-DF45-BD24-254FD3A50614}" srcOrd="4" destOrd="0" presId="urn:microsoft.com/office/officeart/2005/8/layout/vList5"/>
    <dgm:cxn modelId="{D3F11B35-E308-2542-9F61-22EA48B56DA4}" type="presParOf" srcId="{74DB0A44-729E-DF45-BD24-254FD3A50614}" destId="{165A1DB4-74C5-E248-BDC7-8296D875FBA5}" srcOrd="0" destOrd="0" presId="urn:microsoft.com/office/officeart/2005/8/layout/vList5"/>
    <dgm:cxn modelId="{5F36C5FC-4BE9-634F-B14B-6C2E78137E3F}" type="presParOf" srcId="{470770EA-7281-7345-B55F-2553CF7FCFFE}" destId="{53BD0A5E-D8F4-CA4D-8BCC-B366EADFD2C1}" srcOrd="5" destOrd="0" presId="urn:microsoft.com/office/officeart/2005/8/layout/vList5"/>
    <dgm:cxn modelId="{6C2B279C-19E4-9645-BF20-0242F349497A}" type="presParOf" srcId="{470770EA-7281-7345-B55F-2553CF7FCFFE}" destId="{A9CA0A21-DDAF-F34E-A80F-AC958BB32583}" srcOrd="6" destOrd="0" presId="urn:microsoft.com/office/officeart/2005/8/layout/vList5"/>
    <dgm:cxn modelId="{92D29369-14FB-B44D-9771-74DE25AC9887}" type="presParOf" srcId="{A9CA0A21-DDAF-F34E-A80F-AC958BB32583}" destId="{EB4F8F15-39CD-8949-AE2C-9C8F2DC0B596}" srcOrd="0" destOrd="0" presId="urn:microsoft.com/office/officeart/2005/8/layout/vList5"/>
    <dgm:cxn modelId="{165F37C8-3E16-1F4F-90CC-86E3CDFD7941}" type="presParOf" srcId="{470770EA-7281-7345-B55F-2553CF7FCFFE}" destId="{C69B9BEA-89CE-784E-B25D-900BD3BF1126}" srcOrd="7" destOrd="0" presId="urn:microsoft.com/office/officeart/2005/8/layout/vList5"/>
    <dgm:cxn modelId="{F6EB54F4-3389-654B-95F8-56F7B1EF70EA}" type="presParOf" srcId="{470770EA-7281-7345-B55F-2553CF7FCFFE}" destId="{0E5A2310-9741-7E4A-96A8-70719BC0810B}" srcOrd="8" destOrd="0" presId="urn:microsoft.com/office/officeart/2005/8/layout/vList5"/>
    <dgm:cxn modelId="{0E8892BD-E880-3746-BAD9-9B8CF1E73252}" type="presParOf" srcId="{0E5A2310-9741-7E4A-96A8-70719BC0810B}" destId="{13C7F06F-4751-6348-B8C5-C09BC361766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1DD89-C1D2-4844-9A47-E1F80BED5755}">
      <dsp:nvSpPr>
        <dsp:cNvPr id="0" name=""/>
        <dsp:cNvSpPr/>
      </dsp:nvSpPr>
      <dsp:spPr>
        <a:xfrm>
          <a:off x="0" y="14472"/>
          <a:ext cx="6513603" cy="13431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Project Overview</a:t>
          </a:r>
        </a:p>
      </dsp:txBody>
      <dsp:txXfrm>
        <a:off x="65568" y="80040"/>
        <a:ext cx="6382467" cy="1212024"/>
      </dsp:txXfrm>
    </dsp:sp>
    <dsp:sp modelId="{A9650DCA-9AE2-8143-AC7E-4F3B269E02EA}">
      <dsp:nvSpPr>
        <dsp:cNvPr id="0" name=""/>
        <dsp:cNvSpPr/>
      </dsp:nvSpPr>
      <dsp:spPr>
        <a:xfrm>
          <a:off x="0" y="1518913"/>
          <a:ext cx="6513603" cy="134316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Web Scraping</a:t>
          </a:r>
        </a:p>
      </dsp:txBody>
      <dsp:txXfrm>
        <a:off x="65568" y="1584481"/>
        <a:ext cx="6382467" cy="1212024"/>
      </dsp:txXfrm>
    </dsp:sp>
    <dsp:sp modelId="{35ECEBD7-6BFE-0C4E-9F12-8318C8717F6B}">
      <dsp:nvSpPr>
        <dsp:cNvPr id="0" name=""/>
        <dsp:cNvSpPr/>
      </dsp:nvSpPr>
      <dsp:spPr>
        <a:xfrm>
          <a:off x="0" y="3023353"/>
          <a:ext cx="6513603" cy="134316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Data Analysis</a:t>
          </a:r>
        </a:p>
      </dsp:txBody>
      <dsp:txXfrm>
        <a:off x="65568" y="3088921"/>
        <a:ext cx="6382467" cy="1212024"/>
      </dsp:txXfrm>
    </dsp:sp>
    <dsp:sp modelId="{97889212-F338-A949-B978-C624B410FC72}">
      <dsp:nvSpPr>
        <dsp:cNvPr id="0" name=""/>
        <dsp:cNvSpPr/>
      </dsp:nvSpPr>
      <dsp:spPr>
        <a:xfrm>
          <a:off x="0" y="4527793"/>
          <a:ext cx="6513603" cy="134316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Questions</a:t>
          </a:r>
        </a:p>
      </dsp:txBody>
      <dsp:txXfrm>
        <a:off x="65568" y="4593361"/>
        <a:ext cx="6382467" cy="1212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EF2B5-A70C-7943-B777-BB873587C960}">
      <dsp:nvSpPr>
        <dsp:cNvPr id="0" name=""/>
        <dsp:cNvSpPr/>
      </dsp:nvSpPr>
      <dsp:spPr>
        <a:xfrm>
          <a:off x="2077719" y="2243"/>
          <a:ext cx="2337435" cy="9809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HARD SKILLS: </a:t>
          </a:r>
          <a:r>
            <a:rPr lang="en-US" sz="1400" kern="1200"/>
            <a:t>PYTHON, SQL, EXCEL, JAVA</a:t>
          </a:r>
        </a:p>
      </dsp:txBody>
      <dsp:txXfrm>
        <a:off x="2125605" y="50129"/>
        <a:ext cx="2241663" cy="885172"/>
      </dsp:txXfrm>
    </dsp:sp>
    <dsp:sp modelId="{48275F83-129B-8B49-B972-42B776F64661}">
      <dsp:nvSpPr>
        <dsp:cNvPr id="0" name=""/>
        <dsp:cNvSpPr/>
      </dsp:nvSpPr>
      <dsp:spPr>
        <a:xfrm>
          <a:off x="2077719" y="1032235"/>
          <a:ext cx="2337435" cy="980944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EDUCATION: </a:t>
          </a:r>
          <a:r>
            <a:rPr lang="en-US" sz="1400" kern="1200" dirty="0"/>
            <a:t>Bachelor (or more)</a:t>
          </a:r>
        </a:p>
      </dsp:txBody>
      <dsp:txXfrm>
        <a:off x="2125605" y="1080121"/>
        <a:ext cx="2241663" cy="885172"/>
      </dsp:txXfrm>
    </dsp:sp>
    <dsp:sp modelId="{165A1DB4-74C5-E248-BDC7-8296D875FBA5}">
      <dsp:nvSpPr>
        <dsp:cNvPr id="0" name=""/>
        <dsp:cNvSpPr/>
      </dsp:nvSpPr>
      <dsp:spPr>
        <a:xfrm>
          <a:off x="2077719" y="2062227"/>
          <a:ext cx="2337435" cy="980944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FIELD: </a:t>
          </a:r>
          <a:r>
            <a:rPr lang="en-US" sz="1400" kern="1200"/>
            <a:t>Computer Science or Statistics or Mathematics or Artificial Intelligence</a:t>
          </a:r>
        </a:p>
      </dsp:txBody>
      <dsp:txXfrm>
        <a:off x="2125605" y="2110113"/>
        <a:ext cx="2241663" cy="885172"/>
      </dsp:txXfrm>
    </dsp:sp>
    <dsp:sp modelId="{EB4F8F15-39CD-8949-AE2C-9C8F2DC0B596}">
      <dsp:nvSpPr>
        <dsp:cNvPr id="0" name=""/>
        <dsp:cNvSpPr/>
      </dsp:nvSpPr>
      <dsp:spPr>
        <a:xfrm>
          <a:off x="2077719" y="3092219"/>
          <a:ext cx="2337435" cy="980944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POSITION LOCATION: </a:t>
          </a:r>
          <a:r>
            <a:rPr lang="en-US" sz="1400" kern="1200"/>
            <a:t>Toronto, ON</a:t>
          </a:r>
        </a:p>
      </dsp:txBody>
      <dsp:txXfrm>
        <a:off x="2125605" y="3140105"/>
        <a:ext cx="2241663" cy="885172"/>
      </dsp:txXfrm>
    </dsp:sp>
    <dsp:sp modelId="{13C7F06F-4751-6348-B8C5-C09BC361766A}">
      <dsp:nvSpPr>
        <dsp:cNvPr id="0" name=""/>
        <dsp:cNvSpPr/>
      </dsp:nvSpPr>
      <dsp:spPr>
        <a:xfrm>
          <a:off x="2077719" y="4122211"/>
          <a:ext cx="2337435" cy="98094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SALARY EXPECTATION: </a:t>
          </a:r>
          <a:r>
            <a:rPr lang="en-US" sz="1400" kern="1200"/>
            <a:t>80.000 – 95.000 / year</a:t>
          </a:r>
        </a:p>
      </dsp:txBody>
      <dsp:txXfrm>
        <a:off x="2125605" y="4170097"/>
        <a:ext cx="2241663" cy="885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0.82049</cdr:x>
      <cdr:y>0.68951</cdr:y>
    </cdr:from>
    <cdr:to>
      <cdr:x>0.94654</cdr:x>
      <cdr:y>0.83201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80BC5405-6373-2244-94E4-7FE8DE77974A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 rot="1407723">
          <a:off x="9016990" y="3305042"/>
          <a:ext cx="1385186" cy="683018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0.84644</cdr:x>
      <cdr:y>0.49284</cdr:y>
    </cdr:from>
    <cdr:to>
      <cdr:x>0.96811</cdr:x>
      <cdr:y>0.74183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DE727398-BDA6-FE4B-AEBE-A8F3C1369142}"/>
            </a:ext>
          </a:extLst>
        </cdr:cNvPr>
        <cdr:cNvSpPr txBox="1"/>
      </cdr:nvSpPr>
      <cdr:spPr>
        <a:xfrm xmlns:a="http://schemas.openxmlformats.org/drawingml/2006/main" rot="1620241">
          <a:off x="9302099" y="2362331"/>
          <a:ext cx="1337175" cy="119348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3200" b="1" dirty="0"/>
            <a:t>Ontario </a:t>
          </a:r>
        </a:p>
        <a:p xmlns:a="http://schemas.openxmlformats.org/drawingml/2006/main">
          <a:pPr algn="ctr"/>
          <a:r>
            <a:rPr lang="en-US" sz="3200" b="1" dirty="0"/>
            <a:t>441</a:t>
          </a:r>
        </a:p>
      </cdr:txBody>
    </cdr: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6T19:59:30.4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27,'37'0,"-4"0,-15-5,1 4,1-2,2 3,-6 0,2 0,0-5,-3 5,3-5,-3 5,-5-3,4 2,-4-2,5 3,-5 0,4 0,-3 0,6 0,-2 0,2 0,-3 0,0 0,1 0,-2 0,6 0,-4 0,7 0,-6 0,6 0,-7 0,3 0,-3 0,-1 0,1 0,-1 0,0 0,-3 0,2 0,-2 0,6 0,-2 0,-2 0,0 0,-2 0,2 0,0 0,1 0,-4 0,3 0,-4 0,4 0,0 0,0 0,0 0,0 0,0 0,-1 0,1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6T19:59:30.5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1,'33'0,"-7"0,-9 0,-5 0,7 0,-6 0,2 0,-1 0,-3 0,2 0,-3 0,4 0,3 0,-6 0,2 0,-1 0,-1 0,5 0,-6 0,2 0,0 0,-1 0,4 0,-5 0,3 0,0 0,0 0,-1 0,1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6T19:59:30.5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1,'40'0,"-2"0,-10 0,-4 0,9 0,-9 0,10 0,-10 0,4 0,1 0,-5 0,0 0,-2 0,-2 0,-2 0,5 0,-3 0,-1 0,3 0,-6 0,2 0,-4 0,0 0,1 0,-2 0,-1 0,1 0,-3 0,3 0,0 0,-3 0,6 0,-6 0,3 0,-1 0,-2 0,3 0,0 0,-1 0,1 0,0 0,0 0,0 0,0 0,0 0,-1 0,1 0,0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6T19:59:30.5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0 194,'44'-4,"19"-3,-25-8,27 2,-5-3,1 9,-6-3,-16 9,-1 1,10-4,-9 3,1 2,14-1,12 0,-11 0,9 0,-10 0,-1 0,5 0,-10 0,3 0,-5 0,-5 0,4 0,-10 0,5 0,-6-5,0 4,-6-8,0 4,1-5,-5 1,0 0,-2 0,-6 0,6 0,-7 0,0 5,-1-4,-7 7,6-6,-4 2,4 1,0 1,-2 3,3 0,-3 0,2 0,-1 3,-2 1,0 4,6 0,-9-1,10-2,-9 2,8 1,-8 0,4 3,-2-4,-3 1,5 0,-3 0,2-4,-2-1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6T19:59:30.5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35,'33'0,"-4"0,-18 0,6 0,-6 0,8 0,-1 0,-3 0,8 0,-8 0,7 0,-2 0,3 0,-4 0,4 0,-4 0,0 0,4 0,-8 0,3 0,-3 0,-1 0,0 0,-3 0,2 0,0 0,-1 0,4 0,-9-8,5 6,2-5,0 2,-2 5,2-4,0 4,1-4,-2 4,1-4,-3 4,3 0,4 0,-3 0,8 0,-8 0,7 0,-2 0,3 0,0 0,1 0,-1 0,0 0,0 0,-3 0,3 0,-4 0,4 0,1 0,-6 0,5 0,-3 0,-1 0,3 0,-7 0,4 0,-1 0,-3 0,4 0,-6 0,2 0,-5 0,4 0,3 0,-1 0,5 0,-7 0,0 4,-3-4,6 4,-5-4,3 0,-2 0,-2 0,3 0,0 0,0 0,1 0,-1 0,0 0,1 0,-2 0,2 0,3 4,-3-3,8 3,-8-1,18 3,-16-2,16 1,-13-1,-1-3,-1 6,-3-6,-2 3,2 0,-1-3,0 2,1 1,-5-3,4 2,-3-3,3 0,0 0,-3 0,2 0,-2 0,3 0,0 0,0 0,1 0,1 0,0 0,-3 0,1 0,-4 0,8 0,-4 0,0 0,-1 0,-2 0,3 0,-3 0,2 0,-2 0,3 0,-3 0,3 0,-4 0,8 0,-3 0,-2 0,0 0,1 0,-3 0,6 0,-7 0,1 0,5 0,-8 0,9 0,-7 0,4 0,-1 0,-3 0,3 0,-3 0,4 0,2 0,-5 0,2 0,3 0,-8 0,8 0,-3 0,-6 0,13-2,-13-3,10 1,-3-3,-3 6,5-3,-9 1,7 2,0-3,-3 4,5 0,-3-3,-1 2,4-3,-6 4,0 0,6 0,-9 0,9 0,-6 0,3 0,0 0,0 0,0 0,-1 0,1 0,0 0,0 0,0 0,0 0,0 0,-1 0,1 0,0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6T19:59:30.4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31,'34'0,"-4"0,-16 0,4 0,2 0,-1 0,3 0,-7 0,8 0,-8 0,7 0,-7 0,4 0,-5 0,0 0,4 0,-2 0,-2 0,0 0,-3 0,3 0,0 0,-3-2,3 1,-1-3,-1 4,3 0,-4 0,-1 0,6-3,-9 2,8-3,-5 1,3 2,0-2,0-1,-3 4,2-4,1 4,3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6T19:59:30.4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0 143,'37'0,"-4"0,-19 0,4 0,-2 0,2 0,0 0,-3 0,8 0,-4 0,1 0,-2 0,0 0,-3 0,0 0,-1 0,-4-7,5 5,-2-6,2 5,-1 2,0-7,1 3,3-4,-3 5,3-4,-4 4,1-5,-1 4,1-3,-2 4,-1-1,0-3,-1 7,0-6,2 6,-2-6,3 6,0-2,1-1,-1 3,1-3,-2 0,2 4,-4-4,6 4,-8 0,8 0,-6 0,3 0,0 0,-3 0,2 0,0 0,-1 0,4 0,-7 0,4 0,0-4,0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6T19:59:30.4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1,'37'0,"-7"0,-13 0,-9 0,13 0,-9 0,7 0,-5 0,0 0,5 0,-4 0,3 0,-4 0,4 0,-2 0,2 0,-3 0,-2 0,2 0,-1 0,-3 0,2 0,1 0,-3 0,5 0,-6 0,3 0,0 0,-1 0,1 0,0 0,0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6T19:59:30.4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0,'44'0,"-4"0,-11 0,-1 0,2 0,8 0,-12 0,7 0,1 0,-9 0,9 0,-10 0,4 0,-4 0,4 0,-5 0,1 0,-1 0,-3 0,2 0,-7 0,4 0,-6 0,2 4,-1-3,-3 3,2-4,-3 3,4-3,2 4,-5-4,2 0,-1 0,-1 0,2 0,1 0,-1 0,2 0,-1 0,-1 0,-2 0,2 0,0 0,1 0,-5 0,7 0,-7 0,10 0,-11 0,8 0,-6 0,1 0,4 0,-3 0,5 0,-7 0,4 0,-4 0,8 0,-3 0,-1 0,-2 0,0 0,4 0,-4 0,1 0,-1 0,-2 0,6 0,-6 0,2 0,1 0,-2 0,1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6T19:59:30.4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0,'48'0,"-5"0,-20 0,0 0,6 0,-5 0,4 0,-5 0,1 0,-1 0,0 0,-3 0,2 0,-10 0,6 0,-8 0,1 0,5 0,-9 0,8 0,-5 0,3 0,0 0,0 0,-1 0,1 0,0 0,0 0,0 0,0 4,-3-4,2 4,-2 0,3-4,0 3,-3 1,2-3,-2 2,3 1,-1-1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6T19:59:30.5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96,'52'0,"0"0,6-5,-3-2,18-6,-18 2,15 4,-8-9,5 14,6-10,-12 12,5-5,-12 4,3-4,-9 5,9-6,-9 5,10-4,-10 5,3 0,-5 0,-5 0,-2 0,-5 0,0 0,0 0,-5 0,4 0,-9 0,4 0,1 0,-5 0,4 0,-4 0,-1 0,-3 0,2 0,-3 0,0 0,4 0,-8 0,8 0,-8 0,14 0,-13 0,9 0,-11 0,5 0,-4 0,-1 0,0 0,-4 0,5 0,-5 0,4 0,0 0,-3 0,6 0,-4 0,-2 0,5 0,-6 0,1 0,5 0,-9 0,8 0,-5 0,3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6T19:59:30.5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25,'41'0,"-3"0,-15 0,0 0,1 0,-1 0,1 0,4 0,-4 0,0 0,-1 0,-12 0,7 0,-7 0,-1 0,6 0,-7 0,7 0,-3 0,-2 0,5 0,-6 0,3 0,0 0,1-7,-5 5,4-6,-2 8,2 0,0 0,-3 0,2-3,-2 2,3-2,0 3,0 0,-1 0,1 0,0 0,0 0,0 0,0 0,-1 0,1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6T19:59:30.5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1,'33'0,"-2"0,-13 0,1 0,0 0,3 0,-6 0,6 0,-7 0,8 0,-4 0,4 0,-7 0,6 0,-11 0,12 0,-4 0,0 0,0 0,-5 0,4 0,-3 0,0 0,-1 0,-3 0,2 0,4 0,-6 0,2 0,-1 0,-1 4,1-1,1 2,-4 2,4-6,0 1,0-2,0 0,0 0,0 0,-1 4,-2-3,2 2,1-3,-2 0,2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7BD6-B830-7145-B7D2-B6813C188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37DDC-DFFB-374F-9671-D47D3E836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1A6E-E414-9A4E-9779-60D2FB1A5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C459-0D88-E64F-9133-258ABE428BE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C9B38-1DAB-DC42-AF1B-9659D290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1EF5F-F0E7-D449-AFBA-3F668F94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7F80-B727-FC4F-B647-EC16C216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8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B3AA-97D6-2848-BF80-B0B9BDF2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D3AD0-5E06-604E-9606-0F557032F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D7F27-3D66-B646-A5D9-81D398F0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C459-0D88-E64F-9133-258ABE428BE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DF4F5-D68F-A343-A11B-64534BFE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F65A6-8F81-1747-9F14-F23F39F8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7F80-B727-FC4F-B647-EC16C216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1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304A1E-4FE6-5B4F-B395-D3EEC1439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8743F-9FF9-7445-985E-CF2D189D8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6E391-7B87-5B4F-81F2-4D8B02D4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C459-0D88-E64F-9133-258ABE428BE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119D6-FC32-BF42-A436-E9A16680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8FF0-DE14-C342-83D1-1AAD46FF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7F80-B727-FC4F-B647-EC16C216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1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9360-EEC4-4B44-AB47-6AA5C6CA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CB06-891E-1E44-AD3B-95851D9F1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2CB72-207D-EE48-908A-F9D9485B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C459-0D88-E64F-9133-258ABE428BE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5FC30-5564-7046-A9D0-886066EF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32676-70A5-034E-AFD8-DBCAD3E4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7F80-B727-FC4F-B647-EC16C216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8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2269-4F44-CD41-8F5A-FF12531B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A60CE-E1C7-7E49-9BDC-9ED583CBD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CC853-0EE0-F942-B6E0-FEB78588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C459-0D88-E64F-9133-258ABE428BE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9227-E1FE-F540-95AA-5072F7A1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FACE5-8C5E-164F-8142-449555AB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7F80-B727-FC4F-B647-EC16C216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3EF0-04AF-1343-A178-B912E4C6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32EC2-0713-8D49-8B8D-BDBF26254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82B8F-7BF1-1549-A023-1C47A0AD3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7183B-44F8-5942-A2F3-9BD1B1B5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C459-0D88-E64F-9133-258ABE428BE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9849A-6081-4A40-B03F-3FF0CAD1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7EE94-088A-8C48-BD55-5FDBA1F0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7F80-B727-FC4F-B647-EC16C216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9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8D73-AB1F-7648-8597-2E91585B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637B1-071F-4E48-BBB5-3AD170BB3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7AF7E-B052-4B42-8339-0B6B5613A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6D437-A5F7-8F44-A498-6C66C1E8F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AE32D-5296-C844-8A92-ABFB4F0F0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46BBF-AA6D-AA4E-A60C-EE4416DA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C459-0D88-E64F-9133-258ABE428BE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000BD-756E-D642-BB01-37369E44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361687-17BB-6E47-8C80-8497D16A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7F80-B727-FC4F-B647-EC16C216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6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256C-2D2E-3B42-B2C3-0EF9B0CE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DB092-24A9-EA44-8570-D29AF13E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C459-0D88-E64F-9133-258ABE428BE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BE147-0F41-044F-BA66-FBC9007C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F513A-A1D2-B14E-8B93-7CBA194E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7F80-B727-FC4F-B647-EC16C216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2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FFD1D-8639-C641-A3D8-7C330E58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C459-0D88-E64F-9133-258ABE428BE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0F4B4-0498-2C48-B1B4-7FEA5DF7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228A7-9A10-8C42-9534-9C8F6E67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7F80-B727-FC4F-B647-EC16C216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6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62D9-880F-A442-934C-F5FF2751E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38FF1-5B8D-4547-ABE3-C94DD389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79705-42BA-B249-8B1B-E10A4676D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6679D-582A-6949-B7F3-8BEEDC8A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C459-0D88-E64F-9133-258ABE428BE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E3890-13B7-0340-82E9-362E131C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E7023-02DE-5347-9876-4DC46C59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7F80-B727-FC4F-B647-EC16C216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3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F71B-4731-2B41-AE8D-9101074C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A0A1E-0B82-EB4A-BB40-0FE133DF3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C027E-0094-FF4F-8B1C-EE5B5BC84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CAA3F-6994-EB4A-B7F5-48856DE6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C459-0D88-E64F-9133-258ABE428BE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EF828-D942-BD49-B1B3-311F4C18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8DCEC-2278-3A43-8A74-139A90C9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7F80-B727-FC4F-B647-EC16C216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7A5AC-36F6-8A43-8DB6-F10880C9E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BCB2D-A64B-644A-A83B-CB0F41DB8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D4487-F7CB-0041-B9D4-8C5B3608A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CC459-0D88-E64F-9133-258ABE428BE8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3297C-0920-9644-AE34-A33BD366E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750C3-271E-C341-9F00-2E829DB39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27F80-B727-FC4F-B647-EC16C216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8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customXml" Target="../ink/ink5.xml"/><Relationship Id="rId26" Type="http://schemas.openxmlformats.org/officeDocument/2006/relationships/customXml" Target="../ink/ink9.xml"/><Relationship Id="rId3" Type="http://schemas.openxmlformats.org/officeDocument/2006/relationships/image" Target="../media/image20.png"/><Relationship Id="rId21" Type="http://schemas.openxmlformats.org/officeDocument/2006/relationships/image" Target="../media/image32.png"/><Relationship Id="rId34" Type="http://schemas.openxmlformats.org/officeDocument/2006/relationships/customXml" Target="../ink/ink13.xml"/><Relationship Id="rId7" Type="http://schemas.openxmlformats.org/officeDocument/2006/relationships/image" Target="../media/image24.png"/><Relationship Id="rId12" Type="http://schemas.openxmlformats.org/officeDocument/2006/relationships/customXml" Target="../ink/ink2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33" Type="http://schemas.openxmlformats.org/officeDocument/2006/relationships/image" Target="../media/image38.png"/><Relationship Id="rId2" Type="http://schemas.openxmlformats.org/officeDocument/2006/relationships/image" Target="../media/image19.png"/><Relationship Id="rId16" Type="http://schemas.openxmlformats.org/officeDocument/2006/relationships/customXml" Target="../ink/ink4.xml"/><Relationship Id="rId20" Type="http://schemas.openxmlformats.org/officeDocument/2006/relationships/customXml" Target="../ink/ink6.xml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24" Type="http://schemas.openxmlformats.org/officeDocument/2006/relationships/customXml" Target="../ink/ink8.xml"/><Relationship Id="rId32" Type="http://schemas.openxmlformats.org/officeDocument/2006/relationships/customXml" Target="../ink/ink12.xml"/><Relationship Id="rId5" Type="http://schemas.openxmlformats.org/officeDocument/2006/relationships/image" Target="../media/image22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28" Type="http://schemas.openxmlformats.org/officeDocument/2006/relationships/customXml" Target="../ink/ink10.xml"/><Relationship Id="rId10" Type="http://schemas.openxmlformats.org/officeDocument/2006/relationships/customXml" Target="../ink/ink1.xml"/><Relationship Id="rId19" Type="http://schemas.openxmlformats.org/officeDocument/2006/relationships/image" Target="../media/image31.png"/><Relationship Id="rId31" Type="http://schemas.openxmlformats.org/officeDocument/2006/relationships/image" Target="../media/image3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customXml" Target="../ink/ink3.xml"/><Relationship Id="rId22" Type="http://schemas.openxmlformats.org/officeDocument/2006/relationships/customXml" Target="../ink/ink7.xml"/><Relationship Id="rId27" Type="http://schemas.openxmlformats.org/officeDocument/2006/relationships/image" Target="../media/image35.png"/><Relationship Id="rId30" Type="http://schemas.openxmlformats.org/officeDocument/2006/relationships/customXml" Target="../ink/ink11.xml"/><Relationship Id="rId35" Type="http://schemas.openxmlformats.org/officeDocument/2006/relationships/image" Target="../media/image39.png"/><Relationship Id="rId8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sJIZwgS-KU?feature=oembed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7DCA4-7C33-5A43-875A-110C10EB5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Indeed Job Opportunities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1A9C9-8ECE-D740-B9D8-19946FCC1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fontScale="62500" lnSpcReduction="20000"/>
          </a:bodyPr>
          <a:lstStyle/>
          <a:p>
            <a:pPr algn="l"/>
            <a:r>
              <a:rPr lang="en-US" b="1" dirty="0"/>
              <a:t>Data Scientists:</a:t>
            </a:r>
          </a:p>
          <a:p>
            <a:r>
              <a:rPr lang="en-US" dirty="0" err="1"/>
              <a:t>Anchal</a:t>
            </a:r>
            <a:r>
              <a:rPr lang="en-US" dirty="0"/>
              <a:t> </a:t>
            </a:r>
            <a:r>
              <a:rPr lang="en-US" dirty="0" err="1"/>
              <a:t>Tewari</a:t>
            </a:r>
            <a:endParaRPr lang="en-US" dirty="0"/>
          </a:p>
          <a:p>
            <a:r>
              <a:rPr lang="en-US" dirty="0"/>
              <a:t>Angela Paiva</a:t>
            </a:r>
          </a:p>
          <a:p>
            <a:r>
              <a:rPr lang="en-US" dirty="0"/>
              <a:t>Fabio Maia</a:t>
            </a:r>
          </a:p>
          <a:p>
            <a:r>
              <a:rPr lang="en-US" dirty="0"/>
              <a:t>Felipe </a:t>
            </a:r>
            <a:r>
              <a:rPr lang="en-US" dirty="0" err="1"/>
              <a:t>Teodosio</a:t>
            </a:r>
            <a:endParaRPr lang="en-US" dirty="0"/>
          </a:p>
          <a:p>
            <a:r>
              <a:rPr lang="en-US" dirty="0"/>
              <a:t>Larissa Madeira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86433"/>
      </p:ext>
    </p:extLst>
  </p:cSld>
  <p:clrMapOvr>
    <a:masterClrMapping/>
  </p:clrMapOvr>
  <p:transition spd="slow" advTm="3472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6B22D-EE8C-E24E-BE79-06DC3962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Total Data Science Job Opportunities by Province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6751BF4-1E3E-9446-B8A5-2FBB96986F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567745"/>
              </p:ext>
            </p:extLst>
          </p:nvPr>
        </p:nvGraphicFramePr>
        <p:xfrm>
          <a:off x="643466" y="1675227"/>
          <a:ext cx="10989733" cy="4793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923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FD0D7-C78A-6946-BE93-A86F700A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10 Cities with more opportunities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15ABE-8CA2-6140-92E9-9DA3DDF09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843" y="3661964"/>
            <a:ext cx="4953000" cy="1638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B0C22C-82C0-7742-861A-8D50F5BF9974}"/>
              </a:ext>
            </a:extLst>
          </p:cNvPr>
          <p:cNvSpPr txBox="1"/>
          <p:nvPr/>
        </p:nvSpPr>
        <p:spPr>
          <a:xfrm>
            <a:off x="9677400" y="5369171"/>
            <a:ext cx="2203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Science Job Opportunities in Toronto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B2CB1E-5F2C-4148-9ADE-9A3606D3BC07}"/>
              </a:ext>
            </a:extLst>
          </p:cNvPr>
          <p:cNvSpPr txBox="1"/>
          <p:nvPr/>
        </p:nvSpPr>
        <p:spPr>
          <a:xfrm>
            <a:off x="9875520" y="2468880"/>
            <a:ext cx="20058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n w="0"/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304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C407DA8-2748-E24A-879E-9EFFD97761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61083"/>
              </p:ext>
            </p:extLst>
          </p:nvPr>
        </p:nvGraphicFramePr>
        <p:xfrm>
          <a:off x="466476" y="1396588"/>
          <a:ext cx="7347488" cy="5086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593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079E4F-8701-2241-BB5C-3BAFE71B62E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What is the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educational level companies are looking for?</a:t>
            </a:r>
          </a:p>
        </p:txBody>
      </p:sp>
    </p:spTree>
    <p:extLst>
      <p:ext uri="{BB962C8B-B14F-4D97-AF65-F5344CB8AC3E}">
        <p14:creationId xmlns:p14="http://schemas.microsoft.com/office/powerpoint/2010/main" val="184282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CBDDE-4A8D-1E4E-A15A-17B222F2E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Educational Level Required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(Exclusively)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95B7B-0147-AA41-99DC-24A30A01419A}"/>
              </a:ext>
            </a:extLst>
          </p:cNvPr>
          <p:cNvSpPr txBox="1"/>
          <p:nvPr/>
        </p:nvSpPr>
        <p:spPr>
          <a:xfrm>
            <a:off x="4556760" y="589525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Only Bachelor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DFE1CD-E40D-934E-B569-00EDE833AFAB}"/>
              </a:ext>
            </a:extLst>
          </p:cNvPr>
          <p:cNvSpPr txBox="1"/>
          <p:nvPr/>
        </p:nvSpPr>
        <p:spPr>
          <a:xfrm>
            <a:off x="4430893" y="4751120"/>
            <a:ext cx="1989647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dirty="0"/>
              <a:t>21 %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BE91D-80B2-F34C-8C93-52DA3C357BD5}"/>
              </a:ext>
            </a:extLst>
          </p:cNvPr>
          <p:cNvSpPr txBox="1"/>
          <p:nvPr/>
        </p:nvSpPr>
        <p:spPr>
          <a:xfrm>
            <a:off x="7389288" y="5951449"/>
            <a:ext cx="86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Master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37CEE8-8A3E-D444-A306-DE98E3C7BD78}"/>
              </a:ext>
            </a:extLst>
          </p:cNvPr>
          <p:cNvSpPr txBox="1"/>
          <p:nvPr/>
        </p:nvSpPr>
        <p:spPr>
          <a:xfrm>
            <a:off x="7031286" y="4769905"/>
            <a:ext cx="1521570" cy="12003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dirty="0"/>
              <a:t>6 %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9FE905-37A2-EE47-B0EB-DFA006F9D80F}"/>
              </a:ext>
            </a:extLst>
          </p:cNvPr>
          <p:cNvSpPr txBox="1"/>
          <p:nvPr/>
        </p:nvSpPr>
        <p:spPr>
          <a:xfrm>
            <a:off x="10003100" y="5970234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D3223-E76E-2F4A-AFCA-41DC0137B67E}"/>
              </a:ext>
            </a:extLst>
          </p:cNvPr>
          <p:cNvSpPr txBox="1"/>
          <p:nvPr/>
        </p:nvSpPr>
        <p:spPr>
          <a:xfrm>
            <a:off x="9564010" y="4800059"/>
            <a:ext cx="1521570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dirty="0"/>
              <a:t>6 %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BEED324-4074-B740-A211-359425841A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777269"/>
              </p:ext>
            </p:extLst>
          </p:nvPr>
        </p:nvGraphicFramePr>
        <p:xfrm>
          <a:off x="3495546" y="491678"/>
          <a:ext cx="8651246" cy="4259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8259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BBC9-1D12-FA4D-8390-7832426B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PhD requirement by province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67262-D935-CF49-936B-A7CD11036830}"/>
              </a:ext>
            </a:extLst>
          </p:cNvPr>
          <p:cNvSpPr txBox="1"/>
          <p:nvPr/>
        </p:nvSpPr>
        <p:spPr>
          <a:xfrm rot="1679562">
            <a:off x="8463102" y="2308339"/>
            <a:ext cx="3208837" cy="156966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educational level required  Ontario is less than all the others provinces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59991-5464-7D4C-9C70-9FB9B1078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217" y="645893"/>
            <a:ext cx="1517650" cy="1522726"/>
          </a:xfrm>
          <a:prstGeom prst="rect">
            <a:avLst/>
          </a:prstGeom>
        </p:spPr>
      </p:pic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726A5EC3-6664-F945-92D4-69F2056C219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13889723"/>
                  </p:ext>
                </p:extLst>
              </p:nvPr>
            </p:nvGraphicFramePr>
            <p:xfrm>
              <a:off x="398992" y="2646550"/>
              <a:ext cx="8413750" cy="37211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726A5EC3-6664-F945-92D4-69F2056C21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992" y="2646550"/>
                <a:ext cx="8413750" cy="37211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1705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D4CE5-6422-CF4F-A52E-522041C1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Type of Major required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1FBA779-0AB2-EF4C-86E3-8842B50708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323057"/>
              </p:ext>
            </p:extLst>
          </p:nvPr>
        </p:nvGraphicFramePr>
        <p:xfrm>
          <a:off x="1476375" y="1816100"/>
          <a:ext cx="9239250" cy="474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2267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079E4F-8701-2241-BB5C-3BAFE71B62E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Which </a:t>
            </a:r>
            <a:r>
              <a:rPr lang="en-US" sz="6600" dirty="0">
                <a:solidFill>
                  <a:srgbClr val="FFFFFF"/>
                </a:solidFill>
              </a:rPr>
              <a:t>h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ard skills data science job market is looking for?</a:t>
            </a:r>
          </a:p>
        </p:txBody>
      </p:sp>
    </p:spTree>
    <p:extLst>
      <p:ext uri="{BB962C8B-B14F-4D97-AF65-F5344CB8AC3E}">
        <p14:creationId xmlns:p14="http://schemas.microsoft.com/office/powerpoint/2010/main" val="252478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A99BA-0900-294F-B71B-464D7005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10 required Data Science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B0958-B6DA-034B-8904-B7B6349F7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 Hard Skills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2C4C2E1-E203-8F48-ADFE-7FE9AC08D193}"/>
              </a:ext>
            </a:extLst>
          </p:cNvPr>
          <p:cNvSpPr/>
          <p:nvPr/>
        </p:nvSpPr>
        <p:spPr>
          <a:xfrm rot="1445945">
            <a:off x="9663655" y="2180386"/>
            <a:ext cx="1712199" cy="1323439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48.9% </a:t>
            </a:r>
          </a:p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683A2-A7CD-9844-934A-9804C3B35F10}"/>
              </a:ext>
            </a:extLst>
          </p:cNvPr>
          <p:cNvSpPr/>
          <p:nvPr/>
        </p:nvSpPr>
        <p:spPr>
          <a:xfrm rot="396191">
            <a:off x="10004062" y="3625466"/>
            <a:ext cx="1588898" cy="1323439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37.0% </a:t>
            </a:r>
          </a:p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22CA22-55B5-C243-B7AA-F9362C2C30F9}"/>
              </a:ext>
            </a:extLst>
          </p:cNvPr>
          <p:cNvSpPr/>
          <p:nvPr/>
        </p:nvSpPr>
        <p:spPr>
          <a:xfrm rot="20821124">
            <a:off x="10004061" y="5135449"/>
            <a:ext cx="1588898" cy="1323439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34.0% </a:t>
            </a:r>
          </a:p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Excel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FA0A10A-89AB-D44D-9DCF-0E4A6F2929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418033"/>
              </p:ext>
            </p:extLst>
          </p:nvPr>
        </p:nvGraphicFramePr>
        <p:xfrm>
          <a:off x="1090850" y="2310834"/>
          <a:ext cx="7664450" cy="439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308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78F372-EFB0-2947-88D2-B49188B2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Top 5 required hard skills by main provinces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1E410A24-3A32-FC4A-8C07-55CBDE867577}"/>
              </a:ext>
            </a:extLst>
          </p:cNvPr>
          <p:cNvSpPr/>
          <p:nvPr/>
        </p:nvSpPr>
        <p:spPr>
          <a:xfrm rot="20667613">
            <a:off x="1331376" y="2000831"/>
            <a:ext cx="2588512" cy="1576699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u="sng" dirty="0">
                <a:solidFill>
                  <a:schemeClr val="tx1"/>
                </a:solidFill>
              </a:rPr>
              <a:t>Python</a:t>
            </a:r>
            <a:r>
              <a:rPr lang="en-US" b="1" dirty="0">
                <a:solidFill>
                  <a:schemeClr val="tx1"/>
                </a:solidFill>
              </a:rPr>
              <a:t> and </a:t>
            </a:r>
            <a:r>
              <a:rPr lang="en-US" b="1" u="sng" dirty="0">
                <a:solidFill>
                  <a:schemeClr val="tx1"/>
                </a:solidFill>
              </a:rPr>
              <a:t>Excel</a:t>
            </a:r>
            <a:r>
              <a:rPr lang="en-US" b="1" dirty="0">
                <a:solidFill>
                  <a:schemeClr val="tx1"/>
                </a:solidFill>
              </a:rPr>
              <a:t> are the most important hard skills in all provinces</a:t>
            </a:r>
          </a:p>
        </p:txBody>
      </p:sp>
      <p:sp>
        <p:nvSpPr>
          <p:cNvPr id="35" name="Folded Corner 34">
            <a:extLst>
              <a:ext uri="{FF2B5EF4-FFF2-40B4-BE49-F238E27FC236}">
                <a16:creationId xmlns:a16="http://schemas.microsoft.com/office/drawing/2014/main" id="{C479284B-8CBA-4246-B368-B8F8528C2503}"/>
              </a:ext>
            </a:extLst>
          </p:cNvPr>
          <p:cNvSpPr/>
          <p:nvPr/>
        </p:nvSpPr>
        <p:spPr>
          <a:xfrm rot="20773033">
            <a:off x="8706720" y="2190880"/>
            <a:ext cx="2403412" cy="1427778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 is </a:t>
            </a:r>
            <a:r>
              <a:rPr lang="en-US" u="sng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as popular as Python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7287B1E-7781-0545-ADB8-AA70E8B1D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56194">
            <a:off x="1142741" y="1471751"/>
            <a:ext cx="836453" cy="8245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312D3F8-75E0-424B-B4D3-8909E5D97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468" y="1516904"/>
            <a:ext cx="1188766" cy="9917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6ED8C2-E65D-8349-90F6-07A1EA63D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139" y="1797572"/>
            <a:ext cx="1458320" cy="1821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BF7A58-CE6C-EE4E-B850-CE15335D2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33713"/>
            <a:ext cx="12192000" cy="292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25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9DAE7-13BC-484F-82B3-B2AB263E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Number </a:t>
            </a:r>
            <a:r>
              <a:rPr lang="en-US" sz="2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of hard skills required by job opportunities in each province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9" name="Chart 38">
                <a:extLst>
                  <a:ext uri="{FF2B5EF4-FFF2-40B4-BE49-F238E27FC236}">
                    <a16:creationId xmlns:a16="http://schemas.microsoft.com/office/drawing/2014/main" id="{9DF93656-2415-1E44-87A3-087303E6264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22838553"/>
                  </p:ext>
                </p:extLst>
              </p:nvPr>
            </p:nvGraphicFramePr>
            <p:xfrm>
              <a:off x="1028019" y="1375191"/>
              <a:ext cx="10267950" cy="531770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9" name="Chart 38">
                <a:extLst>
                  <a:ext uri="{FF2B5EF4-FFF2-40B4-BE49-F238E27FC236}">
                    <a16:creationId xmlns:a16="http://schemas.microsoft.com/office/drawing/2014/main" id="{9DF93656-2415-1E44-87A3-087303E626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8019" y="1375191"/>
                <a:ext cx="10267950" cy="53177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156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A8E02-2FE0-BC4C-8A1E-2930BD32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7DAA1E-5675-4F78-A88A-4F08BA226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2058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7981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079E4F-8701-2241-BB5C-3BAFE71B62E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Who is hiring?</a:t>
            </a:r>
          </a:p>
        </p:txBody>
      </p:sp>
    </p:spTree>
    <p:extLst>
      <p:ext uri="{BB962C8B-B14F-4D97-AF65-F5344CB8AC3E}">
        <p14:creationId xmlns:p14="http://schemas.microsoft.com/office/powerpoint/2010/main" val="2418160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8B47EC-880C-488C-A09F-1082C7675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0" y="0"/>
            <a:ext cx="121928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44BF5144-F7BD-4540-9CFD-700A8426D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0" y="1466224"/>
            <a:ext cx="5439902" cy="3925553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95405-F884-C048-B28C-2AC6F369F68E}"/>
              </a:ext>
            </a:extLst>
          </p:cNvPr>
          <p:cNvSpPr txBox="1"/>
          <p:nvPr/>
        </p:nvSpPr>
        <p:spPr>
          <a:xfrm>
            <a:off x="483782" y="1950856"/>
            <a:ext cx="3261741" cy="2956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Some companies with more number of job opportunities in Ontario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9F882C-D639-CD47-AD04-914F87DDB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25826"/>
              </p:ext>
            </p:extLst>
          </p:nvPr>
        </p:nvGraphicFramePr>
        <p:xfrm>
          <a:off x="6082519" y="1074769"/>
          <a:ext cx="5466016" cy="4708463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90503">
                  <a:extLst>
                    <a:ext uri="{9D8B030D-6E8A-4147-A177-3AD203B41FA5}">
                      <a16:colId xmlns:a16="http://schemas.microsoft.com/office/drawing/2014/main" val="2083426474"/>
                    </a:ext>
                  </a:extLst>
                </a:gridCol>
                <a:gridCol w="1120997">
                  <a:extLst>
                    <a:ext uri="{9D8B030D-6E8A-4147-A177-3AD203B41FA5}">
                      <a16:colId xmlns:a16="http://schemas.microsoft.com/office/drawing/2014/main" val="1002427958"/>
                    </a:ext>
                  </a:extLst>
                </a:gridCol>
                <a:gridCol w="1454516">
                  <a:extLst>
                    <a:ext uri="{9D8B030D-6E8A-4147-A177-3AD203B41FA5}">
                      <a16:colId xmlns:a16="http://schemas.microsoft.com/office/drawing/2014/main" val="4015954426"/>
                    </a:ext>
                  </a:extLst>
                </a:gridCol>
              </a:tblGrid>
              <a:tr h="478323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Company</a:t>
                      </a:r>
                      <a:endParaRPr lang="en-CA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City</a:t>
                      </a:r>
                      <a:endParaRPr lang="en-CA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# Job opportunities</a:t>
                      </a:r>
                      <a:endParaRPr lang="en-CA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extLst>
                  <a:ext uri="{0D108BD9-81ED-4DB2-BD59-A6C34878D82A}">
                    <a16:rowId xmlns:a16="http://schemas.microsoft.com/office/drawing/2014/main" val="3699328167"/>
                  </a:ext>
                </a:extLst>
              </a:tr>
              <a:tr h="21150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Code Pilot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Toronto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extLst>
                  <a:ext uri="{0D108BD9-81ED-4DB2-BD59-A6C34878D82A}">
                    <a16:rowId xmlns:a16="http://schemas.microsoft.com/office/drawing/2014/main" val="2624401061"/>
                  </a:ext>
                </a:extLst>
              </a:tr>
              <a:tr h="21150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Scotiabank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Toronto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extLst>
                  <a:ext uri="{0D108BD9-81ED-4DB2-BD59-A6C34878D82A}">
                    <a16:rowId xmlns:a16="http://schemas.microsoft.com/office/drawing/2014/main" val="2668997534"/>
                  </a:ext>
                </a:extLst>
              </a:tr>
              <a:tr h="21150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gdR | Grossman Dorland Recruiting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Toronto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extLst>
                  <a:ext uri="{0D108BD9-81ED-4DB2-BD59-A6C34878D82A}">
                    <a16:rowId xmlns:a16="http://schemas.microsoft.com/office/drawing/2014/main" val="885267158"/>
                  </a:ext>
                </a:extLst>
              </a:tr>
              <a:tr h="21150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WatrHub Inc.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Toronto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extLst>
                  <a:ext uri="{0D108BD9-81ED-4DB2-BD59-A6C34878D82A}">
                    <a16:rowId xmlns:a16="http://schemas.microsoft.com/office/drawing/2014/main" val="916935601"/>
                  </a:ext>
                </a:extLst>
              </a:tr>
              <a:tr h="21150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Accenture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Toronto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extLst>
                  <a:ext uri="{0D108BD9-81ED-4DB2-BD59-A6C34878D82A}">
                    <a16:rowId xmlns:a16="http://schemas.microsoft.com/office/drawing/2014/main" val="1528183793"/>
                  </a:ext>
                </a:extLst>
              </a:tr>
              <a:tr h="21150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Flipp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Toronto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extLst>
                  <a:ext uri="{0D108BD9-81ED-4DB2-BD59-A6C34878D82A}">
                    <a16:rowId xmlns:a16="http://schemas.microsoft.com/office/drawing/2014/main" val="2365659335"/>
                  </a:ext>
                </a:extLst>
              </a:tr>
              <a:tr h="21150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Myant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Etobicoke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extLst>
                  <a:ext uri="{0D108BD9-81ED-4DB2-BD59-A6C34878D82A}">
                    <a16:rowId xmlns:a16="http://schemas.microsoft.com/office/drawing/2014/main" val="2022226350"/>
                  </a:ext>
                </a:extLst>
              </a:tr>
              <a:tr h="21150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Deloitte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Toronto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extLst>
                  <a:ext uri="{0D108BD9-81ED-4DB2-BD59-A6C34878D82A}">
                    <a16:rowId xmlns:a16="http://schemas.microsoft.com/office/drawing/2014/main" val="3858174941"/>
                  </a:ext>
                </a:extLst>
              </a:tr>
              <a:tr h="21150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HSBC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Toronto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extLst>
                  <a:ext uri="{0D108BD9-81ED-4DB2-BD59-A6C34878D82A}">
                    <a16:rowId xmlns:a16="http://schemas.microsoft.com/office/drawing/2014/main" val="4063785231"/>
                  </a:ext>
                </a:extLst>
              </a:tr>
              <a:tr h="21150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KPMG LLP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Toronto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extLst>
                  <a:ext uri="{0D108BD9-81ED-4DB2-BD59-A6C34878D82A}">
                    <a16:rowId xmlns:a16="http://schemas.microsoft.com/office/drawing/2014/main" val="90532874"/>
                  </a:ext>
                </a:extLst>
              </a:tr>
              <a:tr h="21150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Loblaw Companies Limited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Brampton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extLst>
                  <a:ext uri="{0D108BD9-81ED-4DB2-BD59-A6C34878D82A}">
                    <a16:rowId xmlns:a16="http://schemas.microsoft.com/office/drawing/2014/main" val="2026735199"/>
                  </a:ext>
                </a:extLst>
              </a:tr>
              <a:tr h="21150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Aviva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Markham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extLst>
                  <a:ext uri="{0D108BD9-81ED-4DB2-BD59-A6C34878D82A}">
                    <a16:rowId xmlns:a16="http://schemas.microsoft.com/office/drawing/2014/main" val="1384483120"/>
                  </a:ext>
                </a:extLst>
              </a:tr>
              <a:tr h="21150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CIBC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Toronto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extLst>
                  <a:ext uri="{0D108BD9-81ED-4DB2-BD59-A6C34878D82A}">
                    <a16:rowId xmlns:a16="http://schemas.microsoft.com/office/drawing/2014/main" val="3474210631"/>
                  </a:ext>
                </a:extLst>
              </a:tr>
              <a:tr h="21150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Capgemini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Toronto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extLst>
                  <a:ext uri="{0D108BD9-81ED-4DB2-BD59-A6C34878D82A}">
                    <a16:rowId xmlns:a16="http://schemas.microsoft.com/office/drawing/2014/main" val="230284102"/>
                  </a:ext>
                </a:extLst>
              </a:tr>
              <a:tr h="21150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Hashtag Paid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Toronto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extLst>
                  <a:ext uri="{0D108BD9-81ED-4DB2-BD59-A6C34878D82A}">
                    <a16:rowId xmlns:a16="http://schemas.microsoft.com/office/drawing/2014/main" val="3872864517"/>
                  </a:ext>
                </a:extLst>
              </a:tr>
              <a:tr h="21150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Intact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Toronto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extLst>
                  <a:ext uri="{0D108BD9-81ED-4DB2-BD59-A6C34878D82A}">
                    <a16:rowId xmlns:a16="http://schemas.microsoft.com/office/drawing/2014/main" val="258238708"/>
                  </a:ext>
                </a:extLst>
              </a:tr>
              <a:tr h="21150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Procom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Toronto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extLst>
                  <a:ext uri="{0D108BD9-81ED-4DB2-BD59-A6C34878D82A}">
                    <a16:rowId xmlns:a16="http://schemas.microsoft.com/office/drawing/2014/main" val="4025121149"/>
                  </a:ext>
                </a:extLst>
              </a:tr>
              <a:tr h="21150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Shopify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Ottawa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extLst>
                  <a:ext uri="{0D108BD9-81ED-4DB2-BD59-A6C34878D82A}">
                    <a16:rowId xmlns:a16="http://schemas.microsoft.com/office/drawing/2014/main" val="486371612"/>
                  </a:ext>
                </a:extLst>
              </a:tr>
              <a:tr h="21150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Allstate Canada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Markham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extLst>
                  <a:ext uri="{0D108BD9-81ED-4DB2-BD59-A6C34878D82A}">
                    <a16:rowId xmlns:a16="http://schemas.microsoft.com/office/drawing/2014/main" val="1833840155"/>
                  </a:ext>
                </a:extLst>
              </a:tr>
              <a:tr h="21150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BMO Financial Group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Toronto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3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8" marR="6948" marT="6948" marB="0" anchor="b"/>
                </a:tc>
                <a:extLst>
                  <a:ext uri="{0D108BD9-81ED-4DB2-BD59-A6C34878D82A}">
                    <a16:rowId xmlns:a16="http://schemas.microsoft.com/office/drawing/2014/main" val="3313876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652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079E4F-8701-2241-BB5C-3BAFE71B62E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much </a:t>
            </a:r>
            <a:r>
              <a:rPr lang="en-US" sz="6600" dirty="0">
                <a:solidFill>
                  <a:srgbClr val="FFFFFF"/>
                </a:solidFill>
              </a:rPr>
              <a:t>companies are paying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30078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2A83D-AAC5-0049-87E5-656CFDE7A352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Annual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76D729-0837-C140-B0DA-2803FE98D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762650"/>
              </p:ext>
            </p:extLst>
          </p:nvPr>
        </p:nvGraphicFramePr>
        <p:xfrm>
          <a:off x="5111622" y="5018562"/>
          <a:ext cx="6229478" cy="16891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302990">
                  <a:extLst>
                    <a:ext uri="{9D8B030D-6E8A-4147-A177-3AD203B41FA5}">
                      <a16:colId xmlns:a16="http://schemas.microsoft.com/office/drawing/2014/main" val="2063864594"/>
                    </a:ext>
                  </a:extLst>
                </a:gridCol>
                <a:gridCol w="2926488">
                  <a:extLst>
                    <a:ext uri="{9D8B030D-6E8A-4147-A177-3AD203B41FA5}">
                      <a16:colId xmlns:a16="http://schemas.microsoft.com/office/drawing/2014/main" val="1993316106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Province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Annual Salary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279138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Ontario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 $               108,747.00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54008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British-Columbia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 $                 84,550.00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842924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Alberta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 $                 68,263.00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41029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Québec-Province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 $                 79,473.00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262841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Saskatchewan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 $                 89,088.00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056651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Canada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 $                 97,596.00 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1336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FA05FEE3-C025-9D4F-B461-CB7B86595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116" y="248417"/>
            <a:ext cx="7274984" cy="454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14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079E4F-8701-2241-BB5C-3BAFE71B62E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our Data Science program will help us to get a job?</a:t>
            </a:r>
          </a:p>
        </p:txBody>
      </p:sp>
    </p:spTree>
    <p:extLst>
      <p:ext uri="{BB962C8B-B14F-4D97-AF65-F5344CB8AC3E}">
        <p14:creationId xmlns:p14="http://schemas.microsoft.com/office/powerpoint/2010/main" val="1428857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2A55-5B44-2949-9837-7945BEAF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45" y="134665"/>
            <a:ext cx="2752354" cy="2709275"/>
          </a:xfrm>
          <a:prstGeom prst="ellipse">
            <a:avLst/>
          </a:prstGeom>
          <a:solidFill>
            <a:schemeClr val="tx1"/>
          </a:solidFill>
          <a:ln w="174625" cmpd="thinThick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 Science </a:t>
            </a:r>
            <a:r>
              <a:rPr lang="en-US" sz="2800" dirty="0" err="1">
                <a:solidFill>
                  <a:schemeClr val="bg1"/>
                </a:solidFill>
              </a:rPr>
              <a:t>UoT</a:t>
            </a:r>
            <a:r>
              <a:rPr lang="en-US" sz="2800" dirty="0">
                <a:solidFill>
                  <a:schemeClr val="bg1"/>
                </a:solidFill>
              </a:rPr>
              <a:t> program skills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350AEA-F3C8-1E44-8FB6-7AE9556DE9DB}"/>
              </a:ext>
            </a:extLst>
          </p:cNvPr>
          <p:cNvGrpSpPr/>
          <p:nvPr/>
        </p:nvGrpSpPr>
        <p:grpSpPr>
          <a:xfrm>
            <a:off x="3086099" y="2324064"/>
            <a:ext cx="8585201" cy="3517936"/>
            <a:chOff x="407225" y="482564"/>
            <a:chExt cx="11356510" cy="3958806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5AC1D0A-3E0C-4C4A-87FE-5A48B59AD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998" y="496702"/>
              <a:ext cx="4495140" cy="32220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58AECC4-F865-9B41-9235-D96FA76CE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999" y="818907"/>
              <a:ext cx="4495140" cy="128432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A55DA61-2347-CB43-8DB9-6C47ECFC4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7225" y="2664798"/>
              <a:ext cx="3770744" cy="32199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8FC10A2-00D5-CB49-B1BF-3B5D2D698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7225" y="3040813"/>
              <a:ext cx="5031674" cy="129603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8F42BB7-2A23-8E47-A7CD-78DC92165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58643" y="482564"/>
              <a:ext cx="3558144" cy="33634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59EA70D-7D34-3B47-A052-77D4E4844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40503" y="1026750"/>
              <a:ext cx="5223232" cy="121768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380BCC8-F85F-8642-A198-CA0ED1CC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58643" y="2673987"/>
              <a:ext cx="2676236" cy="312807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CE17837-B4A7-B144-B038-C8810461B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40503" y="3143769"/>
              <a:ext cx="4968590" cy="129760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BE13E6C-235B-3C41-AC47-B3E77796450F}"/>
                    </a:ext>
                  </a:extLst>
                </p14:cNvPr>
                <p14:cNvContentPartPr/>
                <p14:nvPr/>
              </p14:nvContentPartPr>
              <p14:xfrm>
                <a:off x="3192775" y="1151014"/>
                <a:ext cx="436680" cy="11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BE13E6C-235B-3C41-AC47-B3E7779645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21344" y="1027014"/>
                  <a:ext cx="579065" cy="2587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B433754-D515-0848-978C-04F0928E43A4}"/>
                    </a:ext>
                  </a:extLst>
                </p14:cNvPr>
                <p14:cNvContentPartPr/>
                <p14:nvPr/>
              </p14:nvContentPartPr>
              <p14:xfrm>
                <a:off x="3271975" y="1567174"/>
                <a:ext cx="295200" cy="12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B433754-D515-0848-978C-04F0928E43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00556" y="1441755"/>
                  <a:ext cx="437563" cy="2633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180A871-A299-7641-B091-5A9334FB912A}"/>
                    </a:ext>
                  </a:extLst>
                </p14:cNvPr>
                <p14:cNvContentPartPr/>
                <p14:nvPr/>
              </p14:nvContentPartPr>
              <p14:xfrm>
                <a:off x="2598415" y="1912054"/>
                <a:ext cx="431280" cy="58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180A871-A299-7641-B091-5A9334FB912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27011" y="1790554"/>
                  <a:ext cx="573612" cy="3009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3D068EA-99DD-9843-930C-08F54F4830D7}"/>
                    </a:ext>
                  </a:extLst>
                </p14:cNvPr>
                <p14:cNvContentPartPr/>
                <p14:nvPr/>
              </p14:nvContentPartPr>
              <p14:xfrm>
                <a:off x="3191335" y="1943014"/>
                <a:ext cx="24408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3D068EA-99DD-9843-930C-08F54F4830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19967" y="1835014"/>
                  <a:ext cx="386341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36A2965-0D6D-504D-8F7F-05CFD3770AE5}"/>
                    </a:ext>
                  </a:extLst>
                </p14:cNvPr>
                <p14:cNvContentPartPr/>
                <p14:nvPr/>
              </p14:nvContentPartPr>
              <p14:xfrm>
                <a:off x="3626575" y="1964614"/>
                <a:ext cx="610560" cy="6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36A2965-0D6D-504D-8F7F-05CFD3770AE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55137" y="1843908"/>
                  <a:ext cx="752960" cy="247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E19D387-E15F-1A4E-A7CC-32EA3E4FD953}"/>
                    </a:ext>
                  </a:extLst>
                </p14:cNvPr>
                <p14:cNvContentPartPr/>
                <p14:nvPr/>
              </p14:nvContentPartPr>
              <p14:xfrm>
                <a:off x="4634575" y="1928614"/>
                <a:ext cx="326160" cy="12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E19D387-E15F-1A4E-A7CC-32EA3E4FD95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63049" y="1806679"/>
                  <a:ext cx="468736" cy="2560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DB438A4-1511-6941-A3DB-F98385C14FC6}"/>
                    </a:ext>
                  </a:extLst>
                </p14:cNvPr>
                <p14:cNvContentPartPr/>
                <p14:nvPr/>
              </p14:nvContentPartPr>
              <p14:xfrm>
                <a:off x="9734695" y="1704694"/>
                <a:ext cx="1024200" cy="39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DB438A4-1511-6941-A3DB-F98385C14FC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63272" y="1583333"/>
                  <a:ext cx="1166569" cy="2815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F7FE40A-BA01-4145-8D5C-D03A8E8CA5BA}"/>
                    </a:ext>
                  </a:extLst>
                </p14:cNvPr>
                <p14:cNvContentPartPr/>
                <p14:nvPr/>
              </p14:nvContentPartPr>
              <p14:xfrm>
                <a:off x="7164295" y="1893694"/>
                <a:ext cx="338040" cy="10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F7FE40A-BA01-4145-8D5C-D03A8E8CA5B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92777" y="1768414"/>
                  <a:ext cx="480598" cy="2605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DE747EB-7A92-6A45-9779-C0F6BFAE38BD}"/>
                    </a:ext>
                  </a:extLst>
                </p14:cNvPr>
                <p14:cNvContentPartPr/>
                <p14:nvPr/>
              </p14:nvContentPartPr>
              <p14:xfrm>
                <a:off x="4364215" y="3722494"/>
                <a:ext cx="350640" cy="12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DE747EB-7A92-6A45-9779-C0F6BFAE38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92850" y="3600559"/>
                  <a:ext cx="492894" cy="2560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E1BF273-BF7A-F64F-9580-D46EF286E458}"/>
                    </a:ext>
                  </a:extLst>
                </p14:cNvPr>
                <p14:cNvContentPartPr/>
                <p14:nvPr/>
              </p14:nvContentPartPr>
              <p14:xfrm>
                <a:off x="5101495" y="3753094"/>
                <a:ext cx="20232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E1BF273-BF7A-F64F-9580-D46EF286E45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30088" y="3645094"/>
                  <a:ext cx="344658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BFF897C-3DE1-2542-A651-4DE8911EC04E}"/>
                    </a:ext>
                  </a:extLst>
                </p14:cNvPr>
                <p14:cNvContentPartPr/>
                <p14:nvPr/>
              </p14:nvContentPartPr>
              <p14:xfrm>
                <a:off x="3081535" y="4160974"/>
                <a:ext cx="42120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BFF897C-3DE1-2542-A651-4DE8911EC04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10064" y="4052974"/>
                  <a:ext cx="563665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17A0C5C-18F4-9540-9A49-14BFCA18F418}"/>
                    </a:ext>
                  </a:extLst>
                </p14:cNvPr>
                <p14:cNvContentPartPr/>
                <p14:nvPr/>
              </p14:nvContentPartPr>
              <p14:xfrm>
                <a:off x="7325575" y="3618094"/>
                <a:ext cx="897120" cy="78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17A0C5C-18F4-9540-9A49-14BFCA18F41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54148" y="3496176"/>
                  <a:ext cx="1039497" cy="3222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3B8AD88-8A35-AA4A-8558-0ED02F3456A5}"/>
                    </a:ext>
                  </a:extLst>
                </p14:cNvPr>
                <p14:cNvContentPartPr/>
                <p14:nvPr/>
              </p14:nvContentPartPr>
              <p14:xfrm>
                <a:off x="6803215" y="3890974"/>
                <a:ext cx="1449360" cy="28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3B8AD88-8A35-AA4A-8558-0ED02F3456A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31795" y="3767322"/>
                  <a:ext cx="1591725" cy="275332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51879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B98F1BB-82DE-6743-B95F-D544FE20A8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655420"/>
              </p:ext>
            </p:extLst>
          </p:nvPr>
        </p:nvGraphicFramePr>
        <p:xfrm>
          <a:off x="5305425" y="1466850"/>
          <a:ext cx="6327775" cy="3752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5210B0B-CAD1-A146-9952-33E704F3E9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9746977"/>
              </p:ext>
            </p:extLst>
          </p:nvPr>
        </p:nvGraphicFramePr>
        <p:xfrm>
          <a:off x="644525" y="1733550"/>
          <a:ext cx="4660900" cy="324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585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DB68F5ED-6A96-9A4C-B415-1AF56B559F7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27849469"/>
                  </p:ext>
                </p:extLst>
              </p:nvPr>
            </p:nvGraphicFramePr>
            <p:xfrm>
              <a:off x="643467" y="643467"/>
              <a:ext cx="10905066" cy="557106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DB68F5ED-6A96-9A4C-B415-1AF56B559F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467" y="643467"/>
                <a:ext cx="10905066" cy="557106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9023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079E4F-8701-2241-BB5C-3BAFE71B62E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Who is the perfect </a:t>
            </a:r>
            <a:r>
              <a:rPr lang="en-US" sz="6600" dirty="0">
                <a:solidFill>
                  <a:srgbClr val="FFFFFF"/>
                </a:solidFill>
              </a:rPr>
              <a:t>professional for the Data Science job opportunities available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28817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graphicFrame>
        <p:nvGraphicFramePr>
          <p:cNvPr id="6" name="TextBox 1">
            <a:extLst>
              <a:ext uri="{FF2B5EF4-FFF2-40B4-BE49-F238E27FC236}">
                <a16:creationId xmlns:a16="http://schemas.microsoft.com/office/drawing/2014/main" id="{8BA49930-2D6F-4CCB-A1B5-A55FCF079E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753293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4382188-6AF8-0A43-84DE-75FF10BB9D70}"/>
              </a:ext>
            </a:extLst>
          </p:cNvPr>
          <p:cNvSpPr/>
          <p:nvPr/>
        </p:nvSpPr>
        <p:spPr>
          <a:xfrm>
            <a:off x="571372" y="2664619"/>
            <a:ext cx="21150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solidFill>
                  <a:schemeClr val="bg1"/>
                </a:solidFill>
              </a:rPr>
              <a:t>IDEAL </a:t>
            </a:r>
          </a:p>
          <a:p>
            <a:pPr lvl="0"/>
            <a:r>
              <a:rPr lang="en-US" sz="2400" b="1" dirty="0">
                <a:solidFill>
                  <a:schemeClr val="bg1"/>
                </a:solidFill>
              </a:rPr>
              <a:t>PROFESSIONAL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28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6872E2-5A82-9F47-AFFB-91FB6271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5200" dirty="0">
                <a:solidFill>
                  <a:schemeClr val="bg1"/>
                </a:solidFill>
                <a:latin typeface="Algerian" panose="04020705040A02060702" pitchFamily="82" charset="0"/>
              </a:rPr>
              <a:t>?</a:t>
            </a:r>
            <a:endParaRPr lang="en-US" sz="14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16872E2-5A82-9F47-AFFB-91FB62718F64}"/>
              </a:ext>
            </a:extLst>
          </p:cNvPr>
          <p:cNvSpPr txBox="1">
            <a:spLocks/>
          </p:cNvSpPr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Have you started drawing out your Data Science roadmap?</a:t>
            </a:r>
          </a:p>
        </p:txBody>
      </p:sp>
    </p:spTree>
    <p:extLst>
      <p:ext uri="{BB962C8B-B14F-4D97-AF65-F5344CB8AC3E}">
        <p14:creationId xmlns:p14="http://schemas.microsoft.com/office/powerpoint/2010/main" val="1108994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64CC3C-CA9D-CC4A-B271-2113497C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AB22E-3C76-2D40-B00C-FC75167C7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7A0E3F52-97A9-4FBC-86C4-6F67965D9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2050" name="Picture 2" descr="C:\Users\Fteodosio\Desktop\idea-1020343_960_72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4" r="34774"/>
          <a:stretch/>
        </p:blipFill>
        <p:spPr bwMode="auto">
          <a:xfrm>
            <a:off x="7772399" y="192881"/>
            <a:ext cx="2617789" cy="65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316872E2-5A82-9F47-AFFB-91FB62718F64}"/>
              </a:ext>
            </a:extLst>
          </p:cNvPr>
          <p:cNvSpPr txBox="1">
            <a:spLocks/>
          </p:cNvSpPr>
          <p:nvPr/>
        </p:nvSpPr>
        <p:spPr>
          <a:xfrm>
            <a:off x="3486150" y="3246437"/>
            <a:ext cx="3800476" cy="6902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i="1" u="sng" dirty="0"/>
              <a:t>The Idea!!</a:t>
            </a:r>
          </a:p>
        </p:txBody>
      </p:sp>
    </p:spTree>
    <p:extLst>
      <p:ext uri="{BB962C8B-B14F-4D97-AF65-F5344CB8AC3E}">
        <p14:creationId xmlns:p14="http://schemas.microsoft.com/office/powerpoint/2010/main" val="412734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9F7C5C-09CE-504A-8243-F843E159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304" y="1960151"/>
            <a:ext cx="2051302" cy="1427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Web Scrapping Technique</a:t>
            </a:r>
            <a:endParaRPr lang="en-US" sz="2400" kern="1200" dirty="0">
              <a:solidFill>
                <a:srgbClr val="FFFFFF"/>
              </a:solidFill>
            </a:endParaRPr>
          </a:p>
        </p:txBody>
      </p:sp>
      <p:sp>
        <p:nvSpPr>
          <p:cNvPr id="3" name="Chevron 2"/>
          <p:cNvSpPr/>
          <p:nvPr/>
        </p:nvSpPr>
        <p:spPr>
          <a:xfrm>
            <a:off x="4357446" y="2029098"/>
            <a:ext cx="676275" cy="1289685"/>
          </a:xfrm>
          <a:prstGeom prst="chevron">
            <a:avLst>
              <a:gd name="adj" fmla="val 626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D9F7C5C-09CE-504A-8243-F843E1599B10}"/>
              </a:ext>
            </a:extLst>
          </p:cNvPr>
          <p:cNvSpPr txBox="1">
            <a:spLocks/>
          </p:cNvSpPr>
          <p:nvPr/>
        </p:nvSpPr>
        <p:spPr>
          <a:xfrm>
            <a:off x="13909" y="1960152"/>
            <a:ext cx="1986342" cy="142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FFFFFF"/>
                </a:solidFill>
              </a:rPr>
              <a:t>Generating Indeed URL’s</a:t>
            </a:r>
          </a:p>
        </p:txBody>
      </p:sp>
      <p:sp>
        <p:nvSpPr>
          <p:cNvPr id="8" name="Chevron 7"/>
          <p:cNvSpPr/>
          <p:nvPr/>
        </p:nvSpPr>
        <p:spPr>
          <a:xfrm>
            <a:off x="1816464" y="2029099"/>
            <a:ext cx="676275" cy="1289685"/>
          </a:xfrm>
          <a:prstGeom prst="chevron">
            <a:avLst>
              <a:gd name="adj" fmla="val 626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D9F7C5C-09CE-504A-8243-F843E1599B10}"/>
              </a:ext>
            </a:extLst>
          </p:cNvPr>
          <p:cNvSpPr txBox="1">
            <a:spLocks/>
          </p:cNvSpPr>
          <p:nvPr/>
        </p:nvSpPr>
        <p:spPr>
          <a:xfrm>
            <a:off x="4868986" y="1960151"/>
            <a:ext cx="1971676" cy="142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FFFFFF"/>
                </a:solidFill>
              </a:rPr>
              <a:t>Creating the  Data Frame</a:t>
            </a:r>
          </a:p>
        </p:txBody>
      </p:sp>
      <p:sp>
        <p:nvSpPr>
          <p:cNvPr id="10" name="Chevron 9"/>
          <p:cNvSpPr/>
          <p:nvPr/>
        </p:nvSpPr>
        <p:spPr>
          <a:xfrm>
            <a:off x="6571152" y="2029098"/>
            <a:ext cx="676275" cy="1289685"/>
          </a:xfrm>
          <a:prstGeom prst="chevron">
            <a:avLst>
              <a:gd name="adj" fmla="val 626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9F7C5C-09CE-504A-8243-F843E1599B10}"/>
              </a:ext>
            </a:extLst>
          </p:cNvPr>
          <p:cNvSpPr txBox="1">
            <a:spLocks/>
          </p:cNvSpPr>
          <p:nvPr/>
        </p:nvSpPr>
        <p:spPr>
          <a:xfrm>
            <a:off x="7168417" y="1960151"/>
            <a:ext cx="2209801" cy="142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FFFFFF"/>
                </a:solidFill>
              </a:rPr>
              <a:t>Data Analysis + 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Plotting Graphs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76225" y="1760127"/>
            <a:ext cx="6294928" cy="199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71152" y="1638300"/>
            <a:ext cx="0" cy="1524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6225" y="1638300"/>
            <a:ext cx="0" cy="1524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FD9F7C5C-09CE-504A-8243-F843E1599B10}"/>
              </a:ext>
            </a:extLst>
          </p:cNvPr>
          <p:cNvSpPr txBox="1">
            <a:spLocks/>
          </p:cNvSpPr>
          <p:nvPr/>
        </p:nvSpPr>
        <p:spPr>
          <a:xfrm>
            <a:off x="276227" y="1260478"/>
            <a:ext cx="6294926" cy="517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FFFFFF"/>
                </a:solidFill>
              </a:rPr>
              <a:t>70% of the Project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840662" y="1760127"/>
            <a:ext cx="5131818" cy="199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63376" y="1625606"/>
            <a:ext cx="0" cy="1524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953430" y="1638300"/>
            <a:ext cx="0" cy="1524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FD9F7C5C-09CE-504A-8243-F843E1599B10}"/>
              </a:ext>
            </a:extLst>
          </p:cNvPr>
          <p:cNvSpPr txBox="1">
            <a:spLocks/>
          </p:cNvSpPr>
          <p:nvPr/>
        </p:nvSpPr>
        <p:spPr>
          <a:xfrm>
            <a:off x="6863376" y="1260478"/>
            <a:ext cx="5090054" cy="517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FFFFFF"/>
                </a:solidFill>
              </a:rPr>
              <a:t>30% of the Project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D9F7C5C-09CE-504A-8243-F843E1599B10}"/>
              </a:ext>
            </a:extLst>
          </p:cNvPr>
          <p:cNvSpPr txBox="1">
            <a:spLocks/>
          </p:cNvSpPr>
          <p:nvPr/>
        </p:nvSpPr>
        <p:spPr>
          <a:xfrm>
            <a:off x="200024" y="5131977"/>
            <a:ext cx="11772455" cy="14275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Lessons learned:</a:t>
            </a:r>
          </a:p>
          <a:p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The more you manipulate the data on the Data Cleaning phase, the deeper are your analysis at the end.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endParaRPr lang="en-US" sz="28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76225" y="5532120"/>
            <a:ext cx="11115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hevron 25"/>
          <p:cNvSpPr/>
          <p:nvPr/>
        </p:nvSpPr>
        <p:spPr>
          <a:xfrm>
            <a:off x="9203958" y="2029098"/>
            <a:ext cx="676275" cy="1289685"/>
          </a:xfrm>
          <a:prstGeom prst="chevron">
            <a:avLst>
              <a:gd name="adj" fmla="val 626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FD9F7C5C-09CE-504A-8243-F843E1599B10}"/>
              </a:ext>
            </a:extLst>
          </p:cNvPr>
          <p:cNvSpPr txBox="1">
            <a:spLocks/>
          </p:cNvSpPr>
          <p:nvPr/>
        </p:nvSpPr>
        <p:spPr>
          <a:xfrm>
            <a:off x="9867900" y="1960151"/>
            <a:ext cx="2286001" cy="142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FFFFFF"/>
                </a:solidFill>
              </a:rPr>
              <a:t>Analysis with MS Excel &amp; SQL Lite</a:t>
            </a:r>
          </a:p>
        </p:txBody>
      </p:sp>
    </p:spTree>
    <p:extLst>
      <p:ext uri="{BB962C8B-B14F-4D97-AF65-F5344CB8AC3E}">
        <p14:creationId xmlns:p14="http://schemas.microsoft.com/office/powerpoint/2010/main" val="321320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6872E2-5A82-9F47-AFFB-91FB6271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31D60-6FD2-6043-91EA-96BC32962787}"/>
              </a:ext>
            </a:extLst>
          </p:cNvPr>
          <p:cNvSpPr/>
          <p:nvPr/>
        </p:nvSpPr>
        <p:spPr>
          <a:xfrm>
            <a:off x="6011161" y="700320"/>
            <a:ext cx="443881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767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CD361-0ABC-0448-A492-FDA16218EFF6}"/>
              </a:ext>
            </a:extLst>
          </p:cNvPr>
          <p:cNvSpPr txBox="1"/>
          <p:nvPr/>
        </p:nvSpPr>
        <p:spPr>
          <a:xfrm>
            <a:off x="6503002" y="4426435"/>
            <a:ext cx="2881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pPr algn="l"/>
            <a:r>
              <a:rPr lang="en-US" dirty="0"/>
              <a:t>Last retrieval date:               06/December/2018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A52C9B-5950-4D4F-BD7B-205A900DE9FE}"/>
              </a:ext>
            </a:extLst>
          </p:cNvPr>
          <p:cNvSpPr txBox="1"/>
          <p:nvPr/>
        </p:nvSpPr>
        <p:spPr>
          <a:xfrm>
            <a:off x="5876819" y="1940144"/>
            <a:ext cx="4653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Canada’s Data Science job opportunities analyzed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45925-650D-CB47-B6C8-FB87E3162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83" y="2771141"/>
            <a:ext cx="1638547" cy="16385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AD74F-7C16-D241-806A-2023A67B192E}"/>
              </a:ext>
            </a:extLst>
          </p:cNvPr>
          <p:cNvSpPr txBox="1"/>
          <p:nvPr/>
        </p:nvSpPr>
        <p:spPr>
          <a:xfrm>
            <a:off x="6503002" y="3425839"/>
            <a:ext cx="931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From: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CFFAEB-EF52-C24A-8BA3-9298D9F90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4747" y="4426435"/>
            <a:ext cx="1797050" cy="13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2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9F9D03-A184-3D45-A6F0-8E206599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497" y="738619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Web scraping</a:t>
            </a:r>
          </a:p>
        </p:txBody>
      </p:sp>
      <p:sp>
        <p:nvSpPr>
          <p:cNvPr id="28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BED95-20CF-894F-8CC0-BF3C3874C1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/>
          </a:blip>
          <a:srcRect l="14166" r="15370" b="-1"/>
          <a:stretch/>
        </p:blipFill>
        <p:spPr>
          <a:xfrm>
            <a:off x="-1" y="1816265"/>
            <a:ext cx="3942609" cy="4126550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5" name="Web Scraping - Data Science">
            <a:hlinkClick r:id="" action="ppaction://media"/>
            <a:extLst>
              <a:ext uri="{FF2B5EF4-FFF2-40B4-BE49-F238E27FC236}">
                <a16:creationId xmlns:a16="http://schemas.microsoft.com/office/drawing/2014/main" id="{4E6E85E0-30E8-FB41-AD0B-B62F0A6B983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5668443" y="2057400"/>
            <a:ext cx="58293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8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9F7C5C-09CE-504A-8243-F843E159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is the Data Science Job Marketing in Canada?</a:t>
            </a:r>
          </a:p>
        </p:txBody>
      </p:sp>
    </p:spTree>
    <p:extLst>
      <p:ext uri="{BB962C8B-B14F-4D97-AF65-F5344CB8AC3E}">
        <p14:creationId xmlns:p14="http://schemas.microsoft.com/office/powerpoint/2010/main" val="327165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85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FD0D7-C78A-6946-BE93-A86F700A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Science Job Opportunities by Province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31ED5D-E19B-8340-A53A-22BC2F2DB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489" y="653143"/>
            <a:ext cx="8462586" cy="511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9662</TotalTime>
  <Words>532</Words>
  <Application>Microsoft Macintosh PowerPoint</Application>
  <PresentationFormat>Widescreen</PresentationFormat>
  <Paragraphs>172</Paragraphs>
  <Slides>30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Algerian</vt:lpstr>
      <vt:lpstr>Arial</vt:lpstr>
      <vt:lpstr>Calibri</vt:lpstr>
      <vt:lpstr>Calibri Light</vt:lpstr>
      <vt:lpstr>Office Theme</vt:lpstr>
      <vt:lpstr>Indeed Job Opportunities</vt:lpstr>
      <vt:lpstr>Agenda</vt:lpstr>
      <vt:lpstr>?</vt:lpstr>
      <vt:lpstr>PowerPoint Presentation</vt:lpstr>
      <vt:lpstr>Web Scrapping Technique</vt:lpstr>
      <vt:lpstr>Overview</vt:lpstr>
      <vt:lpstr>Web scraping</vt:lpstr>
      <vt:lpstr>How is the Data Science Job Marketing in Canada?</vt:lpstr>
      <vt:lpstr>Data Science Job Opportunities by Province </vt:lpstr>
      <vt:lpstr>Total Data Science Job Opportunities by Province</vt:lpstr>
      <vt:lpstr>10 Cities with more opportunities</vt:lpstr>
      <vt:lpstr>What is the educational level companies are looking for?</vt:lpstr>
      <vt:lpstr>Educational Level Required (Exclusively)</vt:lpstr>
      <vt:lpstr>PhD requirement by province</vt:lpstr>
      <vt:lpstr>Type of Major required</vt:lpstr>
      <vt:lpstr>Which hard skills data science job market is looking for?</vt:lpstr>
      <vt:lpstr>Top 10 required Data Science</vt:lpstr>
      <vt:lpstr>Top 5 required hard skills by main provinces</vt:lpstr>
      <vt:lpstr>Number of hard skills required by job opportunities in each province</vt:lpstr>
      <vt:lpstr>Who is hiring?</vt:lpstr>
      <vt:lpstr>PowerPoint Presentation</vt:lpstr>
      <vt:lpstr>How much companies are paying?</vt:lpstr>
      <vt:lpstr>PowerPoint Presentation</vt:lpstr>
      <vt:lpstr>How our Data Science program will help us to get a job?</vt:lpstr>
      <vt:lpstr>Data Science UoT program skills</vt:lpstr>
      <vt:lpstr>PowerPoint Presentation</vt:lpstr>
      <vt:lpstr>PowerPoint Presentation</vt:lpstr>
      <vt:lpstr>Who is the perfect professional for the Data Science job opportunities available?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Maria Martins Paiva</dc:creator>
  <cp:lastModifiedBy>Angela Maria Martins Paiva</cp:lastModifiedBy>
  <cp:revision>207</cp:revision>
  <dcterms:created xsi:type="dcterms:W3CDTF">2018-11-28T15:05:30Z</dcterms:created>
  <dcterms:modified xsi:type="dcterms:W3CDTF">2018-12-06T23:35:51Z</dcterms:modified>
</cp:coreProperties>
</file>