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84" r:id="rId4"/>
    <p:sldId id="314" r:id="rId5"/>
    <p:sldId id="258" r:id="rId6"/>
    <p:sldId id="259" r:id="rId7"/>
    <p:sldId id="285" r:id="rId8"/>
    <p:sldId id="286" r:id="rId9"/>
    <p:sldId id="302" r:id="rId10"/>
    <p:sldId id="301" r:id="rId11"/>
    <p:sldId id="300" r:id="rId12"/>
    <p:sldId id="299" r:id="rId13"/>
    <p:sldId id="298" r:id="rId14"/>
    <p:sldId id="297" r:id="rId15"/>
    <p:sldId id="296" r:id="rId16"/>
    <p:sldId id="295" r:id="rId17"/>
    <p:sldId id="294" r:id="rId18"/>
    <p:sldId id="308" r:id="rId19"/>
    <p:sldId id="313" r:id="rId20"/>
    <p:sldId id="293" r:id="rId21"/>
    <p:sldId id="307" r:id="rId22"/>
    <p:sldId id="306" r:id="rId23"/>
    <p:sldId id="292" r:id="rId24"/>
    <p:sldId id="305" r:id="rId25"/>
    <p:sldId id="304" r:id="rId26"/>
    <p:sldId id="303" r:id="rId27"/>
    <p:sldId id="310" r:id="rId28"/>
    <p:sldId id="309" r:id="rId29"/>
    <p:sldId id="311" r:id="rId30"/>
    <p:sldId id="312" r:id="rId31"/>
    <p:sldId id="291" r:id="rId32"/>
  </p:sldIdLst>
  <p:sldSz cx="9144000" cy="5143500" type="screen16x9"/>
  <p:notesSz cx="6858000" cy="9144000"/>
  <p:embeddedFontLst>
    <p:embeddedFont>
      <p:font typeface="Roboto" charset="0"/>
      <p:regular r:id="rId34"/>
      <p:bold r:id="rId35"/>
      <p:italic r:id="rId36"/>
      <p:boldItalic r:id="rId37"/>
    </p:embeddedFont>
    <p:embeddedFont>
      <p:font typeface="Dosis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1E53455-B8FF-4301-A0C4-4C263ED9D365}">
  <a:tblStyle styleId="{E1E53455-B8FF-4301-A0C4-4C263ED9D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24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323528" y="2408597"/>
            <a:ext cx="5238600" cy="792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IPB One </a:t>
            </a:r>
            <a:r>
              <a:rPr lang="en-US" dirty="0" smtClean="0"/>
              <a:t>Search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3200685"/>
            <a:ext cx="614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Pencarian untuk semua koleksi publik dari perpustakaan-perpustakaan IPB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693" y="811925"/>
            <a:ext cx="4086900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Pinjam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291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3" y="811925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0227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3" y="811925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4805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3" y="811925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4417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26146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Alert </a:t>
            </a:r>
            <a:r>
              <a:rPr lang="en-US" sz="2400" dirty="0" err="1" smtClean="0"/>
              <a:t>Pinjam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9846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Pinjaman</a:t>
            </a:r>
            <a:r>
              <a:rPr lang="en-US" sz="2400" dirty="0" smtClean="0"/>
              <a:t> </a:t>
            </a:r>
            <a:r>
              <a:rPr lang="en-US" sz="2400" dirty="0" err="1" smtClean="0"/>
              <a:t>Tersimpan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7751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dipinjam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7505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Booking </a:t>
            </a:r>
            <a:r>
              <a:rPr lang="en-US" sz="2400" dirty="0" err="1" smtClean="0"/>
              <a:t>buku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5018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Booking </a:t>
            </a:r>
            <a:r>
              <a:rPr lang="en-US" sz="2400" dirty="0" err="1" smtClean="0"/>
              <a:t>buku</a:t>
            </a:r>
            <a:r>
              <a:rPr lang="en-US" sz="2400" dirty="0" smtClean="0"/>
              <a:t> Alert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855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Login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35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 flipH="1">
            <a:off x="3851919" y="2995342"/>
            <a:ext cx="1853159" cy="17908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Radhiyatul Fajri\Documents\250px-Bull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598"/>
            <a:ext cx="1270000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835696" y="1203598"/>
            <a:ext cx="2880320" cy="738664"/>
          </a:xfrm>
          <a:prstGeom prst="wedgeRectCallout">
            <a:avLst>
              <a:gd name="adj1" fmla="val -70556"/>
              <a:gd name="adj2" fmla="val 3193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7" y="1203598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Materi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dibuku</a:t>
            </a:r>
            <a:r>
              <a:rPr lang="en-GB" dirty="0" smtClean="0"/>
              <a:t> </a:t>
            </a:r>
            <a:r>
              <a:rPr lang="en-GB" dirty="0" err="1" smtClean="0"/>
              <a:t>Statistik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Engineering,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diperpustakaan</a:t>
            </a:r>
            <a:endParaRPr lang="en-US" dirty="0"/>
          </a:p>
        </p:txBody>
      </p:sp>
      <p:pic>
        <p:nvPicPr>
          <p:cNvPr id="1028" name="Picture 4" descr="C:\Users\Radhiyatul Fajri\Documents\1491984428-lecturers-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12704"/>
            <a:ext cx="1913676" cy="12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ular Callout 16"/>
          <p:cNvSpPr/>
          <p:nvPr/>
        </p:nvSpPr>
        <p:spPr>
          <a:xfrm>
            <a:off x="4571999" y="2049735"/>
            <a:ext cx="1736578" cy="612648"/>
          </a:xfrm>
          <a:prstGeom prst="wedgeRectCallout">
            <a:avLst>
              <a:gd name="adj1" fmla="val 85499"/>
              <a:gd name="adj2" fmla="val -583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2049735"/>
            <a:ext cx="173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Perpustakaan</a:t>
            </a:r>
            <a:r>
              <a:rPr lang="en-GB" dirty="0" smtClean="0"/>
              <a:t> </a:t>
            </a:r>
            <a:r>
              <a:rPr lang="en-GB" dirty="0" err="1" smtClean="0"/>
              <a:t>Mana</a:t>
            </a:r>
            <a:r>
              <a:rPr lang="en-GB" dirty="0" smtClean="0"/>
              <a:t> Pak?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1700965" y="2249267"/>
            <a:ext cx="2438986" cy="738664"/>
          </a:xfrm>
          <a:prstGeom prst="wedgeRectCallout">
            <a:avLst>
              <a:gd name="adj1" fmla="val -68298"/>
              <a:gd name="adj2" fmla="val -7545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00966" y="2249267"/>
            <a:ext cx="2438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Silahkan</a:t>
            </a:r>
            <a:r>
              <a:rPr lang="en-GB" dirty="0" smtClean="0"/>
              <a:t> </a:t>
            </a:r>
            <a:r>
              <a:rPr lang="en-GB" dirty="0" err="1" smtClean="0"/>
              <a:t>Dicari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31" y="2979279"/>
            <a:ext cx="3213869" cy="180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27584" y="3363838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Udah</a:t>
            </a:r>
            <a:r>
              <a:rPr lang="en-GB" dirty="0" smtClean="0"/>
              <a:t> </a:t>
            </a:r>
            <a:r>
              <a:rPr lang="en-GB" dirty="0" err="1" smtClean="0"/>
              <a:t>datang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Perpus</a:t>
            </a:r>
            <a:r>
              <a:rPr lang="en-GB" dirty="0" smtClean="0"/>
              <a:t> </a:t>
            </a:r>
            <a:r>
              <a:rPr lang="en-GB" dirty="0" err="1" smtClean="0"/>
              <a:t>Pusat</a:t>
            </a:r>
            <a:r>
              <a:rPr lang="en-GB" dirty="0" smtClean="0"/>
              <a:t> IPB, </a:t>
            </a:r>
            <a:r>
              <a:rPr lang="en-GB" dirty="0" err="1" smtClean="0"/>
              <a:t>bukunya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Cari</a:t>
            </a:r>
            <a:r>
              <a:rPr lang="en-GB" dirty="0" smtClean="0"/>
              <a:t> online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..</a:t>
            </a:r>
          </a:p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mungkin</a:t>
            </a:r>
            <a:r>
              <a:rPr lang="en-GB" dirty="0" smtClean="0"/>
              <a:t> di </a:t>
            </a:r>
            <a:r>
              <a:rPr lang="en-GB" dirty="0" err="1" smtClean="0"/>
              <a:t>ruang</a:t>
            </a:r>
            <a:r>
              <a:rPr lang="en-GB" dirty="0" smtClean="0"/>
              <a:t> </a:t>
            </a:r>
            <a:r>
              <a:rPr lang="en-GB" dirty="0" err="1" smtClean="0"/>
              <a:t>baca</a:t>
            </a:r>
            <a:r>
              <a:rPr lang="en-GB" dirty="0" smtClean="0"/>
              <a:t> FMIPA?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mungkin</a:t>
            </a:r>
            <a:r>
              <a:rPr lang="en-GB" dirty="0" smtClean="0"/>
              <a:t> di </a:t>
            </a:r>
            <a:r>
              <a:rPr lang="en-GB" dirty="0" err="1" smtClean="0"/>
              <a:t>perpus</a:t>
            </a:r>
            <a:r>
              <a:rPr lang="en-GB" dirty="0" smtClean="0"/>
              <a:t> </a:t>
            </a:r>
            <a:r>
              <a:rPr lang="en-GB" dirty="0" err="1" smtClean="0"/>
              <a:t>baranang</a:t>
            </a:r>
            <a:r>
              <a:rPr lang="en-GB" dirty="0" smtClean="0"/>
              <a:t> </a:t>
            </a:r>
            <a:r>
              <a:rPr lang="en-GB" dirty="0" err="1" smtClean="0"/>
              <a:t>siang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dirty="0" smtClean="0"/>
              <a:t>Booking </a:t>
            </a:r>
            <a:r>
              <a:rPr lang="en-GB" sz="2400" dirty="0" err="1" smtClean="0"/>
              <a:t>tersimpan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6000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1666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3" y="811925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7092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3" y="811925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80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dirty="0" err="1" smtClean="0"/>
              <a:t>Katalog</a:t>
            </a:r>
            <a:r>
              <a:rPr lang="en-GB" sz="2400" dirty="0" smtClean="0"/>
              <a:t> </a:t>
            </a:r>
            <a:r>
              <a:rPr lang="en-GB" sz="2400" dirty="0" err="1" smtClean="0"/>
              <a:t>Perpus</a:t>
            </a:r>
            <a:r>
              <a:rPr lang="en-GB" sz="2400" dirty="0" smtClean="0"/>
              <a:t> </a:t>
            </a:r>
            <a:r>
              <a:rPr lang="en-GB" sz="2400" dirty="0" err="1" smtClean="0"/>
              <a:t>Pusat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344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Katalog</a:t>
            </a:r>
            <a:r>
              <a:rPr lang="en-US" sz="2400" dirty="0" smtClean="0"/>
              <a:t> </a:t>
            </a:r>
            <a:r>
              <a:rPr lang="en-US" sz="2400" dirty="0" err="1" smtClean="0"/>
              <a:t>Perpustakaan</a:t>
            </a:r>
            <a:r>
              <a:rPr lang="en-US" sz="2400" dirty="0" smtClean="0"/>
              <a:t> </a:t>
            </a:r>
            <a:r>
              <a:rPr lang="en-US" sz="2400" dirty="0" err="1" smtClean="0"/>
              <a:t>Baranangsiang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01965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Katalog</a:t>
            </a:r>
            <a:r>
              <a:rPr lang="en-US" sz="2400" dirty="0" smtClean="0"/>
              <a:t> IPB </a:t>
            </a:r>
            <a:r>
              <a:rPr lang="en-US" sz="2400" dirty="0" err="1" smtClean="0"/>
              <a:t>Gunung</a:t>
            </a:r>
            <a:r>
              <a:rPr lang="en-US" sz="2400" dirty="0" smtClean="0"/>
              <a:t> </a:t>
            </a:r>
            <a:r>
              <a:rPr lang="en-US" sz="2400" dirty="0" err="1" smtClean="0"/>
              <a:t>Gede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7659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Katalog</a:t>
            </a:r>
            <a:r>
              <a:rPr lang="en-US" sz="2400" dirty="0" smtClean="0"/>
              <a:t> IPB </a:t>
            </a:r>
            <a:r>
              <a:rPr lang="en-US" sz="2400" dirty="0" err="1" smtClean="0"/>
              <a:t>Kencana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476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Katalog</a:t>
            </a:r>
            <a:r>
              <a:rPr lang="en-US" sz="2400" dirty="0" smtClean="0"/>
              <a:t> </a:t>
            </a:r>
            <a:r>
              <a:rPr lang="en-US" sz="2400" dirty="0" err="1" smtClean="0"/>
              <a:t>Vokasi</a:t>
            </a:r>
            <a:r>
              <a:rPr lang="en-US" sz="2400" dirty="0" smtClean="0"/>
              <a:t> IPB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7106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92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 descr="Mahasiswa Baru, Perhatikan 5 Hal Ini Saat Sudah Masuk Kuli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31590"/>
            <a:ext cx="2496369" cy="166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flipH="1">
            <a:off x="467544" y="1272403"/>
            <a:ext cx="1853159" cy="17908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835696" y="1203598"/>
            <a:ext cx="2880320" cy="432048"/>
          </a:xfrm>
          <a:prstGeom prst="wedgeRectCallout">
            <a:avLst>
              <a:gd name="adj1" fmla="val -70556"/>
              <a:gd name="adj2" fmla="val 3193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7" y="120359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Bukunya</a:t>
            </a:r>
            <a:r>
              <a:rPr lang="en-GB" dirty="0" smtClean="0"/>
              <a:t> </a:t>
            </a:r>
            <a:r>
              <a:rPr lang="en-GB" dirty="0" err="1" smtClean="0"/>
              <a:t>udah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211685" y="1317450"/>
            <a:ext cx="944490" cy="307777"/>
          </a:xfrm>
          <a:prstGeom prst="wedgeRectCallout">
            <a:avLst>
              <a:gd name="adj1" fmla="val 85499"/>
              <a:gd name="adj2" fmla="val -583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1686" y="1317450"/>
            <a:ext cx="9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Belum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979711" y="1942013"/>
            <a:ext cx="2078946" cy="546569"/>
          </a:xfrm>
          <a:prstGeom prst="wedgeRectCallout">
            <a:avLst>
              <a:gd name="adj1" fmla="val -68298"/>
              <a:gd name="adj2" fmla="val -7545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79712" y="1942013"/>
            <a:ext cx="207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Perpus</a:t>
            </a:r>
            <a:r>
              <a:rPr lang="en-GB" dirty="0" smtClean="0"/>
              <a:t> </a:t>
            </a:r>
            <a:r>
              <a:rPr lang="en-GB" dirty="0" err="1" smtClean="0"/>
              <a:t>Pusat</a:t>
            </a:r>
            <a:r>
              <a:rPr lang="en-GB" dirty="0" smtClean="0"/>
              <a:t> </a:t>
            </a:r>
            <a:r>
              <a:rPr lang="en-GB" dirty="0" err="1" smtClean="0"/>
              <a:t>tapi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?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4572000" y="2067694"/>
            <a:ext cx="1512167" cy="523220"/>
          </a:xfrm>
          <a:prstGeom prst="wedgeRectCallout">
            <a:avLst>
              <a:gd name="adj1" fmla="val 98613"/>
              <a:gd name="adj2" fmla="val -14269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9992" y="206769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ya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1967429" y="2763994"/>
            <a:ext cx="1452443" cy="307777"/>
          </a:xfrm>
          <a:prstGeom prst="wedgeRectCallout">
            <a:avLst>
              <a:gd name="adj1" fmla="val -83468"/>
              <a:gd name="adj2" fmla="val -18642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7430" y="2763994"/>
            <a:ext cx="207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endParaRPr 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30" y="2979279"/>
            <a:ext cx="3213869" cy="180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ular Callout 19"/>
          <p:cNvSpPr/>
          <p:nvPr/>
        </p:nvSpPr>
        <p:spPr>
          <a:xfrm>
            <a:off x="4283968" y="2810161"/>
            <a:ext cx="1512167" cy="523220"/>
          </a:xfrm>
          <a:prstGeom prst="wedgeRectCallout">
            <a:avLst>
              <a:gd name="adj1" fmla="val 139412"/>
              <a:gd name="adj2" fmla="val -25218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74681" y="2810161"/>
            <a:ext cx="173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Mungkin</a:t>
            </a:r>
            <a:r>
              <a:rPr lang="en-GB" dirty="0" smtClean="0"/>
              <a:t> </a:t>
            </a:r>
            <a:r>
              <a:rPr lang="en-GB" dirty="0" err="1" smtClean="0"/>
              <a:t>diruang</a:t>
            </a:r>
            <a:r>
              <a:rPr lang="en-GB" dirty="0" smtClean="0"/>
              <a:t> </a:t>
            </a:r>
            <a:r>
              <a:rPr lang="en-GB" dirty="0" err="1" smtClean="0"/>
              <a:t>baca</a:t>
            </a:r>
            <a:r>
              <a:rPr lang="en-GB" dirty="0" smtClean="0"/>
              <a:t> FMIPA </a:t>
            </a:r>
            <a:r>
              <a:rPr lang="en-GB" dirty="0" err="1" smtClean="0"/>
              <a:t>ada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1691680" y="3179492"/>
            <a:ext cx="1728192" cy="543805"/>
          </a:xfrm>
          <a:prstGeom prst="wedgeRectCallout">
            <a:avLst>
              <a:gd name="adj1" fmla="val -83468"/>
              <a:gd name="adj2" fmla="val -18642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9672" y="3200077"/>
            <a:ext cx="207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Lihat</a:t>
            </a:r>
            <a:r>
              <a:rPr lang="en-GB" dirty="0" smtClean="0"/>
              <a:t> </a:t>
            </a:r>
            <a:r>
              <a:rPr lang="en-GB" dirty="0" err="1" smtClean="0"/>
              <a:t>nanti</a:t>
            </a:r>
            <a:r>
              <a:rPr lang="en-GB" dirty="0" smtClean="0"/>
              <a:t> </a:t>
            </a:r>
            <a:r>
              <a:rPr lang="en-GB" dirty="0" err="1" smtClean="0"/>
              <a:t>deh</a:t>
            </a:r>
            <a:r>
              <a:rPr lang="en-GB" dirty="0" smtClean="0"/>
              <a:t>, </a:t>
            </a:r>
            <a:r>
              <a:rPr lang="en-GB" dirty="0" err="1" smtClean="0"/>
              <a:t>kuliah</a:t>
            </a:r>
            <a:r>
              <a:rPr lang="en-GB" dirty="0" smtClean="0"/>
              <a:t> </a:t>
            </a:r>
            <a:r>
              <a:rPr lang="en-GB" dirty="0" err="1" smtClean="0"/>
              <a:t>dulu</a:t>
            </a:r>
            <a:r>
              <a:rPr lang="en-GB" dirty="0" smtClean="0"/>
              <a:t> </a:t>
            </a:r>
            <a:r>
              <a:rPr lang="en-GB" dirty="0" err="1" smtClean="0"/>
              <a:t>aja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4149239" y="3560698"/>
            <a:ext cx="1512167" cy="523220"/>
          </a:xfrm>
          <a:prstGeom prst="wedgeRectCallout">
            <a:avLst>
              <a:gd name="adj1" fmla="val 186768"/>
              <a:gd name="adj2" fmla="val -39747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9952" y="3560698"/>
            <a:ext cx="173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udah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FMIPA, </a:t>
            </a:r>
            <a:r>
              <a:rPr lang="en-GB" dirty="0" err="1" smtClean="0"/>
              <a:t>jg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 rot="11050807">
            <a:off x="26552" y="607243"/>
            <a:ext cx="1163469" cy="771000"/>
          </a:xfrm>
          <a:prstGeom prst="cloudCallout">
            <a:avLst>
              <a:gd name="adj1" fmla="val -29261"/>
              <a:gd name="adj2" fmla="val -1286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482" y="81419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Andai</a:t>
            </a:r>
            <a:r>
              <a:rPr lang="en-GB" sz="800" dirty="0" smtClean="0">
                <a:solidFill>
                  <a:schemeClr val="bg1"/>
                </a:solidFill>
              </a:rPr>
              <a:t> </a:t>
            </a:r>
            <a:r>
              <a:rPr lang="en-GB" sz="800" dirty="0" err="1" smtClean="0">
                <a:solidFill>
                  <a:schemeClr val="bg1"/>
                </a:solidFill>
              </a:rPr>
              <a:t>ada</a:t>
            </a:r>
            <a:r>
              <a:rPr lang="en-GB" sz="800" dirty="0" smtClean="0">
                <a:solidFill>
                  <a:schemeClr val="bg1"/>
                </a:solidFill>
              </a:rPr>
              <a:t> </a:t>
            </a:r>
            <a:r>
              <a:rPr lang="en-GB" sz="800" dirty="0" err="1" smtClean="0">
                <a:solidFill>
                  <a:schemeClr val="bg1"/>
                </a:solidFill>
              </a:rPr>
              <a:t>catalog</a:t>
            </a:r>
            <a:r>
              <a:rPr lang="en-GB" sz="800" dirty="0" smtClean="0">
                <a:solidFill>
                  <a:schemeClr val="bg1"/>
                </a:solidFill>
              </a:rPr>
              <a:t> online </a:t>
            </a:r>
            <a:r>
              <a:rPr lang="en-GB" sz="800" dirty="0" err="1" smtClean="0">
                <a:solidFill>
                  <a:schemeClr val="bg1"/>
                </a:solidFill>
              </a:rPr>
              <a:t>semua</a:t>
            </a:r>
            <a:r>
              <a:rPr lang="en-GB" sz="800" dirty="0" smtClean="0">
                <a:solidFill>
                  <a:schemeClr val="bg1"/>
                </a:solidFill>
              </a:rPr>
              <a:t> </a:t>
            </a:r>
            <a:r>
              <a:rPr lang="en-GB" sz="800" dirty="0" err="1" smtClean="0">
                <a:solidFill>
                  <a:schemeClr val="bg1"/>
                </a:solidFill>
              </a:rPr>
              <a:t>perpus</a:t>
            </a:r>
            <a:r>
              <a:rPr lang="en-GB" sz="800" dirty="0" smtClean="0">
                <a:solidFill>
                  <a:schemeClr val="bg1"/>
                </a:solidFill>
              </a:rPr>
              <a:t> IPB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 smtClean="0"/>
              <a:t>Penerbit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8513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2" y="379877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251520" y="195486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438162" y="379877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GB" b="1" dirty="0" err="1" smtClean="0"/>
              <a:t>Solusi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GB" sz="2000" b="1" dirty="0" err="1"/>
              <a:t>Bisa</a:t>
            </a:r>
            <a:r>
              <a:rPr lang="en-GB" sz="2000" b="1" dirty="0"/>
              <a:t> </a:t>
            </a:r>
            <a:r>
              <a:rPr lang="en-GB" sz="2000" b="1" dirty="0" err="1" smtClean="0"/>
              <a:t>Mencari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buku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dari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mana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saja</a:t>
            </a:r>
            <a:endParaRPr lang="en-GB" sz="2000" b="1" dirty="0" smtClean="0"/>
          </a:p>
          <a:p>
            <a:pPr marL="285750" indent="-285750"/>
            <a:r>
              <a:rPr lang="en-GB" sz="2000" b="1" dirty="0" err="1" smtClean="0"/>
              <a:t>Tidak</a:t>
            </a:r>
            <a:r>
              <a:rPr lang="en-GB" sz="2000" b="1" dirty="0" smtClean="0"/>
              <a:t> </a:t>
            </a:r>
            <a:r>
              <a:rPr lang="en-GB" sz="2000" b="1" dirty="0" err="1"/>
              <a:t>perlu</a:t>
            </a:r>
            <a:r>
              <a:rPr lang="en-GB" sz="2000" b="1" dirty="0"/>
              <a:t> </a:t>
            </a:r>
            <a:r>
              <a:rPr lang="en-GB" sz="2000" b="1" dirty="0" err="1"/>
              <a:t>datang</a:t>
            </a:r>
            <a:r>
              <a:rPr lang="en-GB" sz="2000" b="1" dirty="0"/>
              <a:t> </a:t>
            </a:r>
            <a:r>
              <a:rPr lang="en-GB" sz="2000" b="1" dirty="0" err="1"/>
              <a:t>ke</a:t>
            </a:r>
            <a:r>
              <a:rPr lang="en-GB" sz="2000" b="1" dirty="0"/>
              <a:t> </a:t>
            </a:r>
            <a:r>
              <a:rPr lang="en-GB" sz="2000" b="1" dirty="0" err="1"/>
              <a:t>kampus</a:t>
            </a:r>
            <a:r>
              <a:rPr lang="en-GB" sz="2000" b="1" dirty="0"/>
              <a:t> </a:t>
            </a:r>
            <a:r>
              <a:rPr lang="en-GB" sz="2000" b="1" dirty="0" err="1"/>
              <a:t>untuk</a:t>
            </a:r>
            <a:r>
              <a:rPr lang="en-GB" sz="2000" b="1" dirty="0"/>
              <a:t> </a:t>
            </a:r>
            <a:r>
              <a:rPr lang="en-GB" sz="2000" b="1" dirty="0" err="1" smtClean="0"/>
              <a:t>pencarian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buku</a:t>
            </a:r>
            <a:endParaRPr lang="en-GB" sz="2000" b="1" dirty="0"/>
          </a:p>
          <a:p>
            <a:pPr marL="285750" indent="-285750"/>
            <a:r>
              <a:rPr lang="en-GB" sz="2000" b="1" dirty="0" err="1" smtClean="0"/>
              <a:t>Tidak</a:t>
            </a:r>
            <a:r>
              <a:rPr lang="en-GB" sz="2000" b="1" dirty="0" smtClean="0"/>
              <a:t> </a:t>
            </a:r>
            <a:r>
              <a:rPr lang="en-GB" sz="2000" b="1" dirty="0" err="1"/>
              <a:t>perlu</a:t>
            </a:r>
            <a:r>
              <a:rPr lang="en-GB" sz="2000" b="1" dirty="0"/>
              <a:t> </a:t>
            </a:r>
            <a:r>
              <a:rPr lang="en-GB" sz="2000" b="1" dirty="0" err="1"/>
              <a:t>antri</a:t>
            </a:r>
            <a:endParaRPr lang="en-GB" sz="2000" b="1" dirty="0"/>
          </a:p>
          <a:p>
            <a:pPr marL="285750" indent="-285750"/>
            <a:r>
              <a:rPr lang="en-GB" sz="2000" b="1" dirty="0" err="1" smtClean="0"/>
              <a:t>Pencarian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Lebih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Cepat</a:t>
            </a:r>
            <a:endParaRPr lang="en-GB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442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594350" y="820738"/>
            <a:ext cx="354965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5321300" y="1868488"/>
            <a:ext cx="3822700" cy="197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 err="1" smtClean="0">
                <a:solidFill>
                  <a:srgbClr val="FFFFFF"/>
                </a:solidFill>
              </a:rPr>
              <a:t>Radhiyatul</a:t>
            </a:r>
            <a:r>
              <a:rPr lang="en-GB" sz="2400" b="1" dirty="0" smtClean="0">
                <a:solidFill>
                  <a:srgbClr val="FFFFFF"/>
                </a:solidFill>
              </a:rPr>
              <a:t> </a:t>
            </a:r>
            <a:r>
              <a:rPr lang="en-GB" sz="2400" b="1" dirty="0" err="1" smtClean="0">
                <a:solidFill>
                  <a:srgbClr val="FFFFFF"/>
                </a:solidFill>
              </a:rPr>
              <a:t>Fajri</a:t>
            </a:r>
            <a:endParaRPr lang="en-GB" sz="2400" b="1" dirty="0" smtClean="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 err="1" smtClean="0">
                <a:solidFill>
                  <a:srgbClr val="FFFFFF"/>
                </a:solidFill>
              </a:rPr>
              <a:t>Arif</a:t>
            </a:r>
            <a:r>
              <a:rPr lang="en-GB" sz="2400" b="1" dirty="0" smtClean="0">
                <a:solidFill>
                  <a:srgbClr val="FFFFFF"/>
                </a:solidFill>
              </a:rPr>
              <a:t> </a:t>
            </a:r>
            <a:r>
              <a:rPr lang="en-GB" sz="2400" b="1" dirty="0" err="1" smtClean="0">
                <a:solidFill>
                  <a:srgbClr val="FFFFFF"/>
                </a:solidFill>
              </a:rPr>
              <a:t>Supriyanto</a:t>
            </a:r>
            <a:endParaRPr lang="en-GB" sz="2400" b="1" dirty="0" smtClean="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 err="1" smtClean="0">
                <a:solidFill>
                  <a:srgbClr val="FFFFFF"/>
                </a:solidFill>
              </a:rPr>
              <a:t>Larasati</a:t>
            </a:r>
            <a:endParaRPr lang="en-GB" sz="2400" b="1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IPB One Search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735995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sz="1600" dirty="0">
                <a:solidFill>
                  <a:schemeClr val="bg1"/>
                </a:solidFill>
              </a:rPr>
              <a:t>Pencarian untuk semua koleksi publik dari perpustakaan-perpustakaan IPB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dhiyatul Fajri\Documents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2" y="699542"/>
            <a:ext cx="4086900" cy="27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96;p35"/>
          <p:cNvSpPr/>
          <p:nvPr/>
        </p:nvSpPr>
        <p:spPr>
          <a:xfrm>
            <a:off x="251520" y="515151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7;p35"/>
          <p:cNvSpPr/>
          <p:nvPr/>
        </p:nvSpPr>
        <p:spPr>
          <a:xfrm>
            <a:off x="438162" y="699542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Home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0127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dhiyatul Fajri\Documents\penc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3" y="811925"/>
            <a:ext cx="4086899" cy="2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7144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6;p35"/>
          <p:cNvSpPr/>
          <p:nvPr/>
        </p:nvSpPr>
        <p:spPr>
          <a:xfrm>
            <a:off x="418051" y="627534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35"/>
          <p:cNvSpPr/>
          <p:nvPr/>
        </p:nvSpPr>
        <p:spPr>
          <a:xfrm>
            <a:off x="604693" y="811925"/>
            <a:ext cx="4086900" cy="2609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508104" y="123478"/>
            <a:ext cx="3384376" cy="36724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127;p16"/>
          <p:cNvSpPr txBox="1">
            <a:spLocks noGrp="1"/>
          </p:cNvSpPr>
          <p:nvPr>
            <p:ph type="ctrTitle"/>
          </p:nvPr>
        </p:nvSpPr>
        <p:spPr>
          <a:xfrm>
            <a:off x="241822" y="0"/>
            <a:ext cx="5220000" cy="51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Detail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6028167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246</Words>
  <Application>Microsoft Office PowerPoint</Application>
  <PresentationFormat>On-screen Show (16:9)</PresentationFormat>
  <Paragraphs>133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Roboto</vt:lpstr>
      <vt:lpstr>Dosis</vt:lpstr>
      <vt:lpstr>William template</vt:lpstr>
      <vt:lpstr>IPB One Search</vt:lpstr>
      <vt:lpstr>Problem</vt:lpstr>
      <vt:lpstr>PowerPoint Presentation</vt:lpstr>
      <vt:lpstr>Solusi</vt:lpstr>
      <vt:lpstr>HELLO!</vt:lpstr>
      <vt:lpstr>IPB One Search</vt:lpstr>
      <vt:lpstr>Home</vt:lpstr>
      <vt:lpstr>Pencarian Berdasarkan Judul</vt:lpstr>
      <vt:lpstr>Detail Pencarian Berdasarkan Judul</vt:lpstr>
      <vt:lpstr>Pinjam Buku</vt:lpstr>
      <vt:lpstr>Pencarian Berdasarkan Judul</vt:lpstr>
      <vt:lpstr>Pencarian Berdasarkan Judul</vt:lpstr>
      <vt:lpstr>Pencarian Berdasarkan Judul</vt:lpstr>
      <vt:lpstr>Alert Pinjam Buku</vt:lpstr>
      <vt:lpstr>Pinjaman Tersimpan</vt:lpstr>
      <vt:lpstr>Buku sedang dipinjam</vt:lpstr>
      <vt:lpstr>Booking buku</vt:lpstr>
      <vt:lpstr>Booking buku Alert</vt:lpstr>
      <vt:lpstr>Login</vt:lpstr>
      <vt:lpstr>Booking tersimpan</vt:lpstr>
      <vt:lpstr>Lokasi Buku</vt:lpstr>
      <vt:lpstr>Pencarian Berdasarkan Judul</vt:lpstr>
      <vt:lpstr>Pencarian Berdasarkan Judul</vt:lpstr>
      <vt:lpstr>Katalog Perpus Pusat</vt:lpstr>
      <vt:lpstr>Katalog Perpustakaan Baranangsiang</vt:lpstr>
      <vt:lpstr>Katalog IPB Gunung Gede</vt:lpstr>
      <vt:lpstr>Katalog IPB Kencana</vt:lpstr>
      <vt:lpstr>Katalog Vokasi IPB </vt:lpstr>
      <vt:lpstr>Hasil Pencarian Berdasarkan Penulis</vt:lpstr>
      <vt:lpstr>Hasil Pencarian Berdasarkan Penerbit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Radhiyatul Fajri</cp:lastModifiedBy>
  <cp:revision>6</cp:revision>
  <dcterms:modified xsi:type="dcterms:W3CDTF">2018-12-05T23:05:44Z</dcterms:modified>
</cp:coreProperties>
</file>