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567" r:id="rId2"/>
    <p:sldId id="568" r:id="rId3"/>
    <p:sldId id="570" r:id="rId4"/>
    <p:sldId id="571" r:id="rId5"/>
    <p:sldId id="572" r:id="rId6"/>
    <p:sldId id="573" r:id="rId7"/>
    <p:sldId id="574" r:id="rId8"/>
    <p:sldId id="569" r:id="rId9"/>
  </p:sldIdLst>
  <p:sldSz cx="9144000" cy="6858000" type="screen4x3"/>
  <p:notesSz cx="6797675" cy="9928225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E8E8E8"/>
    <a:srgbClr val="66CCFF"/>
    <a:srgbClr val="00FFCC"/>
    <a:srgbClr val="00FFFF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660B408-B3CF-4A94-85FC-2B1E0A45F4A2}" styleName="Estilo oscuro 2 - Énfasis 1/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590" autoAdjust="0"/>
  </p:normalViewPr>
  <p:slideViewPr>
    <p:cSldViewPr>
      <p:cViewPr>
        <p:scale>
          <a:sx n="50" d="100"/>
          <a:sy n="50" d="100"/>
        </p:scale>
        <p:origin x="-2508" y="-8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46275" cy="496750"/>
          </a:xfrm>
          <a:prstGeom prst="rect">
            <a:avLst/>
          </a:prstGeom>
        </p:spPr>
        <p:txBody>
          <a:bodyPr vert="horz" lIns="91751" tIns="45875" rIns="91751" bIns="45875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49863" y="2"/>
            <a:ext cx="2946275" cy="496750"/>
          </a:xfrm>
          <a:prstGeom prst="rect">
            <a:avLst/>
          </a:prstGeom>
        </p:spPr>
        <p:txBody>
          <a:bodyPr vert="horz" lIns="91751" tIns="45875" rIns="91751" bIns="45875" rtlCol="0"/>
          <a:lstStyle>
            <a:lvl1pPr algn="r">
              <a:defRPr sz="1200"/>
            </a:lvl1pPr>
          </a:lstStyle>
          <a:p>
            <a:fld id="{52A770AA-D86B-4C6C-8C01-D31AB4FDB0E5}" type="datetimeFigureOut">
              <a:rPr lang="es-MX" smtClean="0"/>
              <a:t>15/06/2015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51" tIns="45875" rIns="91751" bIns="45875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0384" y="4716587"/>
            <a:ext cx="5436909" cy="4467363"/>
          </a:xfrm>
          <a:prstGeom prst="rect">
            <a:avLst/>
          </a:prstGeom>
        </p:spPr>
        <p:txBody>
          <a:bodyPr vert="horz" lIns="91751" tIns="45875" rIns="91751" bIns="45875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2" y="9429782"/>
            <a:ext cx="2946275" cy="496750"/>
          </a:xfrm>
          <a:prstGeom prst="rect">
            <a:avLst/>
          </a:prstGeom>
        </p:spPr>
        <p:txBody>
          <a:bodyPr vert="horz" lIns="91751" tIns="45875" rIns="91751" bIns="45875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49863" y="9429782"/>
            <a:ext cx="2946275" cy="496750"/>
          </a:xfrm>
          <a:prstGeom prst="rect">
            <a:avLst/>
          </a:prstGeom>
        </p:spPr>
        <p:txBody>
          <a:bodyPr vert="horz" lIns="91751" tIns="45875" rIns="91751" bIns="45875" rtlCol="0" anchor="b"/>
          <a:lstStyle>
            <a:lvl1pPr algn="r">
              <a:defRPr sz="1200"/>
            </a:lvl1pPr>
          </a:lstStyle>
          <a:p>
            <a:fld id="{2BD09740-1557-4571-9E2A-B8C8BB079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8347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4508F-D5D6-42B5-8BD1-0F43284C3ABB}" type="datetimeFigureOut">
              <a:rPr lang="es-MX" smtClean="0"/>
              <a:t>15/06/2015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C4E3-8CBE-49A2-AF56-325E44EE89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5990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4508F-D5D6-42B5-8BD1-0F43284C3ABB}" type="datetimeFigureOut">
              <a:rPr lang="es-MX" smtClean="0"/>
              <a:t>15/06/2015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C4E3-8CBE-49A2-AF56-325E44EE89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1947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4508F-D5D6-42B5-8BD1-0F43284C3ABB}" type="datetimeFigureOut">
              <a:rPr lang="es-MX" smtClean="0"/>
              <a:t>15/06/2015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C4E3-8CBE-49A2-AF56-325E44EE89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8053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4508F-D5D6-42B5-8BD1-0F43284C3ABB}" type="datetimeFigureOut">
              <a:rPr lang="es-MX" smtClean="0"/>
              <a:t>15/06/2015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C4E3-8CBE-49A2-AF56-325E44EE89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272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4508F-D5D6-42B5-8BD1-0F43284C3ABB}" type="datetimeFigureOut">
              <a:rPr lang="es-MX" smtClean="0"/>
              <a:t>15/06/2015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C4E3-8CBE-49A2-AF56-325E44EE89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4204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4508F-D5D6-42B5-8BD1-0F43284C3ABB}" type="datetimeFigureOut">
              <a:rPr lang="es-MX" smtClean="0"/>
              <a:t>15/06/2015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C4E3-8CBE-49A2-AF56-325E44EE89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603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4508F-D5D6-42B5-8BD1-0F43284C3ABB}" type="datetimeFigureOut">
              <a:rPr lang="es-MX" smtClean="0"/>
              <a:t>15/06/2015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C4E3-8CBE-49A2-AF56-325E44EE89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498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4508F-D5D6-42B5-8BD1-0F43284C3ABB}" type="datetimeFigureOut">
              <a:rPr lang="es-MX" smtClean="0"/>
              <a:t>15/06/2015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C4E3-8CBE-49A2-AF56-325E44EE89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6597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4508F-D5D6-42B5-8BD1-0F43284C3ABB}" type="datetimeFigureOut">
              <a:rPr lang="es-MX" smtClean="0"/>
              <a:t>15/06/2015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C4E3-8CBE-49A2-AF56-325E44EE89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9653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4508F-D5D6-42B5-8BD1-0F43284C3ABB}" type="datetimeFigureOut">
              <a:rPr lang="es-MX" smtClean="0"/>
              <a:t>15/06/2015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C4E3-8CBE-49A2-AF56-325E44EE89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082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4508F-D5D6-42B5-8BD1-0F43284C3ABB}" type="datetimeFigureOut">
              <a:rPr lang="es-MX" smtClean="0"/>
              <a:t>15/06/2015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C4E3-8CBE-49A2-AF56-325E44EE89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4067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4508F-D5D6-42B5-8BD1-0F43284C3ABB}" type="datetimeFigureOut">
              <a:rPr lang="es-MX" smtClean="0"/>
              <a:t>15/06/2015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3C4E3-8CBE-49A2-AF56-325E44EE89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2354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-12880" y="-12879"/>
            <a:ext cx="9175247" cy="584775"/>
          </a:xfrm>
          <a:prstGeom prst="rect">
            <a:avLst/>
          </a:prstGeom>
          <a:solidFill>
            <a:srgbClr val="00B0F0">
              <a:alpha val="85000"/>
            </a:srgbClr>
          </a:solidFill>
          <a:effectLst>
            <a:outerShdw blurRad="50800" dist="50800" dir="5400000" sx="1000" sy="1000" algn="ctr" rotWithShape="0">
              <a:srgbClr val="000000">
                <a:alpha val="75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 smtClean="0">
                <a:solidFill>
                  <a:prstClr val="white"/>
                </a:solidFill>
                <a:latin typeface="Garamond" panose="02020404030301010803" pitchFamily="18" charset="0"/>
              </a:rPr>
              <a:t>PHP </a:t>
            </a:r>
            <a:r>
              <a:rPr lang="es-MX" sz="3200" b="1" dirty="0" err="1" smtClean="0">
                <a:solidFill>
                  <a:prstClr val="white"/>
                </a:solidFill>
                <a:latin typeface="Garamond" panose="02020404030301010803" pitchFamily="18" charset="0"/>
              </a:rPr>
              <a:t>Laravel</a:t>
            </a:r>
            <a:r>
              <a:rPr lang="es-MX" sz="3200" b="1" dirty="0" smtClean="0">
                <a:solidFill>
                  <a:prstClr val="white"/>
                </a:solidFill>
                <a:latin typeface="Garamond" panose="02020404030301010803" pitchFamily="18" charset="0"/>
              </a:rPr>
              <a:t> </a:t>
            </a:r>
            <a:endParaRPr lang="es-MX" sz="3200" b="1" dirty="0">
              <a:solidFill>
                <a:prstClr val="white"/>
              </a:solidFill>
              <a:latin typeface="Garamond" panose="02020404030301010803" pitchFamily="18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36866" y="836712"/>
            <a:ext cx="842493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>
                <a:latin typeface="Garamond" pitchFamily="18" charset="0"/>
              </a:rPr>
              <a:t>                                                                                                                                               </a:t>
            </a:r>
            <a:endParaRPr lang="es-MX" dirty="0">
              <a:latin typeface="Garamond" pitchFamily="18" charset="0"/>
            </a:endParaRPr>
          </a:p>
          <a:p>
            <a:pPr algn="ctr"/>
            <a:r>
              <a:rPr lang="es-MX" b="1" dirty="0" smtClean="0">
                <a:latin typeface="Garamond" pitchFamily="18" charset="0"/>
              </a:rPr>
              <a:t>Ezequiel Go</a:t>
            </a:r>
            <a:r>
              <a:rPr lang="es-MX" b="1" dirty="0" smtClean="0">
                <a:latin typeface="Garamond" pitchFamily="18" charset="0"/>
              </a:rPr>
              <a:t>nzález García</a:t>
            </a:r>
          </a:p>
          <a:p>
            <a:pPr algn="ctr"/>
            <a:endParaRPr lang="es-MX" b="1" dirty="0" smtClean="0">
              <a:latin typeface="Garamond" pitchFamily="18" charset="0"/>
            </a:endParaRPr>
          </a:p>
          <a:p>
            <a:pPr algn="ctr"/>
            <a:endParaRPr lang="es-MX" b="1" dirty="0">
              <a:latin typeface="Garamond" pitchFamily="18" charset="0"/>
            </a:endParaRPr>
          </a:p>
          <a:p>
            <a:pPr algn="ctr"/>
            <a:r>
              <a:rPr lang="es-MX" b="1" dirty="0" smtClean="0">
                <a:latin typeface="Garamond" pitchFamily="18" charset="0"/>
              </a:rPr>
              <a:t>@</a:t>
            </a:r>
            <a:r>
              <a:rPr lang="es-MX" b="1" dirty="0" err="1" smtClean="0">
                <a:latin typeface="Garamond" pitchFamily="18" charset="0"/>
              </a:rPr>
              <a:t>ezeezegg</a:t>
            </a:r>
            <a:endParaRPr lang="es-MX" b="1" dirty="0" smtClean="0">
              <a:latin typeface="Garamond" pitchFamily="18" charset="0"/>
            </a:endParaRPr>
          </a:p>
          <a:p>
            <a:pPr algn="ctr"/>
            <a:endParaRPr lang="es-MX" b="1" dirty="0">
              <a:latin typeface="Garamond" pitchFamily="18" charset="0"/>
            </a:endParaRPr>
          </a:p>
          <a:p>
            <a:pPr algn="ctr"/>
            <a:r>
              <a:rPr lang="es-MX" b="1" dirty="0" smtClean="0">
                <a:latin typeface="Garamond" pitchFamily="18" charset="0"/>
              </a:rPr>
              <a:t>      /</a:t>
            </a:r>
            <a:r>
              <a:rPr lang="es-MX" b="1" dirty="0" err="1" smtClean="0">
                <a:latin typeface="Garamond" pitchFamily="18" charset="0"/>
              </a:rPr>
              <a:t>ezeezeGarcia</a:t>
            </a:r>
            <a:endParaRPr lang="es-MX" b="1" dirty="0" smtClean="0">
              <a:latin typeface="Garamond" pitchFamily="18" charset="0"/>
            </a:endParaRPr>
          </a:p>
          <a:p>
            <a:pPr algn="ctr"/>
            <a:endParaRPr lang="es-MX" b="1" dirty="0">
              <a:latin typeface="Garamond" pitchFamily="18" charset="0"/>
            </a:endParaRPr>
          </a:p>
          <a:p>
            <a:pPr algn="ctr"/>
            <a:endParaRPr lang="es-MX" b="1" dirty="0">
              <a:latin typeface="Garamond" pitchFamily="18" charset="0"/>
            </a:endParaRPr>
          </a:p>
          <a:p>
            <a:pPr algn="ctr"/>
            <a:r>
              <a:rPr lang="es-MX" b="1" dirty="0" smtClean="0">
                <a:latin typeface="Garamond" pitchFamily="18" charset="0"/>
              </a:rPr>
              <a:t>/ /</a:t>
            </a:r>
            <a:r>
              <a:rPr lang="es-MX" b="1" dirty="0" err="1" smtClean="0">
                <a:latin typeface="Garamond" pitchFamily="18" charset="0"/>
              </a:rPr>
              <a:t>ezegg</a:t>
            </a:r>
            <a:endParaRPr lang="es-MX" b="1" dirty="0">
              <a:latin typeface="Garamond" pitchFamily="18" charset="0"/>
            </a:endParaRPr>
          </a:p>
          <a:p>
            <a:pPr algn="ctr"/>
            <a:endParaRPr lang="es-MX" b="1" dirty="0" smtClean="0">
              <a:latin typeface="Garamond" pitchFamily="18" charset="0"/>
            </a:endParaRPr>
          </a:p>
          <a:p>
            <a:pPr algn="ctr"/>
            <a:endParaRPr lang="es-MX" b="1" dirty="0">
              <a:latin typeface="Garamond" pitchFamily="18" charset="0"/>
            </a:endParaRPr>
          </a:p>
          <a:p>
            <a:pPr algn="ctr"/>
            <a:r>
              <a:rPr lang="es-MX" b="1" dirty="0" smtClean="0">
                <a:latin typeface="Garamond" pitchFamily="18" charset="0"/>
              </a:rPr>
              <a:t>             5525752461</a:t>
            </a:r>
          </a:p>
          <a:p>
            <a:pPr algn="ctr"/>
            <a:endParaRPr lang="es-MX" b="1" dirty="0">
              <a:latin typeface="Garamond" pitchFamily="18" charset="0"/>
            </a:endParaRPr>
          </a:p>
          <a:p>
            <a:pPr algn="ctr"/>
            <a:endParaRPr lang="es-MX" b="1" dirty="0" smtClean="0">
              <a:latin typeface="Garamond" pitchFamily="18" charset="0"/>
            </a:endParaRPr>
          </a:p>
          <a:p>
            <a:pPr algn="ctr"/>
            <a:r>
              <a:rPr lang="es-MX" b="1" dirty="0">
                <a:latin typeface="Garamond" pitchFamily="18" charset="0"/>
              </a:rPr>
              <a:t>Web</a:t>
            </a:r>
            <a:r>
              <a:rPr lang="es-MX" b="1" dirty="0" smtClean="0">
                <a:latin typeface="Garamond" pitchFamily="18" charset="0"/>
              </a:rPr>
              <a:t>: http</a:t>
            </a:r>
            <a:r>
              <a:rPr lang="es-MX" b="1" dirty="0">
                <a:latin typeface="Garamond" pitchFamily="18" charset="0"/>
              </a:rPr>
              <a:t>://ezeezegg.me/</a:t>
            </a:r>
            <a:endParaRPr lang="es-MX" b="1" dirty="0" smtClean="0">
              <a:latin typeface="Garamond" pitchFamily="18" charset="0"/>
            </a:endParaRPr>
          </a:p>
          <a:p>
            <a:pPr algn="ctr"/>
            <a:endParaRPr lang="es-MX" b="1" dirty="0">
              <a:latin typeface="Garamond" pitchFamily="18" charset="0"/>
            </a:endParaRPr>
          </a:p>
          <a:p>
            <a:pPr algn="ctr"/>
            <a:endParaRPr lang="es-MX" b="1" dirty="0" smtClean="0">
              <a:latin typeface="Garamond" pitchFamily="18" charset="0"/>
            </a:endParaRPr>
          </a:p>
          <a:p>
            <a:pPr algn="ctr"/>
            <a:endParaRPr lang="es-MX" b="1" dirty="0">
              <a:latin typeface="Garamond" pitchFamily="18" charset="0"/>
            </a:endParaRPr>
          </a:p>
          <a:p>
            <a:pPr algn="ctr"/>
            <a:endParaRPr lang="es-MX" b="1" dirty="0" smtClean="0">
              <a:latin typeface="Garamond" pitchFamily="18" charset="0"/>
            </a:endParaRPr>
          </a:p>
          <a:p>
            <a:pPr algn="ctr"/>
            <a:endParaRPr lang="es-MX" b="1" dirty="0">
              <a:latin typeface="Garamond" pitchFamily="18" charset="0"/>
            </a:endParaRPr>
          </a:p>
          <a:p>
            <a:pPr algn="ctr"/>
            <a:endParaRPr lang="es-MX" b="1" dirty="0" smtClean="0">
              <a:latin typeface="Garamond" pitchFamily="18" charset="0"/>
            </a:endParaRPr>
          </a:p>
        </p:txBody>
      </p:sp>
      <p:sp>
        <p:nvSpPr>
          <p:cNvPr id="3" name="AutoShape 2" descr="data:image/png;base64,iVBORw0KGgoAAAANSUhEUgAAAOEAAADhCAMAAAAJbSJIAAAAY1BMVEX///8asugArucAreYAq+b5/f4AsOf1/P7x+v3W8Pout+nt+f30+/5Bu+pryO685vfd8/vE6fim3fSBz/Dl9vyc2vNsx+54zO9YwuzC6PiY1/M7uurM7Pmw4vZMvuui3PSI0/GKSrZOAAAG30lEQVR4nO2da5uyIBCGBXJMXA9ppZtZ/f9f+WqntVJTGcD3uub+sN9WeQTmwAA5DkEQBEEQBEEQBEEQBEEQBEEQBEEQBEEQBEEQBEEQBEEskGSzy/dFzT4/xL5ruznIBFUkueAcgDEGwIWQRbq13So03DgC0Uh7AQQvqp/h//TNNFARtyoFf5f3ECl36/7/9E8Hc82cTxx+dl8LLtOef0wigP9gHAfFoL6rxlOXDj8CDhF+gyrkgR9Dz/h8Gaur8/v/bU7NwOZH3NbUeJIFmM+7iO/6GkTktf4rOchrx0OB2ZYbKecnRD+1HymwGamPL5uci3p43nTjW1K3rD/cHu1xxbcZ2JYoa5u63lzCh7y6JRpm4ab55jxHetoUgbWeMivvAcGDL75yDvvr80WG8rBohI15kQivX0TEKM14wbu/QlwQHjbWyPTBcb7zK/GjUfyi/KyNqsBCR2SePYeJssQ1mzQJPwA5EMzNR/61Siiam0hNIJd/btndoIn12qaBK5nq40Qr8waUzzhum5Z4E/K1WX8+eAYnpS7kxf3VQRyxFWIIEr9+eC6T2U9SMjOr7KopSQvWOEjE9CJ9+/AAvzOfFCroA/nreP51RaBpj5jbhi4uH0NrNS8B9ZW68JJLEI+US6CmwNmneRDRnMmYK9kZzv++tJq9+6DLwoOcnqK5ap6i/XZkt593tQymO/+NmqtovVt63982hUP3txflRJuaIfUhukBn19MygMOkwRLiKGzHNUhUvaOLhxNmY4Cir34nusChUAt4Pvp9Pso0BA0CnWDIjQHsRj6mUsybruhJnhw5/FJWjXprj8GahGpq08e3lEeEYzSqm1KAvmVwVfpNzQM+QuPU9ZlPgTOijJEMTsSHRnn4YgL2yn2oJb2/UYx5PxfRYHVTWaHUJ3CsGQQRnvuzNrW4W7PC9bA1bWtkvRVcZUujU6FzGf/9gbNil3QM192S+9DZTmsLFzKq3uNytSUM3Qqdw9QO4Csuo128/Xn2pr/oUep4ckb7QHCQRXaojsk2cIOxk9mOQmezmtku4A1MhqNcjkWFqsb+vYI04wmhZoUuUgI7n5NmhVPtKTo6Sr9vHO12opbC4Y2nY1Ot/akhPraeoMH2j70PR5sSVxqq23ckiFN1S40SibXmOR2hLTtsSmJ1RL2vmmAzmLaRAhONe9luokA08Ukaq5UAVRTq21r7rMwAcGW/PV9gqU3gR/3QDsjlphcUi+9IiLHrsjPwFqGQ63MWasVpNLjObcEYq9Wq4JfU2iRzc0NEdBoaZxHDlGs0NDWp1ZD7plDvCQuk4qYCgF/4fWXyUhs2HG8PdjfWO1Hoqqs9OVvuRJi9l24sbmnVJ+oMux/4Vn0iN3GSa2fTY2g4Q9KBcpVaBRMCHe9kTaKRQVoTzKnOoCC0W9I7a0srbaB9Pf9Pop2BKipjCh0vsmJRNW4z+STlxicj6CtYdLIdPqCsQ6EpO/OkMmtwdJyJ/YaXlgb7UWO9YgA3jpghkdqL270EcXYyoVDHkdEB/DjxPLfGC/z4YGSBynAX+isOIGuA8747LXAx3IXPc9jG7AxgXgMwCpTt6BPgmEfURjFr99d8bPhCs4vDYOOmHZNLUqDp8MEwvwaXpEBnvakfc+s1+peBu1G9NGA03IKZuWFsf5u9C73ORuypzq0JX8kMSDQfzZiWaPvCso4T7LgYj7g/6DscjATalU0K/Op0GnCy4+tfCU4aJ+NCbg2sdCUafGNb2oP1gelYILYVrXUS3C/6QxVoeI37G+4mZyv1EzF/aN7fNQ//HEms7cPY95bg4W4T5XOwrLmGyraQftzPu4hmCAw1XIqIhB9i9GC5BE/fzQHDbUBptBY6hSNKwU3TtR4IJDi1bxEtVOD2MubW4xECF+boH2wzhpMqajx8p0KSY/l5tphgu8W6KrAqbDxcSLrUYr3J8OrcIl+ajdlWueRoKzWcGdzzNIIkzsPmsgQsfUx0Xp9vhp/fJHCvZfv6b5Ac4zQqQaxQzyACWLWhcZ3eAivLUtYJYPP7IdgZPfC9ZRPj7rQeGuXS+qqo4wS5tp1BHA7LyCSS77+1MUufyJfjA/0CJ/JsARAZ33E4yDFCNqD5svQ1JBlgGVIBl+WMzzbrs0QIQ2FVpstdiqkHK1MRWXtUli/9t6jWccTmrYzW8mT+uwz38IUgzu/3oo+HCx5meL9loB/PPxdsbAzHV8CidLu0/Og7rl/l5VVm96BtIlkhQJ4u8TIt5zi85qcLi1DWc5O3qB2LDIv9pTp2XaD4H+Kut4l/jONzQxrHGz/ZBv+FTSEIgiAIgiAIgiAIgiAIgiAIgiAIgiAIgiAIgiAIgiBa/AOQsWLH82SyJ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AutoShape 4" descr="https://cdn.downdetector.com/static/uploads/c/300/2e21b/twitter-logo_11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1030" name="Picture 6" descr="http://resolutionmedia.com/us/wp-content/uploads/sites/4/2013/06/FB-f-Logo_blue_530x3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638" y="2420888"/>
            <a:ext cx="667281" cy="37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cdn.downdetector.com/static/uploads/c/300/2e21b/twitter-logo_1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700808"/>
            <a:ext cx="470799" cy="40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0" descr="data:image/jpeg;base64,/9j/4AAQSkZJRgABAQAAAQABAAD/2wCEAAkGBxQHBhUUBxMWFhQXFxsaGRgXGCIeHRogHxodHxwaHBwYHSggGxolHBcXIjEhJiktLi8yICAzODMsNygtLisBCgoKDg0OGhAQGiwkICQsLCwuNCwsLCwsLSwsLC4sLCw0LCwsLDQsLCwsLCwsLCwsLDYsLCwsLCwsLCwsLCwsLP/AABEIALcBEwMBIgACEQEDEQH/xAAcAAEAAgMBAQEAAAAAAAAAAAAABQcEBggDAgH/xABVEAABAwIEAgYEBwkMBwkAAAABAAIDBBEFBhIhBzETIkFRYXEygZGhCBQjQrGysxUzNjdzdIKT0UNSVGJykqLBwsPh4hc0NaPS0/AWJCU4RFNjdYT/xAAYAQEBAQEBAAAAAAAAAAAAAAAAAQMEAv/EACURAQEAAQMDBAIDAAAAAAAAAAABAwIRITFBUQQSEyIyYRRx0f/aAAwDAQACEQMRAD8AvFERAREQEREBERARFr+cM4U2UKMPxVx1OvojYLvfbnYcgBtdxIA27wg2BFSFVx3kMp+KUTA3s1ykn16WWHluvWg47HpR90aLq98Ut3eprmgH+cFdhdSKNxrHIMCwoz4s/o4xbmLm55NAFyXeAWHlXN9LmuFzsGkLiwjU1zS1zb8iQ7sNjuNtioJ5ERARV7mfizT5cx2SmqYJ3uj03czRY6mh22p4PJw7FumB4m3GsHiqKcFrZWNeA7mA4XsbbXQZyLSs78R4MnYkyGthlkc+PWDHpsBqLbdZw36pU1k/Mkea8EFRRsexpc5ul9r3abH0SQgm0REBFGZlxpmXcDlqaprnNjAJa21zcgbXIHatVyhxSp81Y2KakgmY4tc4F+m3V5+i4lBvqIiAiIgIiICIiAiIgIiICIiAiIgIiICIiAuTs8487MuappyS5pcWRAb2jaSGAefpebiuqcQeY6CQt5hjiPYVyVk+ITZlo2ycjUQA/rGqwXFlXgtTtw5r8yukfM4AmNjtLGX+bdvWcR2m9u4KYPBzDmVUb6bpmFj2vt0mprtLgdJDwdjbsIUxxMzFLlbKrqjDQwyB7G9cEiznWOwIPvVRf6asS/e0v6p//NTmi0+LOWTmfLTWQSsjkjlD2dI7Sxx0uaWk9hs4kHvCgODOS5MvVU02IyxGR7AwRxPD9I1XLnEbXJAsPPvUNxJxZ+YeEFFUV4brknaXBos2+mYbAknkO9QfB6ikrsPxWLDNpX0rWsIOnrHpANxy37U7DL41Y5U0OdyzD6qeNghjOmOZ7Rcl9zZrgL7BWXwuxYVOR6X4/PrmcHXMkmp5PSOAvqOom1h7FzvmTAZ8uYoYcXAEukPOl2q4dexJ7+qVtOQ+HtZX1tHW07I+g6aOTUXgO0slGrq2vfqFWzgYXF38Y9X5x/Yxq/OHP4BUP5tH9UKg+L34xqvzj+xjUVSZ3rqClbHSVsrGMAa1ocLNA2AFx2JsjdfhCfhbB+bD7R63rgfK2Dh2wzODR00u5Nh6Z7SqCxXGp8cnD8VmdM5o0hziCQLk228SVv5F/g+7/wAK/vkqr9hq46h1oHtce5rgfoSeqZTkfGHtbflqcBf2qgPg+NDc8S6R/wCkf9rCpL4RjQ7FKPUP3OX6zFNhYPFWds/DerMDg4aWi7TcffGdyp3gk8R8QGF5AAhlJJ5DYKXyyNPAfENP/vf1wrQssZfmzPiwp8M063NJOt1m6Ra97AntG1lUdQxZtoZaro4q2mL720iZl791tXPwUyuWM7ZCqcnMjOImN8chLQ+MkgOAvpIcAQbAkeRVqcBMxSYngstNWuLjTlpYXG50PvZtzz0ljvUQOxTZVpoiKAiIgIiICIiAiIgIiICIiAiIgIiIPmVgljLX8iCD61x+6OTL+N6XD5Wmm5crujft6iWj2rsJVXxT4YOzBWGqwAtE5AEkbjYSWFg5ruQfaw32NhuLb2DeKKopM7YA1+mOeB9iWPAdpcPmuaeTmnsXP/F3DYsJzw+PDI2RRiKMhrAALkG5sO0qIly3iOEzkGlq43dpjY+x/SjuHe1elBk/EcZqLQ0lQ5x5ula5o9b5bD3qzgbnmj8RGHflh9Eyyfg6/wC1qz8nF9Z6lM55RqoeE9HSU8RmmilaXti3sLS3Iva4BeAvzgXl6qwXEap2L08kIcyMNLxa5DnXt7QnYalx2/D8/m8X0vVucIfxc0n8l/2r1qHGvI9Ri+IMq8FjMpEfRyRt9IaSS17R870iCBvs2wO9tKyQ3FqDGaeGjZWxwdPGXs6OQMDdY1k6m2aLXvyTsMXi7+Mer84/sY1ffDpoOQ6K4H+rR/VCp3iflKuxHPdTLQUk0kbizS9rbg2iYDbfvBCunItK+hybSR1bSx7II2uaeYIaLg+KlFO/CDFs2QW/gw+0evM/+X7/APX/AHymeN+W6vGMzQvwmmllYIA0uY24B6R5t52IUll3Jk+I8HX0dawwzl73sEgtZwk1sv3A2tfuKvYan8H78OJfzST7WFSXwiv9qUf5OX6zFocWC4nl3EtVNT1cMzbjVHG47HmA5gLXA+ZCkKnKOMY/TuqcQhqJC0ADpiekNyBZkbtwBzOwHmndGxZb/EPX/lj9MKjOBf4wG/kJf7K2fAMuVcPBqtp5qeRs75SWxlvWcLxbgfon2LSMOyLi1LGajD6eeJ8ZA6rtEu45tAI1N2sQD2jYoq0PhByBuT4Q7maltvVHJda78HRpOJVp7BHCPa6T9hWi4jSYtj9S1uJxV0z27NEkUnVvz5tAb2XPtV58JcoPynl933RAFRM7W8A30gCzGXGxIFybbXcbX5p2G8IiLyCIiAiIgIiICIiAiIgIiICIiAiIgIiICIiAi8aypbR0j5JzZrGlzj4NFz7gqQoeN9U2W9dSwOYfmsLmOA/lOLgT6h6kF6otSynxEo8zuDKd5jmP7lLYOP8AJN9L/Ub+AW2oCLzlqGQ/fXNHmQPpXwytjkPycjD5OH7UHuiLWM158o8rXbXSapbXEMfWf4XF7MHi4hBs6KjMS431Mkh+5VLCxvZ0pc8nuvoLAPLdXLgeItxjBoZ4fRlja8eGpoNvVeyDOREQEREBERAREQEREBERAREQEREBERAREQEREBERAREQa5xGcW5Drej5/F5Pqm/uuuXF1HxCxiDBspzOxTdsjHRBgO73PaQGju2uSewAnsXLbRZu6D9UpV5krK2INq6uoc0CwBldaw7wD1j4m5UWiK+HRh7rvAJ7yF+dC396PYvREGXQ4pPhx/8AD55ovycjmj2NICxHEucS8kkkkkm5JPMknck96IgLpbhE4v4d0vS87SAeQleG/wBEBc0q/wDgtmmPFMAbSOAZNTMAsOT2chIPG+zh32PzgAFjoiIgiIgIiICIiAiIgIiICIiAiIgIiICIiAiIgIiICIiDn3jjjRxDNogafk6dgFv47wHOP80xj296rtbDxDcXZ7rNXPpj7gAPcAojCsOkxbEGQ0TbvebDuHeT3ABFjFRXbgXDSlo4QKxvTyHmXcr+DeQHv8VMT5Io2C0tJGP0B+xZXNPDaYb3rnpFfMmQqF/7g0eW30L8bkChafvA9f8Aip80X4NSh0XQMWSqFno00Z/RB/qXziPDyjmh+Vpgy/zmDSfa1PmnhLgvlQCmMn4ycv5ngqGmzWPAf4sd1X38NJJ8wFlZ0yo/LFaASXwv9B/9l38a2/itZn+8O8j9C1llm8ZWWXauykXhQnVRMLuehv0Be6ryIiICIiAiIgIiICIiAiIgIiICIiAiIgIiICL5eSGHQATbYE2F/E2NvYo6oklhbqqp4I2+LDt+k6QD+igk0UGagPPydVM78lE1zfaInfSv3VI7726rd+jE33Pa1BQPFikNHxBqtXJ5ZIPJ0bd/5wd7FsXBWha4VE7h1gWxjwFtRt59X2LK41YBJJHHWBk1mARSuk6PZpdeM/JHkHOcDcfOG+yjuC+IiOsnp3nd7WyN8dNw4exzT6j3LPL+Na4vzi2qitGFYS+V5t1ms1WvpuQC63ba97eC1/LOPSVuKSQVUhlY4PMb3AB127g7DYFoO3Yp+oo24rhUlPKdOuxae5wsR7wPeofL+WHYFUOlxBzC/SWsawk8+biSB2betYzfaeHVPZtq369kui/CbDdY9BWsxCn10pu25HK3LzWTR919f9y8NfKOY0tBtfSXOtqt22FzbtUblHHn1uMvp6mV00bg4se5oDtvAcgRfbssOSk6yibiVA+GU6dYFndzgbtJ8L7LDytlh2AVLpsRcwuDS1jWknnzNyB5e1a6N+PDxq9nt1b9eyN4iULazJ1SJhvGwyNPc5nW99iPWqBMRnGmIXc7qgd5OwHtKvviTXCiyZUdJzkb0Q8S82PsbqPqKqnh5gz8azZC2JrnNicJn6NNwGEFttfVuX6BY9l1ph6ObP1dQRM6OMAdgA9i+lCfKgdf42P1B+qvwykHrz1TfOFpHtEBHvWzBOIoeKpMz9NHVxOd3PYHO9jHsPuUjTdJv8a0eBbffzaeXtKD3REQEREBERAREQEREBERAREQEREBERB+PbraQe3uNveNwsanw6Knk1QxtDu11ruPm49Y+srKRARFHZhpPj2CSx9LJFqaR0kTtL2+LT3oW7MurpWVtK6OraHse0tc1wuCCLEFUNm3h1V5RxIVOWdcsTHamlo1SReDmjd7LEi4vcX1DtMjJX4lw3xJjK+V9VBIT0T3FzhKTpAhJkf8g70jqued+sAQ248LxBmKULZKbkbgg82uBIcx1uTmuBafEFNiVVWXOJlNiEQbi5EEvIk36MntId8zyda3eVulLVMrI9VJIx7T2scHD2grOxzJtDjzicUpo3PPzwNL/wCeyzveqd4o5Qw/KEbPuW6f4zJcsZraWtaDu95LNduwDVufIrG4ZejfTns6rWqGv6L/ALvbVtz5HfceFx29i8qVr9fXY1jbbNG5JvuTYWH+K5tZiVQ0dWeQeUrx9BX2cUqSP9Ym/XSf8S8/B+2n8j9OmLKIxjM1JgzD90J2A/vAdTz5Mbd3usqMy3LHiWMsizXPUNheQ3pGSX0uJsNfSh3UPK9tle+FcJsMw4gmAyn/AOV5cPWwWZ/RVmDzXm+o8RVWMVtXxLxhseBwOMMZ6oPotJ5ySv8ARabdm5Ava5JVzZAybHk7Cixh1zPsZZLW1EcmjuY25sPEntWx0tMyjgDKRjWMHJrQAB5AbL1W0kk2jnttu9ERFUeU9Oypj01DWuHc4Aj2FfNNSMpARTjSD2AnSPJt7N9QC90QEREBERAREQEREBERAREQEREBERAREQEREBfL2h7bPFwewr6RBD5sy/HmXL8lNU7Bw6rreg4btcPI28xcdqpHL2bqnh9VSU2IRtb0TfvOg2mdq9PXfqktO0gaQ4AAi4FuhlD5iyxS5khDcZhbJb0Xbhzf5L2kOHldBpFZxihhgk+LxNe9jWkDprNkLvmxnRckdt2iyqHOuYXZkzBLUTEW9FlgQAxl7bO37z5kq6P9DOHdJe9Rb970gt7dOr3qmc44ZHg2cKinoQRFHI0NBJJsWtJuTud3FCMHHMMfgmIOhq7a2NYXW7C6Nr7erVb1LNzdhLMFxVsdIXFpghkOo3N3xgu5AbXUjxb/ABgVfmz7Fi+eJP4Qs/NKb7IIqAxTDXYc9jam3ykMcrbdrJG3Hr5g+IK6fyLVur8mUclQbudTxlxPadAufWd1QnEAWpcM/wDrYPpcrz4a/gDRfm7PoRGyoiICIiAiIgIiICIiAiIgIiICIiAiIgIiICIiAiIgIiICIiAvKeobAPlnAf8AXcvHEqo0tNdnMmw/atce8yOu83PeVtjxe7lz5s/s4nVNS401v3ppPnsub+IEvTZ9qnHa8rfqMVv5kxCfDsP1YTTmeQm1gbBux6zu0jwHtCrrL+TKjFsd6bMFmAydI8EgvkN76QG3DWk7c9hsB3eteKdNMZ4s151a7wiOJ0hmzvVGTmSz7Ji+c/vMmOML/wCDU4/3QXxxCkE+cqnoet1mt23uQxrSB3nULeayOI1I6kx9gmFr08IB7DpbpdbyLfeO9ZWdXRpt+u/j/DO8pkpsO1dlBCB5Xcrl4eYt0GSaNrm3AgYNj4KvcQy3/wBpsmUUuHvaJYoWss47PAADm3HJzXNNuzc37xm8PZa3DHClxGmd0ILi2TUPk73NjYnU0uvbtF+0ctdOP7czisNeW+z63mLhgxSOXmdJ8f28lmg35LUFnYZWmCYNO7SbW7r9oV14ON484/Vb3bU2FERcztEREBERAREQEREBERAREQEREBERAREQEREBERAREQeFZTCqg0u9R7iteqaR1MflRt3jktoQi/NaaMl0scuCZOe7UFDV8PSa2AltwRdpsRccwewi+y36XDo5ebQPLb6FGVGWWSvJY9wv5FdOj1Gju5NXpdc6K2wjJlPgNeHx6pJGm7XSEG3iAABfxtdTWZ8MhxqER17NQG4PJzSe0Ebj6D2raajLBllJbLa/8T/Mk2WTI+/SjkB6P+ZepkwybJcWe3e9f7aNgeXWZdhLaV8jhJZ1nkEN5jqgAAXHM8zt3LZ6RumnFvNSpyyH26SQ7C2zbfSSs6nwWOFgB1Ot3n9llLnxzTtD+Pl1XeoIDUbN3KlsNwwiQOqNrbgftUrFA2EfJNA8l6LDXmt4jox+lmm76uRERYOoREQEREBERAREQEREBERAREQEREBERAREQEREBERAREQEREBERAREQEREBERAREQEREBERAREQEREBERB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1036" name="Picture 12" descr="http://www.javahispano.org/storage/imagenes/github-logo.jpg?__SQUARESPACE_CACHEVERSION=141871330740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945" y="2990368"/>
            <a:ext cx="1150667" cy="76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icons.iconarchive.com/icons/graphicloads/100-flat-2/256/mobile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213" y="3846644"/>
            <a:ext cx="940129" cy="94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63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-12880" y="-12879"/>
            <a:ext cx="9175247" cy="584775"/>
          </a:xfrm>
          <a:prstGeom prst="rect">
            <a:avLst/>
          </a:prstGeom>
          <a:solidFill>
            <a:srgbClr val="00B0F0">
              <a:alpha val="85000"/>
            </a:srgbClr>
          </a:solidFill>
          <a:effectLst>
            <a:outerShdw blurRad="50800" dist="50800" dir="5400000" sx="1000" sy="1000" algn="ctr" rotWithShape="0">
              <a:srgbClr val="000000">
                <a:alpha val="75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 smtClean="0">
                <a:solidFill>
                  <a:prstClr val="white"/>
                </a:solidFill>
                <a:latin typeface="Garamond" panose="02020404030301010803" pitchFamily="18" charset="0"/>
              </a:rPr>
              <a:t>PHP </a:t>
            </a:r>
            <a:r>
              <a:rPr lang="es-MX" sz="3200" b="1" dirty="0" err="1" smtClean="0">
                <a:solidFill>
                  <a:prstClr val="white"/>
                </a:solidFill>
                <a:latin typeface="Garamond" panose="02020404030301010803" pitchFamily="18" charset="0"/>
              </a:rPr>
              <a:t>Laravel</a:t>
            </a:r>
            <a:r>
              <a:rPr lang="es-MX" sz="3200" b="1" dirty="0" smtClean="0">
                <a:solidFill>
                  <a:prstClr val="white"/>
                </a:solidFill>
                <a:latin typeface="Garamond" panose="02020404030301010803" pitchFamily="18" charset="0"/>
              </a:rPr>
              <a:t> </a:t>
            </a:r>
            <a:endParaRPr lang="es-MX" sz="3200" b="1" dirty="0">
              <a:solidFill>
                <a:prstClr val="white"/>
              </a:solidFill>
              <a:latin typeface="Garamond" panose="02020404030301010803" pitchFamily="18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36866" y="836712"/>
            <a:ext cx="842493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>
                <a:latin typeface="Garamond" pitchFamily="18" charset="0"/>
              </a:rPr>
              <a:t>                                                                                                                                               </a:t>
            </a:r>
          </a:p>
          <a:p>
            <a:pPr algn="just"/>
            <a:r>
              <a:rPr lang="es-MX" b="1" dirty="0" err="1" smtClean="0">
                <a:latin typeface="Garamond" pitchFamily="18" charset="0"/>
              </a:rPr>
              <a:t>Laravel</a:t>
            </a:r>
            <a:r>
              <a:rPr lang="es-MX" b="1" dirty="0" smtClean="0">
                <a:latin typeface="Garamond" pitchFamily="18" charset="0"/>
              </a:rPr>
              <a:t>: </a:t>
            </a:r>
            <a:r>
              <a:rPr lang="es-MX" b="1" dirty="0" err="1">
                <a:latin typeface="Garamond" pitchFamily="18" charset="0"/>
              </a:rPr>
              <a:t>Laravel</a:t>
            </a:r>
            <a:r>
              <a:rPr lang="es-MX" b="1" dirty="0">
                <a:latin typeface="Garamond" pitchFamily="18" charset="0"/>
              </a:rPr>
              <a:t> es un </a:t>
            </a:r>
            <a:r>
              <a:rPr lang="es-MX" b="1" dirty="0" err="1">
                <a:latin typeface="Garamond" pitchFamily="18" charset="0"/>
              </a:rPr>
              <a:t>framework</a:t>
            </a:r>
            <a:r>
              <a:rPr lang="es-MX" b="1" dirty="0">
                <a:latin typeface="Garamond" pitchFamily="18" charset="0"/>
              </a:rPr>
              <a:t> de código abierto para desarrollar aplicaciones y servicios web con PHP 5. Su filosofía es desarrollar código PHP de forma elegante y simple, evitando el "código espagueti". Fue creado en 2011 y tiene una gran influencia de </a:t>
            </a:r>
            <a:r>
              <a:rPr lang="es-MX" b="1" dirty="0" err="1">
                <a:latin typeface="Garamond" pitchFamily="18" charset="0"/>
              </a:rPr>
              <a:t>frameworks</a:t>
            </a:r>
            <a:r>
              <a:rPr lang="es-MX" b="1" dirty="0">
                <a:latin typeface="Garamond" pitchFamily="18" charset="0"/>
              </a:rPr>
              <a:t> como Ruby </a:t>
            </a:r>
            <a:r>
              <a:rPr lang="es-MX" b="1" dirty="0" err="1">
                <a:latin typeface="Garamond" pitchFamily="18" charset="0"/>
              </a:rPr>
              <a:t>on</a:t>
            </a:r>
            <a:r>
              <a:rPr lang="es-MX" b="1" dirty="0">
                <a:latin typeface="Garamond" pitchFamily="18" charset="0"/>
              </a:rPr>
              <a:t> </a:t>
            </a:r>
            <a:r>
              <a:rPr lang="es-MX" b="1" dirty="0" err="1">
                <a:latin typeface="Garamond" pitchFamily="18" charset="0"/>
              </a:rPr>
              <a:t>Rails</a:t>
            </a:r>
            <a:r>
              <a:rPr lang="es-MX" b="1" dirty="0">
                <a:latin typeface="Garamond" pitchFamily="18" charset="0"/>
              </a:rPr>
              <a:t>, Sinatra y ASP.NET </a:t>
            </a:r>
            <a:r>
              <a:rPr lang="es-MX" b="1" dirty="0" smtClean="0">
                <a:latin typeface="Garamond" pitchFamily="18" charset="0"/>
              </a:rPr>
              <a:t>MVC</a:t>
            </a:r>
          </a:p>
          <a:p>
            <a:pPr algn="just"/>
            <a:endParaRPr lang="es-MX" b="1" dirty="0">
              <a:latin typeface="Garamond" pitchFamily="18" charset="0"/>
            </a:endParaRPr>
          </a:p>
          <a:p>
            <a:pPr algn="just"/>
            <a:r>
              <a:rPr lang="es-MX" b="1" dirty="0" err="1" smtClean="0">
                <a:latin typeface="Garamond" pitchFamily="18" charset="0"/>
              </a:rPr>
              <a:t>Github</a:t>
            </a:r>
            <a:r>
              <a:rPr lang="es-MX" b="1" dirty="0" smtClean="0">
                <a:latin typeface="Garamond" pitchFamily="18" charset="0"/>
              </a:rPr>
              <a:t>: Es una </a:t>
            </a:r>
            <a:r>
              <a:rPr lang="es-MX" b="1" dirty="0">
                <a:latin typeface="Garamond" pitchFamily="18" charset="0"/>
              </a:rPr>
              <a:t>plataforma de desarrollo colaborativo de software para alojar proyectos utilizando el sistema de control de versiones </a:t>
            </a:r>
            <a:r>
              <a:rPr lang="es-MX" b="1" dirty="0" err="1">
                <a:latin typeface="Garamond" pitchFamily="18" charset="0"/>
              </a:rPr>
              <a:t>Git</a:t>
            </a:r>
            <a:r>
              <a:rPr lang="es-MX" b="1" dirty="0" smtClean="0">
                <a:latin typeface="Garamond" pitchFamily="18" charset="0"/>
              </a:rPr>
              <a:t>.</a:t>
            </a:r>
          </a:p>
          <a:p>
            <a:pPr algn="just"/>
            <a:endParaRPr lang="es-MX" b="1" dirty="0" smtClean="0">
              <a:latin typeface="Garamond" pitchFamily="18" charset="0"/>
            </a:endParaRPr>
          </a:p>
          <a:p>
            <a:pPr algn="just"/>
            <a:r>
              <a:rPr lang="es-MX" b="1" dirty="0" err="1" smtClean="0">
                <a:latin typeface="Garamond" pitchFamily="18" charset="0"/>
              </a:rPr>
              <a:t>Mysql</a:t>
            </a:r>
            <a:r>
              <a:rPr lang="es-MX" b="1" dirty="0" smtClean="0">
                <a:latin typeface="Garamond" pitchFamily="18" charset="0"/>
              </a:rPr>
              <a:t>:  Es </a:t>
            </a:r>
            <a:r>
              <a:rPr lang="es-MX" b="1" dirty="0">
                <a:latin typeface="Garamond" pitchFamily="18" charset="0"/>
              </a:rPr>
              <a:t>un sistema de gestión de bases de datos relacional, </a:t>
            </a:r>
            <a:r>
              <a:rPr lang="es-MX" b="1" dirty="0" err="1">
                <a:latin typeface="Garamond" pitchFamily="18" charset="0"/>
              </a:rPr>
              <a:t>multihilo</a:t>
            </a:r>
            <a:r>
              <a:rPr lang="es-MX" b="1" dirty="0">
                <a:latin typeface="Garamond" pitchFamily="18" charset="0"/>
              </a:rPr>
              <a:t> y </a:t>
            </a:r>
            <a:r>
              <a:rPr lang="es-MX" b="1" dirty="0" smtClean="0">
                <a:latin typeface="Garamond" pitchFamily="18" charset="0"/>
              </a:rPr>
              <a:t>multiusuario.</a:t>
            </a:r>
          </a:p>
          <a:p>
            <a:pPr algn="just"/>
            <a:endParaRPr lang="es-MX" b="1" dirty="0">
              <a:latin typeface="Garamond" pitchFamily="18" charset="0"/>
            </a:endParaRPr>
          </a:p>
          <a:p>
            <a:pPr algn="just"/>
            <a:r>
              <a:rPr lang="es-MX" b="1" dirty="0" smtClean="0">
                <a:latin typeface="Garamond" pitchFamily="18" charset="0"/>
              </a:rPr>
              <a:t>PHP</a:t>
            </a:r>
            <a:r>
              <a:rPr lang="es-MX" b="1" dirty="0">
                <a:latin typeface="Garamond" pitchFamily="18" charset="0"/>
              </a:rPr>
              <a:t>: </a:t>
            </a:r>
            <a:r>
              <a:rPr lang="es-MX" b="1" dirty="0" err="1" smtClean="0">
                <a:latin typeface="Garamond" pitchFamily="18" charset="0"/>
              </a:rPr>
              <a:t>Hypertext</a:t>
            </a:r>
            <a:r>
              <a:rPr lang="es-MX" b="1" dirty="0" smtClean="0">
                <a:latin typeface="Garamond" pitchFamily="18" charset="0"/>
              </a:rPr>
              <a:t> </a:t>
            </a:r>
            <a:r>
              <a:rPr lang="es-MX" b="1" dirty="0" err="1" smtClean="0">
                <a:latin typeface="Garamond" pitchFamily="18" charset="0"/>
              </a:rPr>
              <a:t>Preprocessor</a:t>
            </a:r>
            <a:r>
              <a:rPr lang="es-MX" b="1" dirty="0" smtClean="0">
                <a:latin typeface="Garamond" pitchFamily="18" charset="0"/>
              </a:rPr>
              <a:t> </a:t>
            </a:r>
            <a:r>
              <a:rPr lang="es-MX" b="1" dirty="0">
                <a:latin typeface="Garamond" pitchFamily="18" charset="0"/>
              </a:rPr>
              <a:t>es un lenguaje de código abierto muy popular especialmente adecuado para el desarrollo web y que puede ser incrustado en </a:t>
            </a:r>
            <a:r>
              <a:rPr lang="es-MX" b="1" dirty="0" smtClean="0">
                <a:latin typeface="Garamond" pitchFamily="18" charset="0"/>
              </a:rPr>
              <a:t>HTML(No hagan caso a esto, esta mal).</a:t>
            </a:r>
          </a:p>
          <a:p>
            <a:pPr algn="just"/>
            <a:endParaRPr lang="es-MX" b="1" dirty="0" smtClean="0">
              <a:latin typeface="Garamond" pitchFamily="18" charset="0"/>
            </a:endParaRPr>
          </a:p>
          <a:p>
            <a:pPr algn="just"/>
            <a:r>
              <a:rPr lang="es-MX" b="1" dirty="0" err="1" smtClean="0">
                <a:latin typeface="Garamond" pitchFamily="18" charset="0"/>
              </a:rPr>
              <a:t>Git</a:t>
            </a:r>
            <a:r>
              <a:rPr lang="es-MX" b="1" dirty="0" smtClean="0">
                <a:latin typeface="Garamond" pitchFamily="18" charset="0"/>
              </a:rPr>
              <a:t> </a:t>
            </a:r>
            <a:r>
              <a:rPr lang="es-MX" b="1" dirty="0">
                <a:latin typeface="Garamond" pitchFamily="18" charset="0"/>
              </a:rPr>
              <a:t>: </a:t>
            </a:r>
            <a:r>
              <a:rPr lang="es-MX" b="1" dirty="0" smtClean="0">
                <a:latin typeface="Garamond" pitchFamily="18" charset="0"/>
              </a:rPr>
              <a:t>Es </a:t>
            </a:r>
            <a:r>
              <a:rPr lang="es-MX" b="1" dirty="0">
                <a:latin typeface="Garamond" pitchFamily="18" charset="0"/>
              </a:rPr>
              <a:t>un software de control de versiones diseñado por </a:t>
            </a:r>
            <a:r>
              <a:rPr lang="es-MX" b="1" dirty="0" err="1">
                <a:latin typeface="Garamond" pitchFamily="18" charset="0"/>
              </a:rPr>
              <a:t>Linus</a:t>
            </a:r>
            <a:r>
              <a:rPr lang="es-MX" b="1" dirty="0">
                <a:latin typeface="Garamond" pitchFamily="18" charset="0"/>
              </a:rPr>
              <a:t> </a:t>
            </a:r>
            <a:r>
              <a:rPr lang="es-MX" b="1" dirty="0" err="1">
                <a:latin typeface="Garamond" pitchFamily="18" charset="0"/>
              </a:rPr>
              <a:t>Torvalds</a:t>
            </a:r>
            <a:r>
              <a:rPr lang="es-MX" b="1" dirty="0">
                <a:latin typeface="Garamond" pitchFamily="18" charset="0"/>
              </a:rPr>
              <a:t>, pensando en la eficiencia y la confiabilidad del mantenimiento de versiones de aplicaciones cuando éstas tienen un gran número de archivos de código fuente.</a:t>
            </a:r>
          </a:p>
          <a:p>
            <a:pPr algn="just"/>
            <a:endParaRPr lang="es-MX" b="1" dirty="0">
              <a:latin typeface="Garamond" pitchFamily="18" charset="0"/>
            </a:endParaRPr>
          </a:p>
          <a:p>
            <a:pPr algn="just"/>
            <a:endParaRPr lang="es-MX" b="1" dirty="0">
              <a:latin typeface="Garamond" pitchFamily="18" charset="0"/>
            </a:endParaRPr>
          </a:p>
        </p:txBody>
      </p:sp>
      <p:sp>
        <p:nvSpPr>
          <p:cNvPr id="3" name="AutoShape 2" descr="data:image/png;base64,iVBORw0KGgoAAAANSUhEUgAAAOEAAADhCAMAAAAJbSJIAAAAY1BMVEX///8asugArucAreYAq+b5/f4AsOf1/P7x+v3W8Pout+nt+f30+/5Bu+pryO685vfd8/vE6fim3fSBz/Dl9vyc2vNsx+54zO9YwuzC6PiY1/M7uurM7Pmw4vZMvuui3PSI0/GKSrZOAAAG30lEQVR4nO2da5uyIBCGBXJMXA9ppZtZ/f9f+WqntVJTGcD3uub+sN9WeQTmwAA5DkEQBEEQBEEQBEEQBEEQBEEQBEEQBEEQBEEQBEEQBEEskGSzy/dFzT4/xL5ruznIBFUkueAcgDEGwIWQRbq13So03DgC0Uh7AQQvqp/h//TNNFARtyoFf5f3ECl36/7/9E8Hc82cTxx+dl8LLtOef0wigP9gHAfFoL6rxlOXDj8CDhF+gyrkgR9Dz/h8Gaur8/v/bU7NwOZH3NbUeJIFmM+7iO/6GkTktf4rOchrx0OB2ZYbKecnRD+1HymwGamPL5uci3p43nTjW1K3rD/cHu1xxbcZ2JYoa5u63lzCh7y6JRpm4ab55jxHetoUgbWeMivvAcGDL75yDvvr80WG8rBohI15kQivX0TEKM14wbu/QlwQHjbWyPTBcb7zK/GjUfyi/KyNqsBCR2SePYeJssQ1mzQJPwA5EMzNR/61Siiam0hNIJd/btndoIn12qaBK5nq40Qr8waUzzhum5Z4E/K1WX8+eAYnpS7kxf3VQRyxFWIIEr9+eC6T2U9SMjOr7KopSQvWOEjE9CJ9+/AAvzOfFCroA/nreP51RaBpj5jbhi4uH0NrNS8B9ZW68JJLEI+US6CmwNmneRDRnMmYK9kZzv++tJq9+6DLwoOcnqK5ap6i/XZkt593tQymO/+NmqtovVt63982hUP3txflRJuaIfUhukBn19MygMOkwRLiKGzHNUhUvaOLhxNmY4Cir34nusChUAt4Pvp9Pso0BA0CnWDIjQHsRj6mUsybruhJnhw5/FJWjXprj8GahGpq08e3lEeEYzSqm1KAvmVwVfpNzQM+QuPU9ZlPgTOijJEMTsSHRnn4YgL2yn2oJb2/UYx5PxfRYHVTWaHUJ3CsGQQRnvuzNrW4W7PC9bA1bWtkvRVcZUujU6FzGf/9gbNil3QM192S+9DZTmsLFzKq3uNytSUM3Qqdw9QO4Csuo128/Xn2pr/oUep4ckb7QHCQRXaojsk2cIOxk9mOQmezmtku4A1MhqNcjkWFqsb+vYI04wmhZoUuUgI7n5NmhVPtKTo6Sr9vHO12opbC4Y2nY1Ot/akhPraeoMH2j70PR5sSVxqq23ckiFN1S40SibXmOR2hLTtsSmJ1RL2vmmAzmLaRAhONe9luokA08Ukaq5UAVRTq21r7rMwAcGW/PV9gqU3gR/3QDsjlphcUi+9IiLHrsjPwFqGQ63MWasVpNLjObcEYq9Wq4JfU2iRzc0NEdBoaZxHDlGs0NDWp1ZD7plDvCQuk4qYCgF/4fWXyUhs2HG8PdjfWO1Hoqqs9OVvuRJi9l24sbmnVJ+oMux/4Vn0iN3GSa2fTY2g4Q9KBcpVaBRMCHe9kTaKRQVoTzKnOoCC0W9I7a0srbaB9Pf9Pop2BKipjCh0vsmJRNW4z+STlxicj6CtYdLIdPqCsQ6EpO/OkMmtwdJyJ/YaXlgb7UWO9YgA3jpghkdqL270EcXYyoVDHkdEB/DjxPLfGC/z4YGSBynAX+isOIGuA8747LXAx3IXPc9jG7AxgXgMwCpTt6BPgmEfURjFr99d8bPhCs4vDYOOmHZNLUqDp8MEwvwaXpEBnvakfc+s1+peBu1G9NGA03IKZuWFsf5u9C73ORuypzq0JX8kMSDQfzZiWaPvCso4T7LgYj7g/6DscjATalU0K/Op0GnCy4+tfCU4aJ+NCbg2sdCUafGNb2oP1gelYILYVrXUS3C/6QxVoeI37G+4mZyv1EzF/aN7fNQ//HEms7cPY95bg4W4T5XOwrLmGyraQftzPu4hmCAw1XIqIhB9i9GC5BE/fzQHDbUBptBY6hSNKwU3TtR4IJDi1bxEtVOD2MubW4xECF+boH2wzhpMqajx8p0KSY/l5tphgu8W6KrAqbDxcSLrUYr3J8OrcIl+ajdlWueRoKzWcGdzzNIIkzsPmsgQsfUx0Xp9vhp/fJHCvZfv6b5Ac4zQqQaxQzyACWLWhcZ3eAivLUtYJYPP7IdgZPfC9ZRPj7rQeGuXS+qqo4wS5tp1BHA7LyCSS77+1MUufyJfjA/0CJ/JsARAZ33E4yDFCNqD5svQ1JBlgGVIBl+WMzzbrs0QIQ2FVpstdiqkHK1MRWXtUli/9t6jWccTmrYzW8mT+uwz38IUgzu/3oo+HCx5meL9loB/PPxdsbAzHV8CidLu0/Og7rl/l5VVm96BtIlkhQJ4u8TIt5zi85qcLi1DWc5O3qB2LDIv9pTp2XaD4H+Kut4l/jONzQxrHGz/ZBv+FTSEIgiAIgiAIgiAIgiAIgiAIgiAIgiAIgiAIgiAIgiBa/AOQsWLH82SyJ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AutoShape 4" descr="https://cdn.downdetector.com/static/uploads/c/300/2e21b/twitter-logo_11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10" descr="data:image/jpeg;base64,/9j/4AAQSkZJRgABAQAAAQABAAD/2wCEAAkGBxQHBhUUBxMWFhQXFxsaGRgXGCIeHRogHxodHxwaHBwYHSggGxolHBcXIjEhJiktLi8yICAzODMsNygtLisBCgoKDg0OGhAQGiwkICQsLCwuNCwsLCwsLSwsLC4sLCw0LCwsLDQsLCwsLCwsLCwsLDYsLCwsLCwsLCwsLCwsLP/AABEIALcBEwMBIgACEQEDEQH/xAAcAAEAAgMBAQEAAAAAAAAAAAAABQcEBggDAgH/xABVEAABAwIEAgYEBwkMBwkAAAABAAIDBBEFBhIhBzETIkFRYXEygZGhCBQjQrGysxUzNjdzdIKT0UNSVGJykqLBwsPh4hc0NaPS0/AWJCU4RFNjdYT/xAAYAQEBAQEBAAAAAAAAAAAAAAAAAQMEAv/EACURAQEAAQMDBAIDAAAAAAAAAAABAwIRITFBUQQSEyIyYRRx0f/aAAwDAQACEQMRAD8AvFERAREQEREBERARFr+cM4U2UKMPxVx1OvojYLvfbnYcgBtdxIA27wg2BFSFVx3kMp+KUTA3s1ykn16WWHluvWg47HpR90aLq98Ut3eprmgH+cFdhdSKNxrHIMCwoz4s/o4xbmLm55NAFyXeAWHlXN9LmuFzsGkLiwjU1zS1zb8iQ7sNjuNtioJ5ERARV7mfizT5cx2SmqYJ3uj03czRY6mh22p4PJw7FumB4m3GsHiqKcFrZWNeA7mA4XsbbXQZyLSs78R4MnYkyGthlkc+PWDHpsBqLbdZw36pU1k/Mkea8EFRRsexpc5ul9r3abH0SQgm0REBFGZlxpmXcDlqaprnNjAJa21zcgbXIHatVyhxSp81Y2KakgmY4tc4F+m3V5+i4lBvqIiAiIgIiICIiAiIgIiICIiAiIgIiICIiAuTs8487MuappyS5pcWRAb2jaSGAefpebiuqcQeY6CQt5hjiPYVyVk+ITZlo2ycjUQA/rGqwXFlXgtTtw5r8yukfM4AmNjtLGX+bdvWcR2m9u4KYPBzDmVUb6bpmFj2vt0mprtLgdJDwdjbsIUxxMzFLlbKrqjDQwyB7G9cEiznWOwIPvVRf6asS/e0v6p//NTmi0+LOWTmfLTWQSsjkjlD2dI7Sxx0uaWk9hs4kHvCgODOS5MvVU02IyxGR7AwRxPD9I1XLnEbXJAsPPvUNxJxZ+YeEFFUV4brknaXBos2+mYbAknkO9QfB6ikrsPxWLDNpX0rWsIOnrHpANxy37U7DL41Y5U0OdyzD6qeNghjOmOZ7Rcl9zZrgL7BWXwuxYVOR6X4/PrmcHXMkmp5PSOAvqOom1h7FzvmTAZ8uYoYcXAEukPOl2q4dexJ7+qVtOQ+HtZX1tHW07I+g6aOTUXgO0slGrq2vfqFWzgYXF38Y9X5x/Yxq/OHP4BUP5tH9UKg+L34xqvzj+xjUVSZ3rqClbHSVsrGMAa1ocLNA2AFx2JsjdfhCfhbB+bD7R63rgfK2Dh2wzODR00u5Nh6Z7SqCxXGp8cnD8VmdM5o0hziCQLk228SVv5F/g+7/wAK/vkqr9hq46h1oHtce5rgfoSeqZTkfGHtbflqcBf2qgPg+NDc8S6R/wCkf9rCpL4RjQ7FKPUP3OX6zFNhYPFWds/DerMDg4aWi7TcffGdyp3gk8R8QGF5AAhlJJ5DYKXyyNPAfENP/vf1wrQssZfmzPiwp8M063NJOt1m6Ra97AntG1lUdQxZtoZaro4q2mL720iZl791tXPwUyuWM7ZCqcnMjOImN8chLQ+MkgOAvpIcAQbAkeRVqcBMxSYngstNWuLjTlpYXG50PvZtzz0ljvUQOxTZVpoiKAiIgIiICIiAiIgIiICIiAiIgIiIPmVgljLX8iCD61x+6OTL+N6XD5Wmm5crujft6iWj2rsJVXxT4YOzBWGqwAtE5AEkbjYSWFg5ruQfaw32NhuLb2DeKKopM7YA1+mOeB9iWPAdpcPmuaeTmnsXP/F3DYsJzw+PDI2RRiKMhrAALkG5sO0qIly3iOEzkGlq43dpjY+x/SjuHe1elBk/EcZqLQ0lQ5x5ula5o9b5bD3qzgbnmj8RGHflh9Eyyfg6/wC1qz8nF9Z6lM55RqoeE9HSU8RmmilaXti3sLS3Iva4BeAvzgXl6qwXEap2L08kIcyMNLxa5DnXt7QnYalx2/D8/m8X0vVucIfxc0n8l/2r1qHGvI9Ri+IMq8FjMpEfRyRt9IaSS17R870iCBvs2wO9tKyQ3FqDGaeGjZWxwdPGXs6OQMDdY1k6m2aLXvyTsMXi7+Mer84/sY1ffDpoOQ6K4H+rR/VCp3iflKuxHPdTLQUk0kbizS9rbg2iYDbfvBCunItK+hybSR1bSx7II2uaeYIaLg+KlFO/CDFs2QW/gw+0evM/+X7/APX/AHymeN+W6vGMzQvwmmllYIA0uY24B6R5t52IUll3Jk+I8HX0dawwzl73sEgtZwk1sv3A2tfuKvYan8H78OJfzST7WFSXwiv9qUf5OX6zFocWC4nl3EtVNT1cMzbjVHG47HmA5gLXA+ZCkKnKOMY/TuqcQhqJC0ADpiekNyBZkbtwBzOwHmndGxZb/EPX/lj9MKjOBf4wG/kJf7K2fAMuVcPBqtp5qeRs75SWxlvWcLxbgfon2LSMOyLi1LGajD6eeJ8ZA6rtEu45tAI1N2sQD2jYoq0PhByBuT4Q7maltvVHJda78HRpOJVp7BHCPa6T9hWi4jSYtj9S1uJxV0z27NEkUnVvz5tAb2XPtV58JcoPynl933RAFRM7W8A30gCzGXGxIFybbXcbX5p2G8IiLyCIiAiIgIiICIiAiIgIiICIiAiIgIiICIiAi8aypbR0j5JzZrGlzj4NFz7gqQoeN9U2W9dSwOYfmsLmOA/lOLgT6h6kF6otSynxEo8zuDKd5jmP7lLYOP8AJN9L/Ub+AW2oCLzlqGQ/fXNHmQPpXwytjkPycjD5OH7UHuiLWM158o8rXbXSapbXEMfWf4XF7MHi4hBs6KjMS431Mkh+5VLCxvZ0pc8nuvoLAPLdXLgeItxjBoZ4fRlja8eGpoNvVeyDOREQEREBERAREQEREBERAREQEREBERAREQEREBERAREQa5xGcW5Drej5/F5Pqm/uuuXF1HxCxiDBspzOxTdsjHRBgO73PaQGju2uSewAnsXLbRZu6D9UpV5krK2INq6uoc0CwBldaw7wD1j4m5UWiK+HRh7rvAJ7yF+dC396PYvREGXQ4pPhx/8AD55ovycjmj2NICxHEucS8kkkkkm5JPMknck96IgLpbhE4v4d0vS87SAeQleG/wBEBc0q/wDgtmmPFMAbSOAZNTMAsOT2chIPG+zh32PzgAFjoiIgiIgIiICIiAiIgIiICIiAiIgIiICIiAiIgIiICIiDn3jjjRxDNogafk6dgFv47wHOP80xj296rtbDxDcXZ7rNXPpj7gAPcAojCsOkxbEGQ0TbvebDuHeT3ABFjFRXbgXDSlo4QKxvTyHmXcr+DeQHv8VMT5Io2C0tJGP0B+xZXNPDaYb3rnpFfMmQqF/7g0eW30L8bkChafvA9f8Aip80X4NSh0XQMWSqFno00Z/RB/qXziPDyjmh+Vpgy/zmDSfa1PmnhLgvlQCmMn4ycv5ngqGmzWPAf4sd1X38NJJ8wFlZ0yo/LFaASXwv9B/9l38a2/itZn+8O8j9C1llm8ZWWXauykXhQnVRMLuehv0Be6ryIiICIiAiIgIiICIiAiIgIiICIiAiIgIiICL5eSGHQATbYE2F/E2NvYo6oklhbqqp4I2+LDt+k6QD+igk0UGagPPydVM78lE1zfaInfSv3VI7726rd+jE33Pa1BQPFikNHxBqtXJ5ZIPJ0bd/5wd7FsXBWha4VE7h1gWxjwFtRt59X2LK41YBJJHHWBk1mARSuk6PZpdeM/JHkHOcDcfOG+yjuC+IiOsnp3nd7WyN8dNw4exzT6j3LPL+Na4vzi2qitGFYS+V5t1ms1WvpuQC63ba97eC1/LOPSVuKSQVUhlY4PMb3AB127g7DYFoO3Yp+oo24rhUlPKdOuxae5wsR7wPeofL+WHYFUOlxBzC/SWsawk8+biSB2betYzfaeHVPZtq369kui/CbDdY9BWsxCn10pu25HK3LzWTR919f9y8NfKOY0tBtfSXOtqt22FzbtUblHHn1uMvp6mV00bg4se5oDtvAcgRfbssOSk6yibiVA+GU6dYFndzgbtJ8L7LDytlh2AVLpsRcwuDS1jWknnzNyB5e1a6N+PDxq9nt1b9eyN4iULazJ1SJhvGwyNPc5nW99iPWqBMRnGmIXc7qgd5OwHtKvviTXCiyZUdJzkb0Q8S82PsbqPqKqnh5gz8azZC2JrnNicJn6NNwGEFttfVuX6BY9l1ph6ObP1dQRM6OMAdgA9i+lCfKgdf42P1B+qvwykHrz1TfOFpHtEBHvWzBOIoeKpMz9NHVxOd3PYHO9jHsPuUjTdJv8a0eBbffzaeXtKD3REQEREBERAREQEREBERAREQEREBERB+PbraQe3uNveNwsanw6Knk1QxtDu11ruPm49Y+srKRARFHZhpPj2CSx9LJFqaR0kTtL2+LT3oW7MurpWVtK6OraHse0tc1wuCCLEFUNm3h1V5RxIVOWdcsTHamlo1SReDmjd7LEi4vcX1DtMjJX4lw3xJjK+V9VBIT0T3FzhKTpAhJkf8g70jqued+sAQ248LxBmKULZKbkbgg82uBIcx1uTmuBafEFNiVVWXOJlNiEQbi5EEvIk36MntId8zyda3eVulLVMrI9VJIx7T2scHD2grOxzJtDjzicUpo3PPzwNL/wCeyzveqd4o5Qw/KEbPuW6f4zJcsZraWtaDu95LNduwDVufIrG4ZejfTns6rWqGv6L/ALvbVtz5HfceFx29i8qVr9fXY1jbbNG5JvuTYWH+K5tZiVQ0dWeQeUrx9BX2cUqSP9Ym/XSf8S8/B+2n8j9OmLKIxjM1JgzD90J2A/vAdTz5Mbd3usqMy3LHiWMsizXPUNheQ3pGSX0uJsNfSh3UPK9tle+FcJsMw4gmAyn/AOV5cPWwWZ/RVmDzXm+o8RVWMVtXxLxhseBwOMMZ6oPotJ5ySv8ARabdm5Ava5JVzZAybHk7Cixh1zPsZZLW1EcmjuY25sPEntWx0tMyjgDKRjWMHJrQAB5AbL1W0kk2jnttu9ERFUeU9Oypj01DWuHc4Aj2FfNNSMpARTjSD2AnSPJt7N9QC90QEREBERAREQEREBERAREQEREBERAREQEREBfL2h7bPFwewr6RBD5sy/HmXL8lNU7Bw6rreg4btcPI28xcdqpHL2bqnh9VSU2IRtb0TfvOg2mdq9PXfqktO0gaQ4AAi4FuhlD5iyxS5khDcZhbJb0Xbhzf5L2kOHldBpFZxihhgk+LxNe9jWkDprNkLvmxnRckdt2iyqHOuYXZkzBLUTEW9FlgQAxl7bO37z5kq6P9DOHdJe9Rb970gt7dOr3qmc44ZHg2cKinoQRFHI0NBJJsWtJuTud3FCMHHMMfgmIOhq7a2NYXW7C6Nr7erVb1LNzdhLMFxVsdIXFpghkOo3N3xgu5AbXUjxb/ABgVfmz7Fi+eJP4Qs/NKb7IIqAxTDXYc9jam3ykMcrbdrJG3Hr5g+IK6fyLVur8mUclQbudTxlxPadAufWd1QnEAWpcM/wDrYPpcrz4a/gDRfm7PoRGyoiICIiAiIgIiICIiAiIgIiICIiAiIgIiICIiAiIgIiICIiAvKeobAPlnAf8AXcvHEqo0tNdnMmw/atce8yOu83PeVtjxe7lz5s/s4nVNS401v3ppPnsub+IEvTZ9qnHa8rfqMVv5kxCfDsP1YTTmeQm1gbBux6zu0jwHtCrrL+TKjFsd6bMFmAydI8EgvkN76QG3DWk7c9hsB3eteKdNMZ4s151a7wiOJ0hmzvVGTmSz7Ji+c/vMmOML/wCDU4/3QXxxCkE+cqnoet1mt23uQxrSB3nULeayOI1I6kx9gmFr08IB7DpbpdbyLfeO9ZWdXRpt+u/j/DO8pkpsO1dlBCB5Xcrl4eYt0GSaNrm3AgYNj4KvcQy3/wBpsmUUuHvaJYoWss47PAADm3HJzXNNuzc37xm8PZa3DHClxGmd0ILi2TUPk73NjYnU0uvbtF+0ctdOP7czisNeW+z63mLhgxSOXmdJ8f28lmg35LUFnYZWmCYNO7SbW7r9oV14ON484/Vb3bU2FERcztEREBERAREQEREBERAREQEREBERAREQEREBERAREQeFZTCqg0u9R7iteqaR1MflRt3jktoQi/NaaMl0scuCZOe7UFDV8PSa2AltwRdpsRccwewi+y36XDo5ebQPLb6FGVGWWSvJY9wv5FdOj1Gju5NXpdc6K2wjJlPgNeHx6pJGm7XSEG3iAABfxtdTWZ8MhxqER17NQG4PJzSe0Ebj6D2raajLBllJbLa/8T/Mk2WTI+/SjkB6P+ZepkwybJcWe3e9f7aNgeXWZdhLaV8jhJZ1nkEN5jqgAAXHM8zt3LZ6RumnFvNSpyyH26SQ7C2zbfSSs6nwWOFgB1Ot3n9llLnxzTtD+Pl1XeoIDUbN3KlsNwwiQOqNrbgftUrFA2EfJNA8l6LDXmt4jox+lmm76uRERYOoREQEREBERAREQEREBERAREQEREBERAREQEREBERAREQEREBERAREQEREBERAREQEREBERAREQEREBERB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623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-12880" y="-12879"/>
            <a:ext cx="9175247" cy="584775"/>
          </a:xfrm>
          <a:prstGeom prst="rect">
            <a:avLst/>
          </a:prstGeom>
          <a:solidFill>
            <a:srgbClr val="00B0F0">
              <a:alpha val="85000"/>
            </a:srgbClr>
          </a:solidFill>
          <a:effectLst>
            <a:outerShdw blurRad="50800" dist="50800" dir="5400000" sx="1000" sy="1000" algn="ctr" rotWithShape="0">
              <a:srgbClr val="000000">
                <a:alpha val="75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 smtClean="0">
                <a:solidFill>
                  <a:prstClr val="white"/>
                </a:solidFill>
                <a:latin typeface="Garamond" panose="02020404030301010803" pitchFamily="18" charset="0"/>
              </a:rPr>
              <a:t>PHP </a:t>
            </a:r>
            <a:r>
              <a:rPr lang="es-MX" sz="3200" b="1" dirty="0" err="1" smtClean="0">
                <a:solidFill>
                  <a:prstClr val="white"/>
                </a:solidFill>
                <a:latin typeface="Garamond" panose="02020404030301010803" pitchFamily="18" charset="0"/>
              </a:rPr>
              <a:t>Laravel</a:t>
            </a:r>
            <a:r>
              <a:rPr lang="es-MX" sz="3200" b="1" dirty="0" smtClean="0">
                <a:solidFill>
                  <a:prstClr val="white"/>
                </a:solidFill>
                <a:latin typeface="Garamond" panose="02020404030301010803" pitchFamily="18" charset="0"/>
              </a:rPr>
              <a:t> </a:t>
            </a:r>
            <a:endParaRPr lang="es-MX" sz="3200" b="1" dirty="0">
              <a:solidFill>
                <a:prstClr val="white"/>
              </a:solidFill>
              <a:latin typeface="Garamond" panose="02020404030301010803" pitchFamily="18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467121" y="571896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>
                <a:latin typeface="Garamond" pitchFamily="18" charset="0"/>
              </a:rPr>
              <a:t>                                                                                                                                              </a:t>
            </a:r>
            <a:endParaRPr lang="es-MX" b="1" dirty="0" smtClean="0">
              <a:latin typeface="Garamond" pitchFamily="18" charset="0"/>
            </a:endParaRPr>
          </a:p>
          <a:p>
            <a:pPr algn="ctr"/>
            <a:r>
              <a:rPr lang="es-MX" b="1" dirty="0" smtClean="0">
                <a:latin typeface="Garamond" pitchFamily="18" charset="0"/>
              </a:rPr>
              <a:t>Arquitectura de </a:t>
            </a:r>
            <a:r>
              <a:rPr lang="es-MX" b="1" dirty="0" err="1" smtClean="0">
                <a:latin typeface="Garamond" pitchFamily="18" charset="0"/>
              </a:rPr>
              <a:t>Laravel</a:t>
            </a:r>
            <a:endParaRPr lang="es-MX" b="1" dirty="0" smtClean="0">
              <a:latin typeface="Garamond" pitchFamily="18" charset="0"/>
            </a:endParaRPr>
          </a:p>
        </p:txBody>
      </p:sp>
      <p:sp>
        <p:nvSpPr>
          <p:cNvPr id="3" name="AutoShape 2" descr="data:image/png;base64,iVBORw0KGgoAAAANSUhEUgAAAOEAAADhCAMAAAAJbSJIAAAAY1BMVEX///8asugArucAreYAq+b5/f4AsOf1/P7x+v3W8Pout+nt+f30+/5Bu+pryO685vfd8/vE6fim3fSBz/Dl9vyc2vNsx+54zO9YwuzC6PiY1/M7uurM7Pmw4vZMvuui3PSI0/GKSrZOAAAG30lEQVR4nO2da5uyIBCGBXJMXA9ppZtZ/f9f+WqntVJTGcD3uub+sN9WeQTmwAA5DkEQBEEQBEEQBEEQBEEQBEEQBEEQBEEQBEEQBEEQBEEskGSzy/dFzT4/xL5ruznIBFUkueAcgDEGwIWQRbq13So03DgC0Uh7AQQvqp/h//TNNFARtyoFf5f3ECl36/7/9E8Hc82cTxx+dl8LLtOef0wigP9gHAfFoL6rxlOXDj8CDhF+gyrkgR9Dz/h8Gaur8/v/bU7NwOZH3NbUeJIFmM+7iO/6GkTktf4rOchrx0OB2ZYbKecnRD+1HymwGamPL5uci3p43nTjW1K3rD/cHu1xxbcZ2JYoa5u63lzCh7y6JRpm4ab55jxHetoUgbWeMivvAcGDL75yDvvr80WG8rBohI15kQivX0TEKM14wbu/QlwQHjbWyPTBcb7zK/GjUfyi/KyNqsBCR2SePYeJssQ1mzQJPwA5EMzNR/61Siiam0hNIJd/btndoIn12qaBK5nq40Qr8waUzzhum5Z4E/K1WX8+eAYnpS7kxf3VQRyxFWIIEr9+eC6T2U9SMjOr7KopSQvWOEjE9CJ9+/AAvzOfFCroA/nreP51RaBpj5jbhi4uH0NrNS8B9ZW68JJLEI+US6CmwNmneRDRnMmYK9kZzv++tJq9+6DLwoOcnqK5ap6i/XZkt593tQymO/+NmqtovVt63982hUP3txflRJuaIfUhukBn19MygMOkwRLiKGzHNUhUvaOLhxNmY4Cir34nusChUAt4Pvp9Pso0BA0CnWDIjQHsRj6mUsybruhJnhw5/FJWjXprj8GahGpq08e3lEeEYzSqm1KAvmVwVfpNzQM+QuPU9ZlPgTOijJEMTsSHRnn4YgL2yn2oJb2/UYx5PxfRYHVTWaHUJ3CsGQQRnvuzNrW4W7PC9bA1bWtkvRVcZUujU6FzGf/9gbNil3QM192S+9DZTmsLFzKq3uNytSUM3Qqdw9QO4Csuo128/Xn2pr/oUep4ckb7QHCQRXaojsk2cIOxk9mOQmezmtku4A1MhqNcjkWFqsb+vYI04wmhZoUuUgI7n5NmhVPtKTo6Sr9vHO12opbC4Y2nY1Ot/akhPraeoMH2j70PR5sSVxqq23ckiFN1S40SibXmOR2hLTtsSmJ1RL2vmmAzmLaRAhONe9luokA08Ukaq5UAVRTq21r7rMwAcGW/PV9gqU3gR/3QDsjlphcUi+9IiLHrsjPwFqGQ63MWasVpNLjObcEYq9Wq4JfU2iRzc0NEdBoaZxHDlGs0NDWp1ZD7plDvCQuk4qYCgF/4fWXyUhs2HG8PdjfWO1Hoqqs9OVvuRJi9l24sbmnVJ+oMux/4Vn0iN3GSa2fTY2g4Q9KBcpVaBRMCHe9kTaKRQVoTzKnOoCC0W9I7a0srbaB9Pf9Pop2BKipjCh0vsmJRNW4z+STlxicj6CtYdLIdPqCsQ6EpO/OkMmtwdJyJ/YaXlgb7UWO9YgA3jpghkdqL270EcXYyoVDHkdEB/DjxPLfGC/z4YGSBynAX+isOIGuA8747LXAx3IXPc9jG7AxgXgMwCpTt6BPgmEfURjFr99d8bPhCs4vDYOOmHZNLUqDp8MEwvwaXpEBnvakfc+s1+peBu1G9NGA03IKZuWFsf5u9C73ORuypzq0JX8kMSDQfzZiWaPvCso4T7LgYj7g/6DscjATalU0K/Op0GnCy4+tfCU4aJ+NCbg2sdCUafGNb2oP1gelYILYVrXUS3C/6QxVoeI37G+4mZyv1EzF/aN7fNQ//HEms7cPY95bg4W4T5XOwrLmGyraQftzPu4hmCAw1XIqIhB9i9GC5BE/fzQHDbUBptBY6hSNKwU3TtR4IJDi1bxEtVOD2MubW4xECF+boH2wzhpMqajx8p0KSY/l5tphgu8W6KrAqbDxcSLrUYr3J8OrcIl+ajdlWueRoKzWcGdzzNIIkzsPmsgQsfUx0Xp9vhp/fJHCvZfv6b5Ac4zQqQaxQzyACWLWhcZ3eAivLUtYJYPP7IdgZPfC9ZRPj7rQeGuXS+qqo4wS5tp1BHA7LyCSS77+1MUufyJfjA/0CJ/JsARAZ33E4yDFCNqD5svQ1JBlgGVIBl+WMzzbrs0QIQ2FVpstdiqkHK1MRWXtUli/9t6jWccTmrYzW8mT+uwz38IUgzu/3oo+HCx5meL9loB/PPxdsbAzHV8CidLu0/Og7rl/l5VVm96BtIlkhQJ4u8TIt5zi85qcLi1DWc5O3qB2LDIv9pTp2XaD4H+Kut4l/jONzQxrHGz/ZBv+FTSEIgiAIgiAIgiAIgiAIgiAIgiAIgiAIgiAIgiAIgiBa/AOQsWLH82SyJ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AutoShape 4" descr="https://cdn.downdetector.com/static/uploads/c/300/2e21b/twitter-logo_11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10" descr="data:image/jpeg;base64,/9j/4AAQSkZJRgABAQAAAQABAAD/2wCEAAkGBxQHBhUUBxMWFhQXFxsaGRgXGCIeHRogHxodHxwaHBwYHSggGxolHBcXIjEhJiktLi8yICAzODMsNygtLisBCgoKDg0OGhAQGiwkICQsLCwuNCwsLCwsLSwsLC4sLCw0LCwsLDQsLCwsLCwsLCwsLDYsLCwsLCwsLCwsLCwsLP/AABEIALcBEwMBIgACEQEDEQH/xAAcAAEAAgMBAQEAAAAAAAAAAAAABQcEBggDAgH/xABVEAABAwIEAgYEBwkMBwkAAAABAAIDBBEFBhIhBzETIkFRYXEygZGhCBQjQrGysxUzNjdzdIKT0UNSVGJykqLBwsPh4hc0NaPS0/AWJCU4RFNjdYT/xAAYAQEBAQEBAAAAAAAAAAAAAAAAAQMEAv/EACURAQEAAQMDBAIDAAAAAAAAAAABAwIRITFBUQQSEyIyYRRx0f/aAAwDAQACEQMRAD8AvFERAREQEREBERARFr+cM4U2UKMPxVx1OvojYLvfbnYcgBtdxIA27wg2BFSFVx3kMp+KUTA3s1ykn16WWHluvWg47HpR90aLq98Ut3eprmgH+cFdhdSKNxrHIMCwoz4s/o4xbmLm55NAFyXeAWHlXN9LmuFzsGkLiwjU1zS1zb8iQ7sNjuNtioJ5ERARV7mfizT5cx2SmqYJ3uj03czRY6mh22p4PJw7FumB4m3GsHiqKcFrZWNeA7mA4XsbbXQZyLSs78R4MnYkyGthlkc+PWDHpsBqLbdZw36pU1k/Mkea8EFRRsexpc5ul9r3abH0SQgm0REBFGZlxpmXcDlqaprnNjAJa21zcgbXIHatVyhxSp81Y2KakgmY4tc4F+m3V5+i4lBvqIiAiIgIiICIiAiIgIiICIiAiIgIiICIiAuTs8487MuappyS5pcWRAb2jaSGAefpebiuqcQeY6CQt5hjiPYVyVk+ITZlo2ycjUQA/rGqwXFlXgtTtw5r8yukfM4AmNjtLGX+bdvWcR2m9u4KYPBzDmVUb6bpmFj2vt0mprtLgdJDwdjbsIUxxMzFLlbKrqjDQwyB7G9cEiznWOwIPvVRf6asS/e0v6p//NTmi0+LOWTmfLTWQSsjkjlD2dI7Sxx0uaWk9hs4kHvCgODOS5MvVU02IyxGR7AwRxPD9I1XLnEbXJAsPPvUNxJxZ+YeEFFUV4brknaXBos2+mYbAknkO9QfB6ikrsPxWLDNpX0rWsIOnrHpANxy37U7DL41Y5U0OdyzD6qeNghjOmOZ7Rcl9zZrgL7BWXwuxYVOR6X4/PrmcHXMkmp5PSOAvqOom1h7FzvmTAZ8uYoYcXAEukPOl2q4dexJ7+qVtOQ+HtZX1tHW07I+g6aOTUXgO0slGrq2vfqFWzgYXF38Y9X5x/Yxq/OHP4BUP5tH9UKg+L34xqvzj+xjUVSZ3rqClbHSVsrGMAa1ocLNA2AFx2JsjdfhCfhbB+bD7R63rgfK2Dh2wzODR00u5Nh6Z7SqCxXGp8cnD8VmdM5o0hziCQLk228SVv5F/g+7/wAK/vkqr9hq46h1oHtce5rgfoSeqZTkfGHtbflqcBf2qgPg+NDc8S6R/wCkf9rCpL4RjQ7FKPUP3OX6zFNhYPFWds/DerMDg4aWi7TcffGdyp3gk8R8QGF5AAhlJJ5DYKXyyNPAfENP/vf1wrQssZfmzPiwp8M063NJOt1m6Ra97AntG1lUdQxZtoZaro4q2mL720iZl791tXPwUyuWM7ZCqcnMjOImN8chLQ+MkgOAvpIcAQbAkeRVqcBMxSYngstNWuLjTlpYXG50PvZtzz0ljvUQOxTZVpoiKAiIgIiICIiAiIgIiICIiAiIgIiIPmVgljLX8iCD61x+6OTL+N6XD5Wmm5crujft6iWj2rsJVXxT4YOzBWGqwAtE5AEkbjYSWFg5ruQfaw32NhuLb2DeKKopM7YA1+mOeB9iWPAdpcPmuaeTmnsXP/F3DYsJzw+PDI2RRiKMhrAALkG5sO0qIly3iOEzkGlq43dpjY+x/SjuHe1elBk/EcZqLQ0lQ5x5ula5o9b5bD3qzgbnmj8RGHflh9Eyyfg6/wC1qz8nF9Z6lM55RqoeE9HSU8RmmilaXti3sLS3Iva4BeAvzgXl6qwXEap2L08kIcyMNLxa5DnXt7QnYalx2/D8/m8X0vVucIfxc0n8l/2r1qHGvI9Ri+IMq8FjMpEfRyRt9IaSS17R870iCBvs2wO9tKyQ3FqDGaeGjZWxwdPGXs6OQMDdY1k6m2aLXvyTsMXi7+Mer84/sY1ffDpoOQ6K4H+rR/VCp3iflKuxHPdTLQUk0kbizS9rbg2iYDbfvBCunItK+hybSR1bSx7II2uaeYIaLg+KlFO/CDFs2QW/gw+0evM/+X7/APX/AHymeN+W6vGMzQvwmmllYIA0uY24B6R5t52IUll3Jk+I8HX0dawwzl73sEgtZwk1sv3A2tfuKvYan8H78OJfzST7WFSXwiv9qUf5OX6zFocWC4nl3EtVNT1cMzbjVHG47HmA5gLXA+ZCkKnKOMY/TuqcQhqJC0ADpiekNyBZkbtwBzOwHmndGxZb/EPX/lj9MKjOBf4wG/kJf7K2fAMuVcPBqtp5qeRs75SWxlvWcLxbgfon2LSMOyLi1LGajD6eeJ8ZA6rtEu45tAI1N2sQD2jYoq0PhByBuT4Q7maltvVHJda78HRpOJVp7BHCPa6T9hWi4jSYtj9S1uJxV0z27NEkUnVvz5tAb2XPtV58JcoPynl933RAFRM7W8A30gCzGXGxIFybbXcbX5p2G8IiLyCIiAiIgIiICIiAiIgIiICIiAiIgIiICIiAi8aypbR0j5JzZrGlzj4NFz7gqQoeN9U2W9dSwOYfmsLmOA/lOLgT6h6kF6otSynxEo8zuDKd5jmP7lLYOP8AJN9L/Ub+AW2oCLzlqGQ/fXNHmQPpXwytjkPycjD5OH7UHuiLWM158o8rXbXSapbXEMfWf4XF7MHi4hBs6KjMS431Mkh+5VLCxvZ0pc8nuvoLAPLdXLgeItxjBoZ4fRlja8eGpoNvVeyDOREQEREBERAREQEREBERAREQEREBERAREQEREBERAREQa5xGcW5Drej5/F5Pqm/uuuXF1HxCxiDBspzOxTdsjHRBgO73PaQGju2uSewAnsXLbRZu6D9UpV5krK2INq6uoc0CwBldaw7wD1j4m5UWiK+HRh7rvAJ7yF+dC396PYvREGXQ4pPhx/8AD55ovycjmj2NICxHEucS8kkkkkm5JPMknck96IgLpbhE4v4d0vS87SAeQleG/wBEBc0q/wDgtmmPFMAbSOAZNTMAsOT2chIPG+zh32PzgAFjoiIgiIgIiICIiAiIgIiICIiAiIgIiICIiAiIgIiICIiDn3jjjRxDNogafk6dgFv47wHOP80xj296rtbDxDcXZ7rNXPpj7gAPcAojCsOkxbEGQ0TbvebDuHeT3ABFjFRXbgXDSlo4QKxvTyHmXcr+DeQHv8VMT5Io2C0tJGP0B+xZXNPDaYb3rnpFfMmQqF/7g0eW30L8bkChafvA9f8Aip80X4NSh0XQMWSqFno00Z/RB/qXziPDyjmh+Vpgy/zmDSfa1PmnhLgvlQCmMn4ycv5ngqGmzWPAf4sd1X38NJJ8wFlZ0yo/LFaASXwv9B/9l38a2/itZn+8O8j9C1llm8ZWWXauykXhQnVRMLuehv0Be6ryIiICIiAiIgIiICIiAiIgIiICIiAiIgIiICL5eSGHQATbYE2F/E2NvYo6oklhbqqp4I2+LDt+k6QD+igk0UGagPPydVM78lE1zfaInfSv3VI7726rd+jE33Pa1BQPFikNHxBqtXJ5ZIPJ0bd/5wd7FsXBWha4VE7h1gWxjwFtRt59X2LK41YBJJHHWBk1mARSuk6PZpdeM/JHkHOcDcfOG+yjuC+IiOsnp3nd7WyN8dNw4exzT6j3LPL+Na4vzi2qitGFYS+V5t1ms1WvpuQC63ba97eC1/LOPSVuKSQVUhlY4PMb3AB127g7DYFoO3Yp+oo24rhUlPKdOuxae5wsR7wPeofL+WHYFUOlxBzC/SWsawk8+biSB2betYzfaeHVPZtq369kui/CbDdY9BWsxCn10pu25HK3LzWTR919f9y8NfKOY0tBtfSXOtqt22FzbtUblHHn1uMvp6mV00bg4se5oDtvAcgRfbssOSk6yibiVA+GU6dYFndzgbtJ8L7LDytlh2AVLpsRcwuDS1jWknnzNyB5e1a6N+PDxq9nt1b9eyN4iULazJ1SJhvGwyNPc5nW99iPWqBMRnGmIXc7qgd5OwHtKvviTXCiyZUdJzkb0Q8S82PsbqPqKqnh5gz8azZC2JrnNicJn6NNwGEFttfVuX6BY9l1ph6ObP1dQRM6OMAdgA9i+lCfKgdf42P1B+qvwykHrz1TfOFpHtEBHvWzBOIoeKpMz9NHVxOd3PYHO9jHsPuUjTdJv8a0eBbffzaeXtKD3REQEREBERAREQEREBERAREQEREBERB+PbraQe3uNveNwsanw6Knk1QxtDu11ruPm49Y+srKRARFHZhpPj2CSx9LJFqaR0kTtL2+LT3oW7MurpWVtK6OraHse0tc1wuCCLEFUNm3h1V5RxIVOWdcsTHamlo1SReDmjd7LEi4vcX1DtMjJX4lw3xJjK+V9VBIT0T3FzhKTpAhJkf8g70jqued+sAQ248LxBmKULZKbkbgg82uBIcx1uTmuBafEFNiVVWXOJlNiEQbi5EEvIk36MntId8zyda3eVulLVMrI9VJIx7T2scHD2grOxzJtDjzicUpo3PPzwNL/wCeyzveqd4o5Qw/KEbPuW6f4zJcsZraWtaDu95LNduwDVufIrG4ZejfTns6rWqGv6L/ALvbVtz5HfceFx29i8qVr9fXY1jbbNG5JvuTYWH+K5tZiVQ0dWeQeUrx9BX2cUqSP9Ym/XSf8S8/B+2n8j9OmLKIxjM1JgzD90J2A/vAdTz5Mbd3usqMy3LHiWMsizXPUNheQ3pGSX0uJsNfSh3UPK9tle+FcJsMw4gmAyn/AOV5cPWwWZ/RVmDzXm+o8RVWMVtXxLxhseBwOMMZ6oPotJ5ySv8ARabdm5Ava5JVzZAybHk7Cixh1zPsZZLW1EcmjuY25sPEntWx0tMyjgDKRjWMHJrQAB5AbL1W0kk2jnttu9ERFUeU9Oypj01DWuHc4Aj2FfNNSMpARTjSD2AnSPJt7N9QC90QEREBERAREQEREBERAREQEREBERAREQEREBfL2h7bPFwewr6RBD5sy/HmXL8lNU7Bw6rreg4btcPI28xcdqpHL2bqnh9VSU2IRtb0TfvOg2mdq9PXfqktO0gaQ4AAi4FuhlD5iyxS5khDcZhbJb0Xbhzf5L2kOHldBpFZxihhgk+LxNe9jWkDprNkLvmxnRckdt2iyqHOuYXZkzBLUTEW9FlgQAxl7bO37z5kq6P9DOHdJe9Rb970gt7dOr3qmc44ZHg2cKinoQRFHI0NBJJsWtJuTud3FCMHHMMfgmIOhq7a2NYXW7C6Nr7erVb1LNzdhLMFxVsdIXFpghkOo3N3xgu5AbXUjxb/ABgVfmz7Fi+eJP4Qs/NKb7IIqAxTDXYc9jam3ykMcrbdrJG3Hr5g+IK6fyLVur8mUclQbudTxlxPadAufWd1QnEAWpcM/wDrYPpcrz4a/gDRfm7PoRGyoiICIiAiIgIiICIiAiIgIiICIiAiIgIiICIiAiIgIiICIiAvKeobAPlnAf8AXcvHEqo0tNdnMmw/atce8yOu83PeVtjxe7lz5s/s4nVNS401v3ppPnsub+IEvTZ9qnHa8rfqMVv5kxCfDsP1YTTmeQm1gbBux6zu0jwHtCrrL+TKjFsd6bMFmAydI8EgvkN76QG3DWk7c9hsB3eteKdNMZ4s151a7wiOJ0hmzvVGTmSz7Ji+c/vMmOML/wCDU4/3QXxxCkE+cqnoet1mt23uQxrSB3nULeayOI1I6kx9gmFr08IB7DpbpdbyLfeO9ZWdXRpt+u/j/DO8pkpsO1dlBCB5Xcrl4eYt0GSaNrm3AgYNj4KvcQy3/wBpsmUUuHvaJYoWss47PAADm3HJzXNNuzc37xm8PZa3DHClxGmd0ILi2TUPk73NjYnU0uvbtF+0ctdOP7czisNeW+z63mLhgxSOXmdJ8f28lmg35LUFnYZWmCYNO7SbW7r9oV14ON484/Vb3bU2FERcztEREBERAREQEREBERAREQEREBERAREQEREBERAREQeFZTCqg0u9R7iteqaR1MflRt3jktoQi/NaaMl0scuCZOe7UFDV8PSa2AltwRdpsRccwewi+y36XDo5ebQPLb6FGVGWWSvJY9wv5FdOj1Gju5NXpdc6K2wjJlPgNeHx6pJGm7XSEG3iAABfxtdTWZ8MhxqER17NQG4PJzSe0Ebj6D2raajLBllJbLa/8T/Mk2WTI+/SjkB6P+ZepkwybJcWe3e9f7aNgeXWZdhLaV8jhJZ1nkEN5jqgAAXHM8zt3LZ6RumnFvNSpyyH26SQ7C2zbfSSs6nwWOFgB1Ot3n9llLnxzTtD+Pl1XeoIDUbN3KlsNwwiQOqNrbgftUrFA2EfJNA8l6LDXmt4jox+lmm76uRERYOoREQEREBERAREQEREBERAREQEREBERAREQEREBERAREQEREBERAREQEREBERAREQEREBERAREQEREBERB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2050" name="Picture 2" descr="http://maxoffsky.com/word/wp-content/uploads/2014/08/ApplicationCycleOver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202997"/>
            <a:ext cx="85725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34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-12880" y="-12879"/>
            <a:ext cx="9175247" cy="584775"/>
          </a:xfrm>
          <a:prstGeom prst="rect">
            <a:avLst/>
          </a:prstGeom>
          <a:solidFill>
            <a:srgbClr val="00B0F0">
              <a:alpha val="85000"/>
            </a:srgbClr>
          </a:solidFill>
          <a:effectLst>
            <a:outerShdw blurRad="50800" dist="50800" dir="5400000" sx="1000" sy="1000" algn="ctr" rotWithShape="0">
              <a:srgbClr val="000000">
                <a:alpha val="75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 smtClean="0">
                <a:solidFill>
                  <a:prstClr val="white"/>
                </a:solidFill>
                <a:latin typeface="Garamond" panose="02020404030301010803" pitchFamily="18" charset="0"/>
              </a:rPr>
              <a:t>PHP </a:t>
            </a:r>
            <a:r>
              <a:rPr lang="es-MX" sz="3200" b="1" dirty="0" err="1" smtClean="0">
                <a:solidFill>
                  <a:prstClr val="white"/>
                </a:solidFill>
                <a:latin typeface="Garamond" panose="02020404030301010803" pitchFamily="18" charset="0"/>
              </a:rPr>
              <a:t>Laravel</a:t>
            </a:r>
            <a:r>
              <a:rPr lang="es-MX" sz="3200" b="1" dirty="0" smtClean="0">
                <a:solidFill>
                  <a:prstClr val="white"/>
                </a:solidFill>
                <a:latin typeface="Garamond" panose="02020404030301010803" pitchFamily="18" charset="0"/>
              </a:rPr>
              <a:t> </a:t>
            </a:r>
            <a:endParaRPr lang="es-MX" sz="3200" b="1" dirty="0">
              <a:solidFill>
                <a:prstClr val="white"/>
              </a:solidFill>
              <a:latin typeface="Garamond" panose="02020404030301010803" pitchFamily="18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62275" y="2060848"/>
            <a:ext cx="84249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>
                <a:latin typeface="Garamond" pitchFamily="18" charset="0"/>
              </a:rPr>
              <a:t>                                                                                                                                               </a:t>
            </a:r>
            <a:endParaRPr lang="es-MX" b="1" dirty="0" smtClean="0">
              <a:latin typeface="Garamond" pitchFamily="18" charset="0"/>
            </a:endParaRPr>
          </a:p>
          <a:p>
            <a:pPr algn="ctr"/>
            <a:r>
              <a:rPr lang="es-MX" sz="2800" b="1" dirty="0" err="1" smtClean="0">
                <a:latin typeface="Garamond" pitchFamily="18" charset="0"/>
              </a:rPr>
              <a:t>Frontend</a:t>
            </a:r>
            <a:r>
              <a:rPr lang="es-MX" sz="2800" b="1" dirty="0" smtClean="0">
                <a:latin typeface="Garamond" pitchFamily="18" charset="0"/>
              </a:rPr>
              <a:t>?</a:t>
            </a:r>
          </a:p>
          <a:p>
            <a:pPr algn="ctr"/>
            <a:endParaRPr lang="es-MX" sz="2800" b="1" dirty="0" smtClean="0">
              <a:latin typeface="Garamond" pitchFamily="18" charset="0"/>
            </a:endParaRPr>
          </a:p>
          <a:p>
            <a:pPr algn="ctr"/>
            <a:r>
              <a:rPr lang="es-MX" sz="2800" b="1" dirty="0" err="1" smtClean="0">
                <a:latin typeface="Garamond" pitchFamily="18" charset="0"/>
              </a:rPr>
              <a:t>Backend</a:t>
            </a:r>
            <a:r>
              <a:rPr lang="es-MX" sz="2800" b="1" dirty="0" smtClean="0">
                <a:latin typeface="Garamond" pitchFamily="18" charset="0"/>
              </a:rPr>
              <a:t>?</a:t>
            </a:r>
          </a:p>
          <a:p>
            <a:pPr algn="ctr"/>
            <a:endParaRPr lang="es-MX" sz="2800" b="1" dirty="0" smtClean="0">
              <a:latin typeface="Garamond" pitchFamily="18" charset="0"/>
            </a:endParaRPr>
          </a:p>
          <a:p>
            <a:pPr algn="ctr"/>
            <a:r>
              <a:rPr lang="es-MX" sz="2800" b="1" dirty="0" smtClean="0">
                <a:latin typeface="Garamond" pitchFamily="18" charset="0"/>
              </a:rPr>
              <a:t>MVC?</a:t>
            </a:r>
            <a:endParaRPr lang="es-MX" sz="2800" b="1" dirty="0">
              <a:latin typeface="Garamond" pitchFamily="18" charset="0"/>
            </a:endParaRPr>
          </a:p>
          <a:p>
            <a:pPr algn="just"/>
            <a:endParaRPr lang="es-MX" b="1" dirty="0">
              <a:latin typeface="Garamond" pitchFamily="18" charset="0"/>
            </a:endParaRPr>
          </a:p>
        </p:txBody>
      </p:sp>
      <p:sp>
        <p:nvSpPr>
          <p:cNvPr id="3" name="AutoShape 2" descr="data:image/png;base64,iVBORw0KGgoAAAANSUhEUgAAAOEAAADhCAMAAAAJbSJIAAAAY1BMVEX///8asugArucAreYAq+b5/f4AsOf1/P7x+v3W8Pout+nt+f30+/5Bu+pryO685vfd8/vE6fim3fSBz/Dl9vyc2vNsx+54zO9YwuzC6PiY1/M7uurM7Pmw4vZMvuui3PSI0/GKSrZOAAAG30lEQVR4nO2da5uyIBCGBXJMXA9ppZtZ/f9f+WqntVJTGcD3uub+sN9WeQTmwAA5DkEQBEEQBEEQBEEQBEEQBEEQBEEQBEEQBEEQBEEQBEEskGSzy/dFzT4/xL5ruznIBFUkueAcgDEGwIWQRbq13So03DgC0Uh7AQQvqp/h//TNNFARtyoFf5f3ECl36/7/9E8Hc82cTxx+dl8LLtOef0wigP9gHAfFoL6rxlOXDj8CDhF+gyrkgR9Dz/h8Gaur8/v/bU7NwOZH3NbUeJIFmM+7iO/6GkTktf4rOchrx0OB2ZYbKecnRD+1HymwGamPL5uci3p43nTjW1K3rD/cHu1xxbcZ2JYoa5u63lzCh7y6JRpm4ab55jxHetoUgbWeMivvAcGDL75yDvvr80WG8rBohI15kQivX0TEKM14wbu/QlwQHjbWyPTBcb7zK/GjUfyi/KyNqsBCR2SePYeJssQ1mzQJPwA5EMzNR/61Siiam0hNIJd/btndoIn12qaBK5nq40Qr8waUzzhum5Z4E/K1WX8+eAYnpS7kxf3VQRyxFWIIEr9+eC6T2U9SMjOr7KopSQvWOEjE9CJ9+/AAvzOfFCroA/nreP51RaBpj5jbhi4uH0NrNS8B9ZW68JJLEI+US6CmwNmneRDRnMmYK9kZzv++tJq9+6DLwoOcnqK5ap6i/XZkt593tQymO/+NmqtovVt63982hUP3txflRJuaIfUhukBn19MygMOkwRLiKGzHNUhUvaOLhxNmY4Cir34nusChUAt4Pvp9Pso0BA0CnWDIjQHsRj6mUsybruhJnhw5/FJWjXprj8GahGpq08e3lEeEYzSqm1KAvmVwVfpNzQM+QuPU9ZlPgTOijJEMTsSHRnn4YgL2yn2oJb2/UYx5PxfRYHVTWaHUJ3CsGQQRnvuzNrW4W7PC9bA1bWtkvRVcZUujU6FzGf/9gbNil3QM192S+9DZTmsLFzKq3uNytSUM3Qqdw9QO4Csuo128/Xn2pr/oUep4ckb7QHCQRXaojsk2cIOxk9mOQmezmtku4A1MhqNcjkWFqsb+vYI04wmhZoUuUgI7n5NmhVPtKTo6Sr9vHO12opbC4Y2nY1Ot/akhPraeoMH2j70PR5sSVxqq23ckiFN1S40SibXmOR2hLTtsSmJ1RL2vmmAzmLaRAhONe9luokA08Ukaq5UAVRTq21r7rMwAcGW/PV9gqU3gR/3QDsjlphcUi+9IiLHrsjPwFqGQ63MWasVpNLjObcEYq9Wq4JfU2iRzc0NEdBoaZxHDlGs0NDWp1ZD7plDvCQuk4qYCgF/4fWXyUhs2HG8PdjfWO1Hoqqs9OVvuRJi9l24sbmnVJ+oMux/4Vn0iN3GSa2fTY2g4Q9KBcpVaBRMCHe9kTaKRQVoTzKnOoCC0W9I7a0srbaB9Pf9Pop2BKipjCh0vsmJRNW4z+STlxicj6CtYdLIdPqCsQ6EpO/OkMmtwdJyJ/YaXlgb7UWO9YgA3jpghkdqL270EcXYyoVDHkdEB/DjxPLfGC/z4YGSBynAX+isOIGuA8747LXAx3IXPc9jG7AxgXgMwCpTt6BPgmEfURjFr99d8bPhCs4vDYOOmHZNLUqDp8MEwvwaXpEBnvakfc+s1+peBu1G9NGA03IKZuWFsf5u9C73ORuypzq0JX8kMSDQfzZiWaPvCso4T7LgYj7g/6DscjATalU0K/Op0GnCy4+tfCU4aJ+NCbg2sdCUafGNb2oP1gelYILYVrXUS3C/6QxVoeI37G+4mZyv1EzF/aN7fNQ//HEms7cPY95bg4W4T5XOwrLmGyraQftzPu4hmCAw1XIqIhB9i9GC5BE/fzQHDbUBptBY6hSNKwU3TtR4IJDi1bxEtVOD2MubW4xECF+boH2wzhpMqajx8p0KSY/l5tphgu8W6KrAqbDxcSLrUYr3J8OrcIl+ajdlWueRoKzWcGdzzNIIkzsPmsgQsfUx0Xp9vhp/fJHCvZfv6b5Ac4zQqQaxQzyACWLWhcZ3eAivLUtYJYPP7IdgZPfC9ZRPj7rQeGuXS+qqo4wS5tp1BHA7LyCSS77+1MUufyJfjA/0CJ/JsARAZ33E4yDFCNqD5svQ1JBlgGVIBl+WMzzbrs0QIQ2FVpstdiqkHK1MRWXtUli/9t6jWccTmrYzW8mT+uwz38IUgzu/3oo+HCx5meL9loB/PPxdsbAzHV8CidLu0/Og7rl/l5VVm96BtIlkhQJ4u8TIt5zi85qcLi1DWc5O3qB2LDIv9pTp2XaD4H+Kut4l/jONzQxrHGz/ZBv+FTSEIgiAIgiAIgiAIgiAIgiAIgiAIgiAIgiAIgiAIgiBa/AOQsWLH82SyJ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AutoShape 4" descr="https://cdn.downdetector.com/static/uploads/c/300/2e21b/twitter-logo_11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10" descr="data:image/jpeg;base64,/9j/4AAQSkZJRgABAQAAAQABAAD/2wCEAAkGBxQHBhUUBxMWFhQXFxsaGRgXGCIeHRogHxodHxwaHBwYHSggGxolHBcXIjEhJiktLi8yICAzODMsNygtLisBCgoKDg0OGhAQGiwkICQsLCwuNCwsLCwsLSwsLC4sLCw0LCwsLDQsLCwsLCwsLCwsLDYsLCwsLCwsLCwsLCwsLP/AABEIALcBEwMBIgACEQEDEQH/xAAcAAEAAgMBAQEAAAAAAAAAAAAABQcEBggDAgH/xABVEAABAwIEAgYEBwkMBwkAAAABAAIDBBEFBhIhBzETIkFRYXEygZGhCBQjQrGysxUzNjdzdIKT0UNSVGJykqLBwsPh4hc0NaPS0/AWJCU4RFNjdYT/xAAYAQEBAQEBAAAAAAAAAAAAAAAAAQMEAv/EACURAQEAAQMDBAIDAAAAAAAAAAABAwIRITFBUQQSEyIyYRRx0f/aAAwDAQACEQMRAD8AvFERAREQEREBERARFr+cM4U2UKMPxVx1OvojYLvfbnYcgBtdxIA27wg2BFSFVx3kMp+KUTA3s1ykn16WWHluvWg47HpR90aLq98Ut3eprmgH+cFdhdSKNxrHIMCwoz4s/o4xbmLm55NAFyXeAWHlXN9LmuFzsGkLiwjU1zS1zb8iQ7sNjuNtioJ5ERARV7mfizT5cx2SmqYJ3uj03czRY6mh22p4PJw7FumB4m3GsHiqKcFrZWNeA7mA4XsbbXQZyLSs78R4MnYkyGthlkc+PWDHpsBqLbdZw36pU1k/Mkea8EFRRsexpc5ul9r3abH0SQgm0REBFGZlxpmXcDlqaprnNjAJa21zcgbXIHatVyhxSp81Y2KakgmY4tc4F+m3V5+i4lBvqIiAiIgIiICIiAiIgIiICIiAiIgIiICIiAuTs8487MuappyS5pcWRAb2jaSGAefpebiuqcQeY6CQt5hjiPYVyVk+ITZlo2ycjUQA/rGqwXFlXgtTtw5r8yukfM4AmNjtLGX+bdvWcR2m9u4KYPBzDmVUb6bpmFj2vt0mprtLgdJDwdjbsIUxxMzFLlbKrqjDQwyB7G9cEiznWOwIPvVRf6asS/e0v6p//NTmi0+LOWTmfLTWQSsjkjlD2dI7Sxx0uaWk9hs4kHvCgODOS5MvVU02IyxGR7AwRxPD9I1XLnEbXJAsPPvUNxJxZ+YeEFFUV4brknaXBos2+mYbAknkO9QfB6ikrsPxWLDNpX0rWsIOnrHpANxy37U7DL41Y5U0OdyzD6qeNghjOmOZ7Rcl9zZrgL7BWXwuxYVOR6X4/PrmcHXMkmp5PSOAvqOom1h7FzvmTAZ8uYoYcXAEukPOl2q4dexJ7+qVtOQ+HtZX1tHW07I+g6aOTUXgO0slGrq2vfqFWzgYXF38Y9X5x/Yxq/OHP4BUP5tH9UKg+L34xqvzj+xjUVSZ3rqClbHSVsrGMAa1ocLNA2AFx2JsjdfhCfhbB+bD7R63rgfK2Dh2wzODR00u5Nh6Z7SqCxXGp8cnD8VmdM5o0hziCQLk228SVv5F/g+7/wAK/vkqr9hq46h1oHtce5rgfoSeqZTkfGHtbflqcBf2qgPg+NDc8S6R/wCkf9rCpL4RjQ7FKPUP3OX6zFNhYPFWds/DerMDg4aWi7TcffGdyp3gk8R8QGF5AAhlJJ5DYKXyyNPAfENP/vf1wrQssZfmzPiwp8M063NJOt1m6Ra97AntG1lUdQxZtoZaro4q2mL720iZl791tXPwUyuWM7ZCqcnMjOImN8chLQ+MkgOAvpIcAQbAkeRVqcBMxSYngstNWuLjTlpYXG50PvZtzz0ljvUQOxTZVpoiKAiIgIiICIiAiIgIiICIiAiIgIiIPmVgljLX8iCD61x+6OTL+N6XD5Wmm5crujft6iWj2rsJVXxT4YOzBWGqwAtE5AEkbjYSWFg5ruQfaw32NhuLb2DeKKopM7YA1+mOeB9iWPAdpcPmuaeTmnsXP/F3DYsJzw+PDI2RRiKMhrAALkG5sO0qIly3iOEzkGlq43dpjY+x/SjuHe1elBk/EcZqLQ0lQ5x5ula5o9b5bD3qzgbnmj8RGHflh9Eyyfg6/wC1qz8nF9Z6lM55RqoeE9HSU8RmmilaXti3sLS3Iva4BeAvzgXl6qwXEap2L08kIcyMNLxa5DnXt7QnYalx2/D8/m8X0vVucIfxc0n8l/2r1qHGvI9Ri+IMq8FjMpEfRyRt9IaSS17R870iCBvs2wO9tKyQ3FqDGaeGjZWxwdPGXs6OQMDdY1k6m2aLXvyTsMXi7+Mer84/sY1ffDpoOQ6K4H+rR/VCp3iflKuxHPdTLQUk0kbizS9rbg2iYDbfvBCunItK+hybSR1bSx7II2uaeYIaLg+KlFO/CDFs2QW/gw+0evM/+X7/APX/AHymeN+W6vGMzQvwmmllYIA0uY24B6R5t52IUll3Jk+I8HX0dawwzl73sEgtZwk1sv3A2tfuKvYan8H78OJfzST7WFSXwiv9qUf5OX6zFocWC4nl3EtVNT1cMzbjVHG47HmA5gLXA+ZCkKnKOMY/TuqcQhqJC0ADpiekNyBZkbtwBzOwHmndGxZb/EPX/lj9MKjOBf4wG/kJf7K2fAMuVcPBqtp5qeRs75SWxlvWcLxbgfon2LSMOyLi1LGajD6eeJ8ZA6rtEu45tAI1N2sQD2jYoq0PhByBuT4Q7maltvVHJda78HRpOJVp7BHCPa6T9hWi4jSYtj9S1uJxV0z27NEkUnVvz5tAb2XPtV58JcoPynl933RAFRM7W8A30gCzGXGxIFybbXcbX5p2G8IiLyCIiAiIgIiICIiAiIgIiICIiAiIgIiICIiAi8aypbR0j5JzZrGlzj4NFz7gqQoeN9U2W9dSwOYfmsLmOA/lOLgT6h6kF6otSynxEo8zuDKd5jmP7lLYOP8AJN9L/Ub+AW2oCLzlqGQ/fXNHmQPpXwytjkPycjD5OH7UHuiLWM158o8rXbXSapbXEMfWf4XF7MHi4hBs6KjMS431Mkh+5VLCxvZ0pc8nuvoLAPLdXLgeItxjBoZ4fRlja8eGpoNvVeyDOREQEREBERAREQEREBERAREQEREBERAREQEREBERAREQa5xGcW5Drej5/F5Pqm/uuuXF1HxCxiDBspzOxTdsjHRBgO73PaQGju2uSewAnsXLbRZu6D9UpV5krK2INq6uoc0CwBldaw7wD1j4m5UWiK+HRh7rvAJ7yF+dC396PYvREGXQ4pPhx/8AD55ovycjmj2NICxHEucS8kkkkkm5JPMknck96IgLpbhE4v4d0vS87SAeQleG/wBEBc0q/wDgtmmPFMAbSOAZNTMAsOT2chIPG+zh32PzgAFjoiIgiIgIiICIiAiIgIiICIiAiIgIiICIiAiIgIiICIiDn3jjjRxDNogafk6dgFv47wHOP80xj296rtbDxDcXZ7rNXPpj7gAPcAojCsOkxbEGQ0TbvebDuHeT3ABFjFRXbgXDSlo4QKxvTyHmXcr+DeQHv8VMT5Io2C0tJGP0B+xZXNPDaYb3rnpFfMmQqF/7g0eW30L8bkChafvA9f8Aip80X4NSh0XQMWSqFno00Z/RB/qXziPDyjmh+Vpgy/zmDSfa1PmnhLgvlQCmMn4ycv5ngqGmzWPAf4sd1X38NJJ8wFlZ0yo/LFaASXwv9B/9l38a2/itZn+8O8j9C1llm8ZWWXauykXhQnVRMLuehv0Be6ryIiICIiAiIgIiICIiAiIgIiICIiAiIgIiICL5eSGHQATbYE2F/E2NvYo6oklhbqqp4I2+LDt+k6QD+igk0UGagPPydVM78lE1zfaInfSv3VI7726rd+jE33Pa1BQPFikNHxBqtXJ5ZIPJ0bd/5wd7FsXBWha4VE7h1gWxjwFtRt59X2LK41YBJJHHWBk1mARSuk6PZpdeM/JHkHOcDcfOG+yjuC+IiOsnp3nd7WyN8dNw4exzT6j3LPL+Na4vzi2qitGFYS+V5t1ms1WvpuQC63ba97eC1/LOPSVuKSQVUhlY4PMb3AB127g7DYFoO3Yp+oo24rhUlPKdOuxae5wsR7wPeofL+WHYFUOlxBzC/SWsawk8+biSB2betYzfaeHVPZtq369kui/CbDdY9BWsxCn10pu25HK3LzWTR919f9y8NfKOY0tBtfSXOtqt22FzbtUblHHn1uMvp6mV00bg4se5oDtvAcgRfbssOSk6yibiVA+GU6dYFndzgbtJ8L7LDytlh2AVLpsRcwuDS1jWknnzNyB5e1a6N+PDxq9nt1b9eyN4iULazJ1SJhvGwyNPc5nW99iPWqBMRnGmIXc7qgd5OwHtKvviTXCiyZUdJzkb0Q8S82PsbqPqKqnh5gz8azZC2JrnNicJn6NNwGEFttfVuX6BY9l1ph6ObP1dQRM6OMAdgA9i+lCfKgdf42P1B+qvwykHrz1TfOFpHtEBHvWzBOIoeKpMz9NHVxOd3PYHO9jHsPuUjTdJv8a0eBbffzaeXtKD3REQEREBERAREQEREBERAREQEREBERB+PbraQe3uNveNwsanw6Knk1QxtDu11ruPm49Y+srKRARFHZhpPj2CSx9LJFqaR0kTtL2+LT3oW7MurpWVtK6OraHse0tc1wuCCLEFUNm3h1V5RxIVOWdcsTHamlo1SReDmjd7LEi4vcX1DtMjJX4lw3xJjK+V9VBIT0T3FzhKTpAhJkf8g70jqued+sAQ248LxBmKULZKbkbgg82uBIcx1uTmuBafEFNiVVWXOJlNiEQbi5EEvIk36MntId8zyda3eVulLVMrI9VJIx7T2scHD2grOxzJtDjzicUpo3PPzwNL/wCeyzveqd4o5Qw/KEbPuW6f4zJcsZraWtaDu95LNduwDVufIrG4ZejfTns6rWqGv6L/ALvbVtz5HfceFx29i8qVr9fXY1jbbNG5JvuTYWH+K5tZiVQ0dWeQeUrx9BX2cUqSP9Ym/XSf8S8/B+2n8j9OmLKIxjM1JgzD90J2A/vAdTz5Mbd3usqMy3LHiWMsizXPUNheQ3pGSX0uJsNfSh3UPK9tle+FcJsMw4gmAyn/AOV5cPWwWZ/RVmDzXm+o8RVWMVtXxLxhseBwOMMZ6oPotJ5ySv8ARabdm5Ava5JVzZAybHk7Cixh1zPsZZLW1EcmjuY25sPEntWx0tMyjgDKRjWMHJrQAB5AbL1W0kk2jnttu9ERFUeU9Oypj01DWuHc4Aj2FfNNSMpARTjSD2AnSPJt7N9QC90QEREBERAREQEREBERAREQEREBERAREQEREBfL2h7bPFwewr6RBD5sy/HmXL8lNU7Bw6rreg4btcPI28xcdqpHL2bqnh9VSU2IRtb0TfvOg2mdq9PXfqktO0gaQ4AAi4FuhlD5iyxS5khDcZhbJb0Xbhzf5L2kOHldBpFZxihhgk+LxNe9jWkDprNkLvmxnRckdt2iyqHOuYXZkzBLUTEW9FlgQAxl7bO37z5kq6P9DOHdJe9Rb970gt7dOr3qmc44ZHg2cKinoQRFHI0NBJJsWtJuTud3FCMHHMMfgmIOhq7a2NYXW7C6Nr7erVb1LNzdhLMFxVsdIXFpghkOo3N3xgu5AbXUjxb/ABgVfmz7Fi+eJP4Qs/NKb7IIqAxTDXYc9jam3ykMcrbdrJG3Hr5g+IK6fyLVur8mUclQbudTxlxPadAufWd1QnEAWpcM/wDrYPpcrz4a/gDRfm7PoRGyoiICIiAiIgIiICIiAiIgIiICIiAiIgIiICIiAiIgIiICIiAvKeobAPlnAf8AXcvHEqo0tNdnMmw/atce8yOu83PeVtjxe7lz5s/s4nVNS401v3ppPnsub+IEvTZ9qnHa8rfqMVv5kxCfDsP1YTTmeQm1gbBux6zu0jwHtCrrL+TKjFsd6bMFmAydI8EgvkN76QG3DWk7c9hsB3eteKdNMZ4s151a7wiOJ0hmzvVGTmSz7Ji+c/vMmOML/wCDU4/3QXxxCkE+cqnoet1mt23uQxrSB3nULeayOI1I6kx9gmFr08IB7DpbpdbyLfeO9ZWdXRpt+u/j/DO8pkpsO1dlBCB5Xcrl4eYt0GSaNrm3AgYNj4KvcQy3/wBpsmUUuHvaJYoWss47PAADm3HJzXNNuzc37xm8PZa3DHClxGmd0ILi2TUPk73NjYnU0uvbtF+0ctdOP7czisNeW+z63mLhgxSOXmdJ8f28lmg35LUFnYZWmCYNO7SbW7r9oV14ON484/Vb3bU2FERcztEREBERAREQEREBERAREQEREBERAREQEREBERAREQeFZTCqg0u9R7iteqaR1MflRt3jktoQi/NaaMl0scuCZOe7UFDV8PSa2AltwRdpsRccwewi+y36XDo5ebQPLb6FGVGWWSvJY9wv5FdOj1Gju5NXpdc6K2wjJlPgNeHx6pJGm7XSEG3iAABfxtdTWZ8MhxqER17NQG4PJzSe0Ebj6D2raajLBllJbLa/8T/Mk2WTI+/SjkB6P+ZepkwybJcWe3e9f7aNgeXWZdhLaV8jhJZ1nkEN5jqgAAXHM8zt3LZ6RumnFvNSpyyH26SQ7C2zbfSSs6nwWOFgB1Ot3n9llLnxzTtD+Pl1XeoIDUbN3KlsNwwiQOqNrbgftUrFA2EfJNA8l6LDXmt4jox+lmm76uRERYOoREQEREBERAREQEREBERAREQEREBERAREQEREBERAREQEREBERAREQEREBERAREQEREBERAREQEREBERB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8194" name="Picture 2" descr="http://blog.backand.com/wp-content/uploads/2014/11/back_vs_fron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570" y="836712"/>
            <a:ext cx="3696345" cy="150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76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-12880" y="-12879"/>
            <a:ext cx="9175247" cy="584775"/>
          </a:xfrm>
          <a:prstGeom prst="rect">
            <a:avLst/>
          </a:prstGeom>
          <a:solidFill>
            <a:srgbClr val="00B0F0">
              <a:alpha val="85000"/>
            </a:srgbClr>
          </a:solidFill>
          <a:effectLst>
            <a:outerShdw blurRad="50800" dist="50800" dir="5400000" sx="1000" sy="1000" algn="ctr" rotWithShape="0">
              <a:srgbClr val="000000">
                <a:alpha val="75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 smtClean="0">
                <a:solidFill>
                  <a:prstClr val="white"/>
                </a:solidFill>
                <a:latin typeface="Garamond" panose="02020404030301010803" pitchFamily="18" charset="0"/>
              </a:rPr>
              <a:t>PHP </a:t>
            </a:r>
            <a:r>
              <a:rPr lang="es-MX" sz="3200" b="1" dirty="0" err="1" smtClean="0">
                <a:solidFill>
                  <a:prstClr val="white"/>
                </a:solidFill>
                <a:latin typeface="Garamond" panose="02020404030301010803" pitchFamily="18" charset="0"/>
              </a:rPr>
              <a:t>Laravel</a:t>
            </a:r>
            <a:r>
              <a:rPr lang="es-MX" sz="3200" b="1" dirty="0" smtClean="0">
                <a:solidFill>
                  <a:prstClr val="white"/>
                </a:solidFill>
                <a:latin typeface="Garamond" panose="02020404030301010803" pitchFamily="18" charset="0"/>
              </a:rPr>
              <a:t> </a:t>
            </a:r>
            <a:endParaRPr lang="es-MX" sz="3200" b="1" dirty="0">
              <a:solidFill>
                <a:prstClr val="white"/>
              </a:solidFill>
              <a:latin typeface="Garamond" panose="02020404030301010803" pitchFamily="18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449709" y="692696"/>
            <a:ext cx="842493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>
                <a:latin typeface="Garamond" pitchFamily="18" charset="0"/>
              </a:rPr>
              <a:t>                                                                                                                                               </a:t>
            </a:r>
            <a:endParaRPr lang="es-MX" b="1" dirty="0" smtClean="0">
              <a:latin typeface="Garamond" pitchFamily="18" charset="0"/>
            </a:endParaRPr>
          </a:p>
          <a:p>
            <a:pPr algn="ctr"/>
            <a:r>
              <a:rPr lang="es-MX" sz="2800" b="1" dirty="0" err="1" smtClean="0">
                <a:latin typeface="Garamond" pitchFamily="18" charset="0"/>
              </a:rPr>
              <a:t>Frontend</a:t>
            </a:r>
            <a:endParaRPr lang="es-MX" sz="2800" b="1" dirty="0" smtClean="0">
              <a:latin typeface="Garamond" pitchFamily="18" charset="0"/>
            </a:endParaRPr>
          </a:p>
          <a:p>
            <a:pPr algn="just"/>
            <a:r>
              <a:rPr lang="es-MX" sz="2000" b="1" dirty="0">
                <a:latin typeface="Garamond" pitchFamily="18" charset="0"/>
              </a:rPr>
              <a:t>Los </a:t>
            </a:r>
            <a:r>
              <a:rPr lang="es-MX" sz="2000" b="1" dirty="0" err="1">
                <a:latin typeface="Garamond" pitchFamily="18" charset="0"/>
              </a:rPr>
              <a:t>frontends</a:t>
            </a:r>
            <a:r>
              <a:rPr lang="es-MX" sz="2000" b="1" dirty="0">
                <a:latin typeface="Garamond" pitchFamily="18" charset="0"/>
              </a:rPr>
              <a:t> tienden a ser programadores, pero hay diseñadores genios que también hacen </a:t>
            </a:r>
            <a:r>
              <a:rPr lang="es-MX" sz="2000" b="1" dirty="0" err="1">
                <a:latin typeface="Garamond" pitchFamily="18" charset="0"/>
              </a:rPr>
              <a:t>frontend</a:t>
            </a:r>
            <a:r>
              <a:rPr lang="es-MX" sz="2000" b="1" dirty="0">
                <a:latin typeface="Garamond" pitchFamily="18" charset="0"/>
              </a:rPr>
              <a:t>. Son los encargados de maquetar la estructura semántica del contenido (HTML), codificar el diseño en hojas de estilo (CSS) y agregar la interacción con el usuario (</a:t>
            </a:r>
            <a:r>
              <a:rPr lang="es-MX" sz="2000" b="1" dirty="0" err="1">
                <a:latin typeface="Garamond" pitchFamily="18" charset="0"/>
              </a:rPr>
              <a:t>Javascript</a:t>
            </a:r>
            <a:r>
              <a:rPr lang="es-MX" sz="2000" b="1" dirty="0">
                <a:latin typeface="Garamond" pitchFamily="18" charset="0"/>
              </a:rPr>
              <a:t>).</a:t>
            </a:r>
          </a:p>
          <a:p>
            <a:pPr algn="ctr"/>
            <a:endParaRPr lang="es-MX" sz="2800" b="1" dirty="0" smtClean="0">
              <a:latin typeface="Garamond" pitchFamily="18" charset="0"/>
            </a:endParaRPr>
          </a:p>
          <a:p>
            <a:pPr algn="ctr"/>
            <a:endParaRPr lang="es-MX" b="1" dirty="0">
              <a:latin typeface="Garamond" pitchFamily="18" charset="0"/>
            </a:endParaRPr>
          </a:p>
        </p:txBody>
      </p:sp>
      <p:sp>
        <p:nvSpPr>
          <p:cNvPr id="3" name="AutoShape 2" descr="data:image/png;base64,iVBORw0KGgoAAAANSUhEUgAAAOEAAADhCAMAAAAJbSJIAAAAY1BMVEX///8asugArucAreYAq+b5/f4AsOf1/P7x+v3W8Pout+nt+f30+/5Bu+pryO685vfd8/vE6fim3fSBz/Dl9vyc2vNsx+54zO9YwuzC6PiY1/M7uurM7Pmw4vZMvuui3PSI0/GKSrZOAAAG30lEQVR4nO2da5uyIBCGBXJMXA9ppZtZ/f9f+WqntVJTGcD3uub+sN9WeQTmwAA5DkEQBEEQBEEQBEEQBEEQBEEQBEEQBEEQBEEQBEEQBEEskGSzy/dFzT4/xL5ruznIBFUkueAcgDEGwIWQRbq13So03DgC0Uh7AQQvqp/h//TNNFARtyoFf5f3ECl36/7/9E8Hc82cTxx+dl8LLtOef0wigP9gHAfFoL6rxlOXDj8CDhF+gyrkgR9Dz/h8Gaur8/v/bU7NwOZH3NbUeJIFmM+7iO/6GkTktf4rOchrx0OB2ZYbKecnRD+1HymwGamPL5uci3p43nTjW1K3rD/cHu1xxbcZ2JYoa5u63lzCh7y6JRpm4ab55jxHetoUgbWeMivvAcGDL75yDvvr80WG8rBohI15kQivX0TEKM14wbu/QlwQHjbWyPTBcb7zK/GjUfyi/KyNqsBCR2SePYeJssQ1mzQJPwA5EMzNR/61Siiam0hNIJd/btndoIn12qaBK5nq40Qr8waUzzhum5Z4E/K1WX8+eAYnpS7kxf3VQRyxFWIIEr9+eC6T2U9SMjOr7KopSQvWOEjE9CJ9+/AAvzOfFCroA/nreP51RaBpj5jbhi4uH0NrNS8B9ZW68JJLEI+US6CmwNmneRDRnMmYK9kZzv++tJq9+6DLwoOcnqK5ap6i/XZkt593tQymO/+NmqtovVt63982hUP3txflRJuaIfUhukBn19MygMOkwRLiKGzHNUhUvaOLhxNmY4Cir34nusChUAt4Pvp9Pso0BA0CnWDIjQHsRj6mUsybruhJnhw5/FJWjXprj8GahGpq08e3lEeEYzSqm1KAvmVwVfpNzQM+QuPU9ZlPgTOijJEMTsSHRnn4YgL2yn2oJb2/UYx5PxfRYHVTWaHUJ3CsGQQRnvuzNrW4W7PC9bA1bWtkvRVcZUujU6FzGf/9gbNil3QM192S+9DZTmsLFzKq3uNytSUM3Qqdw9QO4Csuo128/Xn2pr/oUep4ckb7QHCQRXaojsk2cIOxk9mOQmezmtku4A1MhqNcjkWFqsb+vYI04wmhZoUuUgI7n5NmhVPtKTo6Sr9vHO12opbC4Y2nY1Ot/akhPraeoMH2j70PR5sSVxqq23ckiFN1S40SibXmOR2hLTtsSmJ1RL2vmmAzmLaRAhONe9luokA08Ukaq5UAVRTq21r7rMwAcGW/PV9gqU3gR/3QDsjlphcUi+9IiLHrsjPwFqGQ63MWasVpNLjObcEYq9Wq4JfU2iRzc0NEdBoaZxHDlGs0NDWp1ZD7plDvCQuk4qYCgF/4fWXyUhs2HG8PdjfWO1Hoqqs9OVvuRJi9l24sbmnVJ+oMux/4Vn0iN3GSa2fTY2g4Q9KBcpVaBRMCHe9kTaKRQVoTzKnOoCC0W9I7a0srbaB9Pf9Pop2BKipjCh0vsmJRNW4z+STlxicj6CtYdLIdPqCsQ6EpO/OkMmtwdJyJ/YaXlgb7UWO9YgA3jpghkdqL270EcXYyoVDHkdEB/DjxPLfGC/z4YGSBynAX+isOIGuA8747LXAx3IXPc9jG7AxgXgMwCpTt6BPgmEfURjFr99d8bPhCs4vDYOOmHZNLUqDp8MEwvwaXpEBnvakfc+s1+peBu1G9NGA03IKZuWFsf5u9C73ORuypzq0JX8kMSDQfzZiWaPvCso4T7LgYj7g/6DscjATalU0K/Op0GnCy4+tfCU4aJ+NCbg2sdCUafGNb2oP1gelYILYVrXUS3C/6QxVoeI37G+4mZyv1EzF/aN7fNQ//HEms7cPY95bg4W4T5XOwrLmGyraQftzPu4hmCAw1XIqIhB9i9GC5BE/fzQHDbUBptBY6hSNKwU3TtR4IJDi1bxEtVOD2MubW4xECF+boH2wzhpMqajx8p0KSY/l5tphgu8W6KrAqbDxcSLrUYr3J8OrcIl+ajdlWueRoKzWcGdzzNIIkzsPmsgQsfUx0Xp9vhp/fJHCvZfv6b5Ac4zQqQaxQzyACWLWhcZ3eAivLUtYJYPP7IdgZPfC9ZRPj7rQeGuXS+qqo4wS5tp1BHA7LyCSS77+1MUufyJfjA/0CJ/JsARAZ33E4yDFCNqD5svQ1JBlgGVIBl+WMzzbrs0QIQ2FVpstdiqkHK1MRWXtUli/9t6jWccTmrYzW8mT+uwz38IUgzu/3oo+HCx5meL9loB/PPxdsbAzHV8CidLu0/Og7rl/l5VVm96BtIlkhQJ4u8TIt5zi85qcLi1DWc5O3qB2LDIv9pTp2XaD4H+Kut4l/jONzQxrHGz/ZBv+FTSEIgiAIgiAIgiAIgiAIgiAIgiAIgiAIgiAIgiAIgiBa/AOQsWLH82SyJ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AutoShape 4" descr="https://cdn.downdetector.com/static/uploads/c/300/2e21b/twitter-logo_11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10" descr="data:image/jpeg;base64,/9j/4AAQSkZJRgABAQAAAQABAAD/2wCEAAkGBxQHBhUUBxMWFhQXFxsaGRgXGCIeHRogHxodHxwaHBwYHSggGxolHBcXIjEhJiktLi8yICAzODMsNygtLisBCgoKDg0OGhAQGiwkICQsLCwuNCwsLCwsLSwsLC4sLCw0LCwsLDQsLCwsLCwsLCwsLDYsLCwsLCwsLCwsLCwsLP/AABEIALcBEwMBIgACEQEDEQH/xAAcAAEAAgMBAQEAAAAAAAAAAAAABQcEBggDAgH/xABVEAABAwIEAgYEBwkMBwkAAAABAAIDBBEFBhIhBzETIkFRYXEygZGhCBQjQrGysxUzNjdzdIKT0UNSVGJykqLBwsPh4hc0NaPS0/AWJCU4RFNjdYT/xAAYAQEBAQEBAAAAAAAAAAAAAAAAAQMEAv/EACURAQEAAQMDBAIDAAAAAAAAAAABAwIRITFBUQQSEyIyYRRx0f/aAAwDAQACEQMRAD8AvFERAREQEREBERARFr+cM4U2UKMPxVx1OvojYLvfbnYcgBtdxIA27wg2BFSFVx3kMp+KUTA3s1ykn16WWHluvWg47HpR90aLq98Ut3eprmgH+cFdhdSKNxrHIMCwoz4s/o4xbmLm55NAFyXeAWHlXN9LmuFzsGkLiwjU1zS1zb8iQ7sNjuNtioJ5ERARV7mfizT5cx2SmqYJ3uj03czRY6mh22p4PJw7FumB4m3GsHiqKcFrZWNeA7mA4XsbbXQZyLSs78R4MnYkyGthlkc+PWDHpsBqLbdZw36pU1k/Mkea8EFRRsexpc5ul9r3abH0SQgm0REBFGZlxpmXcDlqaprnNjAJa21zcgbXIHatVyhxSp81Y2KakgmY4tc4F+m3V5+i4lBvqIiAiIgIiICIiAiIgIiICIiAiIgIiICIiAuTs8487MuappyS5pcWRAb2jaSGAefpebiuqcQeY6CQt5hjiPYVyVk+ITZlo2ycjUQA/rGqwXFlXgtTtw5r8yukfM4AmNjtLGX+bdvWcR2m9u4KYPBzDmVUb6bpmFj2vt0mprtLgdJDwdjbsIUxxMzFLlbKrqjDQwyB7G9cEiznWOwIPvVRf6asS/e0v6p//NTmi0+LOWTmfLTWQSsjkjlD2dI7Sxx0uaWk9hs4kHvCgODOS5MvVU02IyxGR7AwRxPD9I1XLnEbXJAsPPvUNxJxZ+YeEFFUV4brknaXBos2+mYbAknkO9QfB6ikrsPxWLDNpX0rWsIOnrHpANxy37U7DL41Y5U0OdyzD6qeNghjOmOZ7Rcl9zZrgL7BWXwuxYVOR6X4/PrmcHXMkmp5PSOAvqOom1h7FzvmTAZ8uYoYcXAEukPOl2q4dexJ7+qVtOQ+HtZX1tHW07I+g6aOTUXgO0slGrq2vfqFWzgYXF38Y9X5x/Yxq/OHP4BUP5tH9UKg+L34xqvzj+xjUVSZ3rqClbHSVsrGMAa1ocLNA2AFx2JsjdfhCfhbB+bD7R63rgfK2Dh2wzODR00u5Nh6Z7SqCxXGp8cnD8VmdM5o0hziCQLk228SVv5F/g+7/wAK/vkqr9hq46h1oHtce5rgfoSeqZTkfGHtbflqcBf2qgPg+NDc8S6R/wCkf9rCpL4RjQ7FKPUP3OX6zFNhYPFWds/DerMDg4aWi7TcffGdyp3gk8R8QGF5AAhlJJ5DYKXyyNPAfENP/vf1wrQssZfmzPiwp8M063NJOt1m6Ra97AntG1lUdQxZtoZaro4q2mL720iZl791tXPwUyuWM7ZCqcnMjOImN8chLQ+MkgOAvpIcAQbAkeRVqcBMxSYngstNWuLjTlpYXG50PvZtzz0ljvUQOxTZVpoiKAiIgIiICIiAiIgIiICIiAiIgIiIPmVgljLX8iCD61x+6OTL+N6XD5Wmm5crujft6iWj2rsJVXxT4YOzBWGqwAtE5AEkbjYSWFg5ruQfaw32NhuLb2DeKKopM7YA1+mOeB9iWPAdpcPmuaeTmnsXP/F3DYsJzw+PDI2RRiKMhrAALkG5sO0qIly3iOEzkGlq43dpjY+x/SjuHe1elBk/EcZqLQ0lQ5x5ula5o9b5bD3qzgbnmj8RGHflh9Eyyfg6/wC1qz8nF9Z6lM55RqoeE9HSU8RmmilaXti3sLS3Iva4BeAvzgXl6qwXEap2L08kIcyMNLxa5DnXt7QnYalx2/D8/m8X0vVucIfxc0n8l/2r1qHGvI9Ri+IMq8FjMpEfRyRt9IaSS17R870iCBvs2wO9tKyQ3FqDGaeGjZWxwdPGXs6OQMDdY1k6m2aLXvyTsMXi7+Mer84/sY1ffDpoOQ6K4H+rR/VCp3iflKuxHPdTLQUk0kbizS9rbg2iYDbfvBCunItK+hybSR1bSx7II2uaeYIaLg+KlFO/CDFs2QW/gw+0evM/+X7/APX/AHymeN+W6vGMzQvwmmllYIA0uY24B6R5t52IUll3Jk+I8HX0dawwzl73sEgtZwk1sv3A2tfuKvYan8H78OJfzST7WFSXwiv9qUf5OX6zFocWC4nl3EtVNT1cMzbjVHG47HmA5gLXA+ZCkKnKOMY/TuqcQhqJC0ADpiekNyBZkbtwBzOwHmndGxZb/EPX/lj9MKjOBf4wG/kJf7K2fAMuVcPBqtp5qeRs75SWxlvWcLxbgfon2LSMOyLi1LGajD6eeJ8ZA6rtEu45tAI1N2sQD2jYoq0PhByBuT4Q7maltvVHJda78HRpOJVp7BHCPa6T9hWi4jSYtj9S1uJxV0z27NEkUnVvz5tAb2XPtV58JcoPynl933RAFRM7W8A30gCzGXGxIFybbXcbX5p2G8IiLyCIiAiIgIiICIiAiIgIiICIiAiIgIiICIiAi8aypbR0j5JzZrGlzj4NFz7gqQoeN9U2W9dSwOYfmsLmOA/lOLgT6h6kF6otSynxEo8zuDKd5jmP7lLYOP8AJN9L/Ub+AW2oCLzlqGQ/fXNHmQPpXwytjkPycjD5OH7UHuiLWM158o8rXbXSapbXEMfWf4XF7MHi4hBs6KjMS431Mkh+5VLCxvZ0pc8nuvoLAPLdXLgeItxjBoZ4fRlja8eGpoNvVeyDOREQEREBERAREQEREBERAREQEREBERAREQEREBERAREQa5xGcW5Drej5/F5Pqm/uuuXF1HxCxiDBspzOxTdsjHRBgO73PaQGju2uSewAnsXLbRZu6D9UpV5krK2INq6uoc0CwBldaw7wD1j4m5UWiK+HRh7rvAJ7yF+dC396PYvREGXQ4pPhx/8AD55ovycjmj2NICxHEucS8kkkkkm5JPMknck96IgLpbhE4v4d0vS87SAeQleG/wBEBc0q/wDgtmmPFMAbSOAZNTMAsOT2chIPG+zh32PzgAFjoiIgiIgIiICIiAiIgIiICIiAiIgIiICIiAiIgIiICIiDn3jjjRxDNogafk6dgFv47wHOP80xj296rtbDxDcXZ7rNXPpj7gAPcAojCsOkxbEGQ0TbvebDuHeT3ABFjFRXbgXDSlo4QKxvTyHmXcr+DeQHv8VMT5Io2C0tJGP0B+xZXNPDaYb3rnpFfMmQqF/7g0eW30L8bkChafvA9f8Aip80X4NSh0XQMWSqFno00Z/RB/qXziPDyjmh+Vpgy/zmDSfa1PmnhLgvlQCmMn4ycv5ngqGmzWPAf4sd1X38NJJ8wFlZ0yo/LFaASXwv9B/9l38a2/itZn+8O8j9C1llm8ZWWXauykXhQnVRMLuehv0Be6ryIiICIiAiIgIiICIiAiIgIiICIiAiIgIiICL5eSGHQATbYE2F/E2NvYo6oklhbqqp4I2+LDt+k6QD+igk0UGagPPydVM78lE1zfaInfSv3VI7726rd+jE33Pa1BQPFikNHxBqtXJ5ZIPJ0bd/5wd7FsXBWha4VE7h1gWxjwFtRt59X2LK41YBJJHHWBk1mARSuk6PZpdeM/JHkHOcDcfOG+yjuC+IiOsnp3nd7WyN8dNw4exzT6j3LPL+Na4vzi2qitGFYS+V5t1ms1WvpuQC63ba97eC1/LOPSVuKSQVUhlY4PMb3AB127g7DYFoO3Yp+oo24rhUlPKdOuxae5wsR7wPeofL+WHYFUOlxBzC/SWsawk8+biSB2betYzfaeHVPZtq369kui/CbDdY9BWsxCn10pu25HK3LzWTR919f9y8NfKOY0tBtfSXOtqt22FzbtUblHHn1uMvp6mV00bg4se5oDtvAcgRfbssOSk6yibiVA+GU6dYFndzgbtJ8L7LDytlh2AVLpsRcwuDS1jWknnzNyB5e1a6N+PDxq9nt1b9eyN4iULazJ1SJhvGwyNPc5nW99iPWqBMRnGmIXc7qgd5OwHtKvviTXCiyZUdJzkb0Q8S82PsbqPqKqnh5gz8azZC2JrnNicJn6NNwGEFttfVuX6BY9l1ph6ObP1dQRM6OMAdgA9i+lCfKgdf42P1B+qvwykHrz1TfOFpHtEBHvWzBOIoeKpMz9NHVxOd3PYHO9jHsPuUjTdJv8a0eBbffzaeXtKD3REQEREBERAREQEREBERAREQEREBERB+PbraQe3uNveNwsanw6Knk1QxtDu11ruPm49Y+srKRARFHZhpPj2CSx9LJFqaR0kTtL2+LT3oW7MurpWVtK6OraHse0tc1wuCCLEFUNm3h1V5RxIVOWdcsTHamlo1SReDmjd7LEi4vcX1DtMjJX4lw3xJjK+V9VBIT0T3FzhKTpAhJkf8g70jqued+sAQ248LxBmKULZKbkbgg82uBIcx1uTmuBafEFNiVVWXOJlNiEQbi5EEvIk36MntId8zyda3eVulLVMrI9VJIx7T2scHD2grOxzJtDjzicUpo3PPzwNL/wCeyzveqd4o5Qw/KEbPuW6f4zJcsZraWtaDu95LNduwDVufIrG4ZejfTns6rWqGv6L/ALvbVtz5HfceFx29i8qVr9fXY1jbbNG5JvuTYWH+K5tZiVQ0dWeQeUrx9BX2cUqSP9Ym/XSf8S8/B+2n8j9OmLKIxjM1JgzD90J2A/vAdTz5Mbd3usqMy3LHiWMsizXPUNheQ3pGSX0uJsNfSh3UPK9tle+FcJsMw4gmAyn/AOV5cPWwWZ/RVmDzXm+o8RVWMVtXxLxhseBwOMMZ6oPotJ5ySv8ARabdm5Ava5JVzZAybHk7Cixh1zPsZZLW1EcmjuY25sPEntWx0tMyjgDKRjWMHJrQAB5AbL1W0kk2jnttu9ERFUeU9Oypj01DWuHc4Aj2FfNNSMpARTjSD2AnSPJt7N9QC90QEREBERAREQEREBERAREQEREBERAREQEREBfL2h7bPFwewr6RBD5sy/HmXL8lNU7Bw6rreg4btcPI28xcdqpHL2bqnh9VSU2IRtb0TfvOg2mdq9PXfqktO0gaQ4AAi4FuhlD5iyxS5khDcZhbJb0Xbhzf5L2kOHldBpFZxihhgk+LxNe9jWkDprNkLvmxnRckdt2iyqHOuYXZkzBLUTEW9FlgQAxl7bO37z5kq6P9DOHdJe9Rb970gt7dOr3qmc44ZHg2cKinoQRFHI0NBJJsWtJuTud3FCMHHMMfgmIOhq7a2NYXW7C6Nr7erVb1LNzdhLMFxVsdIXFpghkOo3N3xgu5AbXUjxb/ABgVfmz7Fi+eJP4Qs/NKb7IIqAxTDXYc9jam3ykMcrbdrJG3Hr5g+IK6fyLVur8mUclQbudTxlxPadAufWd1QnEAWpcM/wDrYPpcrz4a/gDRfm7PoRGyoiICIiAiIgIiICIiAiIgIiICIiAiIgIiICIiAiIgIiICIiAvKeobAPlnAf8AXcvHEqo0tNdnMmw/atce8yOu83PeVtjxe7lz5s/s4nVNS401v3ppPnsub+IEvTZ9qnHa8rfqMVv5kxCfDsP1YTTmeQm1gbBux6zu0jwHtCrrL+TKjFsd6bMFmAydI8EgvkN76QG3DWk7c9hsB3eteKdNMZ4s151a7wiOJ0hmzvVGTmSz7Ji+c/vMmOML/wCDU4/3QXxxCkE+cqnoet1mt23uQxrSB3nULeayOI1I6kx9gmFr08IB7DpbpdbyLfeO9ZWdXRpt+u/j/DO8pkpsO1dlBCB5Xcrl4eYt0GSaNrm3AgYNj4KvcQy3/wBpsmUUuHvaJYoWss47PAADm3HJzXNNuzc37xm8PZa3DHClxGmd0ILi2TUPk73NjYnU0uvbtF+0ctdOP7czisNeW+z63mLhgxSOXmdJ8f28lmg35LUFnYZWmCYNO7SbW7r9oV14ON484/Vb3bU2FERcztEREBERAREQEREBERAREQEREBERAREQEREBERAREQeFZTCqg0u9R7iteqaR1MflRt3jktoQi/NaaMl0scuCZOe7UFDV8PSa2AltwRdpsRccwewi+y36XDo5ebQPLb6FGVGWWSvJY9wv5FdOj1Gju5NXpdc6K2wjJlPgNeHx6pJGm7XSEG3iAABfxtdTWZ8MhxqER17NQG4PJzSe0Ebj6D2raajLBllJbLa/8T/Mk2WTI+/SjkB6P+ZepkwybJcWe3e9f7aNgeXWZdhLaV8jhJZ1nkEN5jqgAAXHM8zt3LZ6RumnFvNSpyyH26SQ7C2zbfSSs6nwWOFgB1Ot3n9llLnxzTtD+Pl1XeoIDUbN3KlsNwwiQOqNrbgftUrFA2EfJNA8l6LDXmt4jox+lmm76uRERYOoREQEREBERAREQEREBERAREQEREBERAREQEREBERAREQEREBERAREQEREBERAREQEREBERAREQEREBERB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7170" name="Picture 2" descr="http://www.2n2media.com/wp-content/uploads/2015/04/co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552" y="3573016"/>
            <a:ext cx="4667250" cy="219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42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-12880" y="-12879"/>
            <a:ext cx="9175247" cy="584775"/>
          </a:xfrm>
          <a:prstGeom prst="rect">
            <a:avLst/>
          </a:prstGeom>
          <a:solidFill>
            <a:srgbClr val="00B0F0">
              <a:alpha val="85000"/>
            </a:srgbClr>
          </a:solidFill>
          <a:effectLst>
            <a:outerShdw blurRad="50800" dist="50800" dir="5400000" sx="1000" sy="1000" algn="ctr" rotWithShape="0">
              <a:srgbClr val="000000">
                <a:alpha val="75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 smtClean="0">
                <a:solidFill>
                  <a:prstClr val="white"/>
                </a:solidFill>
                <a:latin typeface="Garamond" panose="02020404030301010803" pitchFamily="18" charset="0"/>
              </a:rPr>
              <a:t>PHP </a:t>
            </a:r>
            <a:r>
              <a:rPr lang="es-MX" sz="3200" b="1" dirty="0" err="1" smtClean="0">
                <a:solidFill>
                  <a:prstClr val="white"/>
                </a:solidFill>
                <a:latin typeface="Garamond" panose="02020404030301010803" pitchFamily="18" charset="0"/>
              </a:rPr>
              <a:t>Laravel</a:t>
            </a:r>
            <a:r>
              <a:rPr lang="es-MX" sz="3200" b="1" dirty="0" smtClean="0">
                <a:solidFill>
                  <a:prstClr val="white"/>
                </a:solidFill>
                <a:latin typeface="Garamond" panose="02020404030301010803" pitchFamily="18" charset="0"/>
              </a:rPr>
              <a:t> </a:t>
            </a:r>
            <a:endParaRPr lang="es-MX" sz="3200" b="1" dirty="0">
              <a:solidFill>
                <a:prstClr val="white"/>
              </a:solidFill>
              <a:latin typeface="Garamond" panose="02020404030301010803" pitchFamily="18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12539" y="682962"/>
            <a:ext cx="842493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>
                <a:latin typeface="Garamond" pitchFamily="18" charset="0"/>
              </a:rPr>
              <a:t>                                                                                                                                               </a:t>
            </a:r>
            <a:endParaRPr lang="es-MX" b="1" dirty="0" smtClean="0">
              <a:latin typeface="Garamond" pitchFamily="18" charset="0"/>
            </a:endParaRPr>
          </a:p>
          <a:p>
            <a:pPr algn="ctr"/>
            <a:r>
              <a:rPr lang="es-MX" sz="2800" b="1" dirty="0" err="1" smtClean="0">
                <a:latin typeface="Garamond" pitchFamily="18" charset="0"/>
              </a:rPr>
              <a:t>Backend</a:t>
            </a:r>
            <a:endParaRPr lang="es-MX" sz="2800" b="1" dirty="0" smtClean="0">
              <a:latin typeface="Garamond" pitchFamily="18" charset="0"/>
            </a:endParaRPr>
          </a:p>
          <a:p>
            <a:pPr algn="just"/>
            <a:r>
              <a:rPr lang="es-MX" sz="2000" b="1" dirty="0">
                <a:latin typeface="Garamond" pitchFamily="18" charset="0"/>
              </a:rPr>
              <a:t> Es la labor de ingeniería que compone el acceso a bases de datos y generación de plantillas del lado del servidor. En </a:t>
            </a:r>
            <a:r>
              <a:rPr lang="es-MX" sz="2000" b="1" dirty="0" err="1">
                <a:latin typeface="Garamond" pitchFamily="18" charset="0"/>
              </a:rPr>
              <a:t>backend</a:t>
            </a:r>
            <a:r>
              <a:rPr lang="es-MX" sz="2000" b="1" dirty="0">
                <a:latin typeface="Garamond" pitchFamily="18" charset="0"/>
              </a:rPr>
              <a:t> se encargan de implementar cosas como </a:t>
            </a:r>
            <a:r>
              <a:rPr lang="es-MX" sz="2000" b="1" dirty="0" err="1">
                <a:latin typeface="Garamond" pitchFamily="18" charset="0"/>
              </a:rPr>
              <a:t>MySQL</a:t>
            </a:r>
            <a:r>
              <a:rPr lang="es-MX" sz="2000" b="1" dirty="0">
                <a:latin typeface="Garamond" pitchFamily="18" charset="0"/>
              </a:rPr>
              <a:t>, </a:t>
            </a:r>
            <a:r>
              <a:rPr lang="es-MX" sz="2000" b="1" dirty="0" err="1">
                <a:latin typeface="Garamond" pitchFamily="18" charset="0"/>
              </a:rPr>
              <a:t>Postgres</a:t>
            </a:r>
            <a:r>
              <a:rPr lang="es-MX" sz="2000" b="1" dirty="0">
                <a:latin typeface="Garamond" pitchFamily="18" charset="0"/>
              </a:rPr>
              <a:t>, SQL Server o </a:t>
            </a:r>
            <a:r>
              <a:rPr lang="es-MX" sz="2000" b="1" dirty="0" err="1">
                <a:latin typeface="Garamond" pitchFamily="18" charset="0"/>
              </a:rPr>
              <a:t>MongoDB</a:t>
            </a:r>
            <a:r>
              <a:rPr lang="es-MX" sz="2000" b="1" dirty="0">
                <a:latin typeface="Garamond" pitchFamily="18" charset="0"/>
              </a:rPr>
              <a:t>. Luego, un lenguaje como PHP o JSP, o </a:t>
            </a:r>
            <a:r>
              <a:rPr lang="es-MX" sz="2000" b="1" dirty="0" err="1">
                <a:latin typeface="Garamond" pitchFamily="18" charset="0"/>
              </a:rPr>
              <a:t>frameworks</a:t>
            </a:r>
            <a:r>
              <a:rPr lang="es-MX" sz="2000" b="1" dirty="0">
                <a:latin typeface="Garamond" pitchFamily="18" charset="0"/>
              </a:rPr>
              <a:t> como </a:t>
            </a:r>
            <a:r>
              <a:rPr lang="es-MX" sz="2000" b="1" dirty="0" err="1">
                <a:latin typeface="Garamond" pitchFamily="18" charset="0"/>
              </a:rPr>
              <a:t>RoR</a:t>
            </a:r>
            <a:r>
              <a:rPr lang="es-MX" sz="2000" b="1" dirty="0">
                <a:latin typeface="Garamond" pitchFamily="18" charset="0"/>
              </a:rPr>
              <a:t>, Django, Node.JS o .NET se conectan a la base de datos.</a:t>
            </a:r>
            <a:endParaRPr lang="es-MX" sz="2000" b="1" dirty="0" smtClean="0">
              <a:latin typeface="Garamond" pitchFamily="18" charset="0"/>
            </a:endParaRPr>
          </a:p>
          <a:p>
            <a:pPr algn="ctr"/>
            <a:endParaRPr lang="es-MX" sz="2800" b="1" dirty="0">
              <a:latin typeface="Garamond" pitchFamily="18" charset="0"/>
            </a:endParaRPr>
          </a:p>
          <a:p>
            <a:pPr algn="ctr"/>
            <a:endParaRPr lang="es-MX" sz="2800" b="1" dirty="0" smtClean="0">
              <a:latin typeface="Garamond" pitchFamily="18" charset="0"/>
            </a:endParaRPr>
          </a:p>
          <a:p>
            <a:pPr algn="ctr"/>
            <a:endParaRPr lang="es-MX" sz="2800" b="1" dirty="0" smtClean="0">
              <a:latin typeface="Garamond" pitchFamily="18" charset="0"/>
            </a:endParaRPr>
          </a:p>
          <a:p>
            <a:pPr algn="just"/>
            <a:endParaRPr lang="es-MX" b="1" dirty="0">
              <a:latin typeface="Garamond" pitchFamily="18" charset="0"/>
            </a:endParaRPr>
          </a:p>
        </p:txBody>
      </p:sp>
      <p:sp>
        <p:nvSpPr>
          <p:cNvPr id="3" name="AutoShape 2" descr="data:image/png;base64,iVBORw0KGgoAAAANSUhEUgAAAOEAAADhCAMAAAAJbSJIAAAAY1BMVEX///8asugArucAreYAq+b5/f4AsOf1/P7x+v3W8Pout+nt+f30+/5Bu+pryO685vfd8/vE6fim3fSBz/Dl9vyc2vNsx+54zO9YwuzC6PiY1/M7uurM7Pmw4vZMvuui3PSI0/GKSrZOAAAG30lEQVR4nO2da5uyIBCGBXJMXA9ppZtZ/f9f+WqntVJTGcD3uub+sN9WeQTmwAA5DkEQBEEQBEEQBEEQBEEQBEEQBEEQBEEQBEEQBEEQBEEskGSzy/dFzT4/xL5ruznIBFUkueAcgDEGwIWQRbq13So03DgC0Uh7AQQvqp/h//TNNFARtyoFf5f3ECl36/7/9E8Hc82cTxx+dl8LLtOef0wigP9gHAfFoL6rxlOXDj8CDhF+gyrkgR9Dz/h8Gaur8/v/bU7NwOZH3NbUeJIFmM+7iO/6GkTktf4rOchrx0OB2ZYbKecnRD+1HymwGamPL5uci3p43nTjW1K3rD/cHu1xxbcZ2JYoa5u63lzCh7y6JRpm4ab55jxHetoUgbWeMivvAcGDL75yDvvr80WG8rBohI15kQivX0TEKM14wbu/QlwQHjbWyPTBcb7zK/GjUfyi/KyNqsBCR2SePYeJssQ1mzQJPwA5EMzNR/61Siiam0hNIJd/btndoIn12qaBK5nq40Qr8waUzzhum5Z4E/K1WX8+eAYnpS7kxf3VQRyxFWIIEr9+eC6T2U9SMjOr7KopSQvWOEjE9CJ9+/AAvzOfFCroA/nreP51RaBpj5jbhi4uH0NrNS8B9ZW68JJLEI+US6CmwNmneRDRnMmYK9kZzv++tJq9+6DLwoOcnqK5ap6i/XZkt593tQymO/+NmqtovVt63982hUP3txflRJuaIfUhukBn19MygMOkwRLiKGzHNUhUvaOLhxNmY4Cir34nusChUAt4Pvp9Pso0BA0CnWDIjQHsRj6mUsybruhJnhw5/FJWjXprj8GahGpq08e3lEeEYzSqm1KAvmVwVfpNzQM+QuPU9ZlPgTOijJEMTsSHRnn4YgL2yn2oJb2/UYx5PxfRYHVTWaHUJ3CsGQQRnvuzNrW4W7PC9bA1bWtkvRVcZUujU6FzGf/9gbNil3QM192S+9DZTmsLFzKq3uNytSUM3Qqdw9QO4Csuo128/Xn2pr/oUep4ckb7QHCQRXaojsk2cIOxk9mOQmezmtku4A1MhqNcjkWFqsb+vYI04wmhZoUuUgI7n5NmhVPtKTo6Sr9vHO12opbC4Y2nY1Ot/akhPraeoMH2j70PR5sSVxqq23ckiFN1S40SibXmOR2hLTtsSmJ1RL2vmmAzmLaRAhONe9luokA08Ukaq5UAVRTq21r7rMwAcGW/PV9gqU3gR/3QDsjlphcUi+9IiLHrsjPwFqGQ63MWasVpNLjObcEYq9Wq4JfU2iRzc0NEdBoaZxHDlGs0NDWp1ZD7plDvCQuk4qYCgF/4fWXyUhs2HG8PdjfWO1Hoqqs9OVvuRJi9l24sbmnVJ+oMux/4Vn0iN3GSa2fTY2g4Q9KBcpVaBRMCHe9kTaKRQVoTzKnOoCC0W9I7a0srbaB9Pf9Pop2BKipjCh0vsmJRNW4z+STlxicj6CtYdLIdPqCsQ6EpO/OkMmtwdJyJ/YaXlgb7UWO9YgA3jpghkdqL270EcXYyoVDHkdEB/DjxPLfGC/z4YGSBynAX+isOIGuA8747LXAx3IXPc9jG7AxgXgMwCpTt6BPgmEfURjFr99d8bPhCs4vDYOOmHZNLUqDp8MEwvwaXpEBnvakfc+s1+peBu1G9NGA03IKZuWFsf5u9C73ORuypzq0JX8kMSDQfzZiWaPvCso4T7LgYj7g/6DscjATalU0K/Op0GnCy4+tfCU4aJ+NCbg2sdCUafGNb2oP1gelYILYVrXUS3C/6QxVoeI37G+4mZyv1EzF/aN7fNQ//HEms7cPY95bg4W4T5XOwrLmGyraQftzPu4hmCAw1XIqIhB9i9GC5BE/fzQHDbUBptBY6hSNKwU3TtR4IJDi1bxEtVOD2MubW4xECF+boH2wzhpMqajx8p0KSY/l5tphgu8W6KrAqbDxcSLrUYr3J8OrcIl+ajdlWueRoKzWcGdzzNIIkzsPmsgQsfUx0Xp9vhp/fJHCvZfv6b5Ac4zQqQaxQzyACWLWhcZ3eAivLUtYJYPP7IdgZPfC9ZRPj7rQeGuXS+qqo4wS5tp1BHA7LyCSS77+1MUufyJfjA/0CJ/JsARAZ33E4yDFCNqD5svQ1JBlgGVIBl+WMzzbrs0QIQ2FVpstdiqkHK1MRWXtUli/9t6jWccTmrYzW8mT+uwz38IUgzu/3oo+HCx5meL9loB/PPxdsbAzHV8CidLu0/Og7rl/l5VVm96BtIlkhQJ4u8TIt5zi85qcLi1DWc5O3qB2LDIv9pTp2XaD4H+Kut4l/jONzQxrHGz/ZBv+FTSEIgiAIgiAIgiAIgiAIgiAIgiAIgiAIgiAIgiAIgiBa/AOQsWLH82SyJ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AutoShape 4" descr="https://cdn.downdetector.com/static/uploads/c/300/2e21b/twitter-logo_11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10" descr="data:image/jpeg;base64,/9j/4AAQSkZJRgABAQAAAQABAAD/2wCEAAkGBxQHBhUUBxMWFhQXFxsaGRgXGCIeHRogHxodHxwaHBwYHSggGxolHBcXIjEhJiktLi8yICAzODMsNygtLisBCgoKDg0OGhAQGiwkICQsLCwuNCwsLCwsLSwsLC4sLCw0LCwsLDQsLCwsLCwsLCwsLDYsLCwsLCwsLCwsLCwsLP/AABEIALcBEwMBIgACEQEDEQH/xAAcAAEAAgMBAQEAAAAAAAAAAAAABQcEBggDAgH/xABVEAABAwIEAgYEBwkMBwkAAAABAAIDBBEFBhIhBzETIkFRYXEygZGhCBQjQrGysxUzNjdzdIKT0UNSVGJykqLBwsPh4hc0NaPS0/AWJCU4RFNjdYT/xAAYAQEBAQEBAAAAAAAAAAAAAAAAAQMEAv/EACURAQEAAQMDBAIDAAAAAAAAAAABAwIRITFBUQQSEyIyYRRx0f/aAAwDAQACEQMRAD8AvFERAREQEREBERARFr+cM4U2UKMPxVx1OvojYLvfbnYcgBtdxIA27wg2BFSFVx3kMp+KUTA3s1ykn16WWHluvWg47HpR90aLq98Ut3eprmgH+cFdhdSKNxrHIMCwoz4s/o4xbmLm55NAFyXeAWHlXN9LmuFzsGkLiwjU1zS1zb8iQ7sNjuNtioJ5ERARV7mfizT5cx2SmqYJ3uj03czRY6mh22p4PJw7FumB4m3GsHiqKcFrZWNeA7mA4XsbbXQZyLSs78R4MnYkyGthlkc+PWDHpsBqLbdZw36pU1k/Mkea8EFRRsexpc5ul9r3abH0SQgm0REBFGZlxpmXcDlqaprnNjAJa21zcgbXIHatVyhxSp81Y2KakgmY4tc4F+m3V5+i4lBvqIiAiIgIiICIiAiIgIiICIiAiIgIiICIiAuTs8487MuappyS5pcWRAb2jaSGAefpebiuqcQeY6CQt5hjiPYVyVk+ITZlo2ycjUQA/rGqwXFlXgtTtw5r8yukfM4AmNjtLGX+bdvWcR2m9u4KYPBzDmVUb6bpmFj2vt0mprtLgdJDwdjbsIUxxMzFLlbKrqjDQwyB7G9cEiznWOwIPvVRf6asS/e0v6p//NTmi0+LOWTmfLTWQSsjkjlD2dI7Sxx0uaWk9hs4kHvCgODOS5MvVU02IyxGR7AwRxPD9I1XLnEbXJAsPPvUNxJxZ+YeEFFUV4brknaXBos2+mYbAknkO9QfB6ikrsPxWLDNpX0rWsIOnrHpANxy37U7DL41Y5U0OdyzD6qeNghjOmOZ7Rcl9zZrgL7BWXwuxYVOR6X4/PrmcHXMkmp5PSOAvqOom1h7FzvmTAZ8uYoYcXAEukPOl2q4dexJ7+qVtOQ+HtZX1tHW07I+g6aOTUXgO0slGrq2vfqFWzgYXF38Y9X5x/Yxq/OHP4BUP5tH9UKg+L34xqvzj+xjUVSZ3rqClbHSVsrGMAa1ocLNA2AFx2JsjdfhCfhbB+bD7R63rgfK2Dh2wzODR00u5Nh6Z7SqCxXGp8cnD8VmdM5o0hziCQLk228SVv5F/g+7/wAK/vkqr9hq46h1oHtce5rgfoSeqZTkfGHtbflqcBf2qgPg+NDc8S6R/wCkf9rCpL4RjQ7FKPUP3OX6zFNhYPFWds/DerMDg4aWi7TcffGdyp3gk8R8QGF5AAhlJJ5DYKXyyNPAfENP/vf1wrQssZfmzPiwp8M063NJOt1m6Ra97AntG1lUdQxZtoZaro4q2mL720iZl791tXPwUyuWM7ZCqcnMjOImN8chLQ+MkgOAvpIcAQbAkeRVqcBMxSYngstNWuLjTlpYXG50PvZtzz0ljvUQOxTZVpoiKAiIgIiICIiAiIgIiICIiAiIgIiIPmVgljLX8iCD61x+6OTL+N6XD5Wmm5crujft6iWj2rsJVXxT4YOzBWGqwAtE5AEkbjYSWFg5ruQfaw32NhuLb2DeKKopM7YA1+mOeB9iWPAdpcPmuaeTmnsXP/F3DYsJzw+PDI2RRiKMhrAALkG5sO0qIly3iOEzkGlq43dpjY+x/SjuHe1elBk/EcZqLQ0lQ5x5ula5o9b5bD3qzgbnmj8RGHflh9Eyyfg6/wC1qz8nF9Z6lM55RqoeE9HSU8RmmilaXti3sLS3Iva4BeAvzgXl6qwXEap2L08kIcyMNLxa5DnXt7QnYalx2/D8/m8X0vVucIfxc0n8l/2r1qHGvI9Ri+IMq8FjMpEfRyRt9IaSS17R870iCBvs2wO9tKyQ3FqDGaeGjZWxwdPGXs6OQMDdY1k6m2aLXvyTsMXi7+Mer84/sY1ffDpoOQ6K4H+rR/VCp3iflKuxHPdTLQUk0kbizS9rbg2iYDbfvBCunItK+hybSR1bSx7II2uaeYIaLg+KlFO/CDFs2QW/gw+0evM/+X7/APX/AHymeN+W6vGMzQvwmmllYIA0uY24B6R5t52IUll3Jk+I8HX0dawwzl73sEgtZwk1sv3A2tfuKvYan8H78OJfzST7WFSXwiv9qUf5OX6zFocWC4nl3EtVNT1cMzbjVHG47HmA5gLXA+ZCkKnKOMY/TuqcQhqJC0ADpiekNyBZkbtwBzOwHmndGxZb/EPX/lj9MKjOBf4wG/kJf7K2fAMuVcPBqtp5qeRs75SWxlvWcLxbgfon2LSMOyLi1LGajD6eeJ8ZA6rtEu45tAI1N2sQD2jYoq0PhByBuT4Q7maltvVHJda78HRpOJVp7BHCPa6T9hWi4jSYtj9S1uJxV0z27NEkUnVvz5tAb2XPtV58JcoPynl933RAFRM7W8A30gCzGXGxIFybbXcbX5p2G8IiLyCIiAiIgIiICIiAiIgIiICIiAiIgIiICIiAi8aypbR0j5JzZrGlzj4NFz7gqQoeN9U2W9dSwOYfmsLmOA/lOLgT6h6kF6otSynxEo8zuDKd5jmP7lLYOP8AJN9L/Ub+AW2oCLzlqGQ/fXNHmQPpXwytjkPycjD5OH7UHuiLWM158o8rXbXSapbXEMfWf4XF7MHi4hBs6KjMS431Mkh+5VLCxvZ0pc8nuvoLAPLdXLgeItxjBoZ4fRlja8eGpoNvVeyDOREQEREBERAREQEREBERAREQEREBERAREQEREBERAREQa5xGcW5Drej5/F5Pqm/uuuXF1HxCxiDBspzOxTdsjHRBgO73PaQGju2uSewAnsXLbRZu6D9UpV5krK2INq6uoc0CwBldaw7wD1j4m5UWiK+HRh7rvAJ7yF+dC396PYvREGXQ4pPhx/8AD55ovycjmj2NICxHEucS8kkkkkm5JPMknck96IgLpbhE4v4d0vS87SAeQleG/wBEBc0q/wDgtmmPFMAbSOAZNTMAsOT2chIPG+zh32PzgAFjoiIgiIgIiICIiAiIgIiICIiAiIgIiICIiAiIgIiICIiDn3jjjRxDNogafk6dgFv47wHOP80xj296rtbDxDcXZ7rNXPpj7gAPcAojCsOkxbEGQ0TbvebDuHeT3ABFjFRXbgXDSlo4QKxvTyHmXcr+DeQHv8VMT5Io2C0tJGP0B+xZXNPDaYb3rnpFfMmQqF/7g0eW30L8bkChafvA9f8Aip80X4NSh0XQMWSqFno00Z/RB/qXziPDyjmh+Vpgy/zmDSfa1PmnhLgvlQCmMn4ycv5ngqGmzWPAf4sd1X38NJJ8wFlZ0yo/LFaASXwv9B/9l38a2/itZn+8O8j9C1llm8ZWWXauykXhQnVRMLuehv0Be6ryIiICIiAiIgIiICIiAiIgIiICIiAiIgIiICL5eSGHQATbYE2F/E2NvYo6oklhbqqp4I2+LDt+k6QD+igk0UGagPPydVM78lE1zfaInfSv3VI7726rd+jE33Pa1BQPFikNHxBqtXJ5ZIPJ0bd/5wd7FsXBWha4VE7h1gWxjwFtRt59X2LK41YBJJHHWBk1mARSuk6PZpdeM/JHkHOcDcfOG+yjuC+IiOsnp3nd7WyN8dNw4exzT6j3LPL+Na4vzi2qitGFYS+V5t1ms1WvpuQC63ba97eC1/LOPSVuKSQVUhlY4PMb3AB127g7DYFoO3Yp+oo24rhUlPKdOuxae5wsR7wPeofL+WHYFUOlxBzC/SWsawk8+biSB2betYzfaeHVPZtq369kui/CbDdY9BWsxCn10pu25HK3LzWTR919f9y8NfKOY0tBtfSXOtqt22FzbtUblHHn1uMvp6mV00bg4se5oDtvAcgRfbssOSk6yibiVA+GU6dYFndzgbtJ8L7LDytlh2AVLpsRcwuDS1jWknnzNyB5e1a6N+PDxq9nt1b9eyN4iULazJ1SJhvGwyNPc5nW99iPWqBMRnGmIXc7qgd5OwHtKvviTXCiyZUdJzkb0Q8S82PsbqPqKqnh5gz8azZC2JrnNicJn6NNwGEFttfVuX6BY9l1ph6ObP1dQRM6OMAdgA9i+lCfKgdf42P1B+qvwykHrz1TfOFpHtEBHvWzBOIoeKpMz9NHVxOd3PYHO9jHsPuUjTdJv8a0eBbffzaeXtKD3REQEREBERAREQEREBERAREQEREBERB+PbraQe3uNveNwsanw6Knk1QxtDu11ruPm49Y+srKRARFHZhpPj2CSx9LJFqaR0kTtL2+LT3oW7MurpWVtK6OraHse0tc1wuCCLEFUNm3h1V5RxIVOWdcsTHamlo1SReDmjd7LEi4vcX1DtMjJX4lw3xJjK+V9VBIT0T3FzhKTpAhJkf8g70jqued+sAQ248LxBmKULZKbkbgg82uBIcx1uTmuBafEFNiVVWXOJlNiEQbi5EEvIk36MntId8zyda3eVulLVMrI9VJIx7T2scHD2grOxzJtDjzicUpo3PPzwNL/wCeyzveqd4o5Qw/KEbPuW6f4zJcsZraWtaDu95LNduwDVufIrG4ZejfTns6rWqGv6L/ALvbVtz5HfceFx29i8qVr9fXY1jbbNG5JvuTYWH+K5tZiVQ0dWeQeUrx9BX2cUqSP9Ym/XSf8S8/B+2n8j9OmLKIxjM1JgzD90J2A/vAdTz5Mbd3usqMy3LHiWMsizXPUNheQ3pGSX0uJsNfSh3UPK9tle+FcJsMw4gmAyn/AOV5cPWwWZ/RVmDzXm+o8RVWMVtXxLxhseBwOMMZ6oPotJ5ySv8ARabdm5Ava5JVzZAybHk7Cixh1zPsZZLW1EcmjuY25sPEntWx0tMyjgDKRjWMHJrQAB5AbL1W0kk2jnttu9ERFUeU9Oypj01DWuHc4Aj2FfNNSMpARTjSD2AnSPJt7N9QC90QEREBERAREQEREBERAREQEREBERAREQEREBfL2h7bPFwewr6RBD5sy/HmXL8lNU7Bw6rreg4btcPI28xcdqpHL2bqnh9VSU2IRtb0TfvOg2mdq9PXfqktO0gaQ4AAi4FuhlD5iyxS5khDcZhbJb0Xbhzf5L2kOHldBpFZxihhgk+LxNe9jWkDprNkLvmxnRckdt2iyqHOuYXZkzBLUTEW9FlgQAxl7bO37z5kq6P9DOHdJe9Rb970gt7dOr3qmc44ZHg2cKinoQRFHI0NBJJsWtJuTud3FCMHHMMfgmIOhq7a2NYXW7C6Nr7erVb1LNzdhLMFxVsdIXFpghkOo3N3xgu5AbXUjxb/ABgVfmz7Fi+eJP4Qs/NKb7IIqAxTDXYc9jam3ykMcrbdrJG3Hr5g+IK6fyLVur8mUclQbudTxlxPadAufWd1QnEAWpcM/wDrYPpcrz4a/gDRfm7PoRGyoiICIiAiIgIiICIiAiIgIiICIiAiIgIiICIiAiIgIiICIiAvKeobAPlnAf8AXcvHEqo0tNdnMmw/atce8yOu83PeVtjxe7lz5s/s4nVNS401v3ppPnsub+IEvTZ9qnHa8rfqMVv5kxCfDsP1YTTmeQm1gbBux6zu0jwHtCrrL+TKjFsd6bMFmAydI8EgvkN76QG3DWk7c9hsB3eteKdNMZ4s151a7wiOJ0hmzvVGTmSz7Ji+c/vMmOML/wCDU4/3QXxxCkE+cqnoet1mt23uQxrSB3nULeayOI1I6kx9gmFr08IB7DpbpdbyLfeO9ZWdXRpt+u/j/DO8pkpsO1dlBCB5Xcrl4eYt0GSaNrm3AgYNj4KvcQy3/wBpsmUUuHvaJYoWss47PAADm3HJzXNNuzc37xm8PZa3DHClxGmd0ILi2TUPk73NjYnU0uvbtF+0ctdOP7czisNeW+z63mLhgxSOXmdJ8f28lmg35LUFnYZWmCYNO7SbW7r9oV14ON484/Vb3bU2FERcztEREBERAREQEREBERAREQEREBERAREQEREBERAREQeFZTCqg0u9R7iteqaR1MflRt3jktoQi/NaaMl0scuCZOe7UFDV8PSa2AltwRdpsRccwewi+y36XDo5ebQPLb6FGVGWWSvJY9wv5FdOj1Gju5NXpdc6K2wjJlPgNeHx6pJGm7XSEG3iAABfxtdTWZ8MhxqER17NQG4PJzSe0Ebj6D2raajLBllJbLa/8T/Mk2WTI+/SjkB6P+ZepkwybJcWe3e9f7aNgeXWZdhLaV8jhJZ1nkEN5jqgAAXHM8zt3LZ6RumnFvNSpyyH26SQ7C2zbfSSs6nwWOFgB1Ot3n9llLnxzTtD+Pl1XeoIDUbN3KlsNwwiQOqNrbgftUrFA2EfJNA8l6LDXmt4jox+lmm76uRERYOoREQEREBERAREQEREBERAREQEREBERAREQEREBERAREQEREBERAREQEREBERAREQEREBERAREQEREBERB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6146" name="Picture 2" descr="http://katzmax.files.wordpress.com/2012/10/diagram_newtransparent-background-e134920251331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22" r="34560" b="50000"/>
          <a:stretch/>
        </p:blipFill>
        <p:spPr bwMode="auto">
          <a:xfrm>
            <a:off x="2866697" y="3104071"/>
            <a:ext cx="3416091" cy="297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42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-12880" y="-12879"/>
            <a:ext cx="9175247" cy="584775"/>
          </a:xfrm>
          <a:prstGeom prst="rect">
            <a:avLst/>
          </a:prstGeom>
          <a:solidFill>
            <a:srgbClr val="00B0F0">
              <a:alpha val="85000"/>
            </a:srgbClr>
          </a:solidFill>
          <a:effectLst>
            <a:outerShdw blurRad="50800" dist="50800" dir="5400000" sx="1000" sy="1000" algn="ctr" rotWithShape="0">
              <a:srgbClr val="000000">
                <a:alpha val="75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 smtClean="0">
                <a:solidFill>
                  <a:prstClr val="white"/>
                </a:solidFill>
                <a:latin typeface="Garamond" panose="02020404030301010803" pitchFamily="18" charset="0"/>
              </a:rPr>
              <a:t>PHP </a:t>
            </a:r>
            <a:r>
              <a:rPr lang="es-MX" sz="3200" b="1" dirty="0" err="1" smtClean="0">
                <a:solidFill>
                  <a:prstClr val="white"/>
                </a:solidFill>
                <a:latin typeface="Garamond" panose="02020404030301010803" pitchFamily="18" charset="0"/>
              </a:rPr>
              <a:t>Laravel</a:t>
            </a:r>
            <a:r>
              <a:rPr lang="es-MX" sz="3200" b="1" dirty="0" smtClean="0">
                <a:solidFill>
                  <a:prstClr val="white"/>
                </a:solidFill>
                <a:latin typeface="Garamond" panose="02020404030301010803" pitchFamily="18" charset="0"/>
              </a:rPr>
              <a:t> </a:t>
            </a:r>
            <a:endParaRPr lang="es-MX" sz="3200" b="1" dirty="0">
              <a:solidFill>
                <a:prstClr val="white"/>
              </a:solidFill>
              <a:latin typeface="Garamond" panose="02020404030301010803" pitchFamily="18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62275" y="2060848"/>
            <a:ext cx="842493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smtClean="0">
                <a:latin typeface="Garamond" pitchFamily="18" charset="0"/>
              </a:rPr>
              <a:t>MVC</a:t>
            </a:r>
            <a:endParaRPr lang="es-MX" sz="2800" b="1" dirty="0">
              <a:latin typeface="Garamond" pitchFamily="18" charset="0"/>
            </a:endParaRPr>
          </a:p>
          <a:p>
            <a:pPr algn="ctr"/>
            <a:endParaRPr lang="es-MX" sz="2800" b="1" dirty="0">
              <a:latin typeface="Garamond" pitchFamily="18" charset="0"/>
            </a:endParaRPr>
          </a:p>
          <a:p>
            <a:pPr algn="just"/>
            <a:endParaRPr lang="es-MX" b="1" dirty="0">
              <a:latin typeface="Garamond" pitchFamily="18" charset="0"/>
            </a:endParaRPr>
          </a:p>
        </p:txBody>
      </p:sp>
      <p:sp>
        <p:nvSpPr>
          <p:cNvPr id="3" name="AutoShape 2" descr="data:image/png;base64,iVBORw0KGgoAAAANSUhEUgAAAOEAAADhCAMAAAAJbSJIAAAAY1BMVEX///8asugArucAreYAq+b5/f4AsOf1/P7x+v3W8Pout+nt+f30+/5Bu+pryO685vfd8/vE6fim3fSBz/Dl9vyc2vNsx+54zO9YwuzC6PiY1/M7uurM7Pmw4vZMvuui3PSI0/GKSrZOAAAG30lEQVR4nO2da5uyIBCGBXJMXA9ppZtZ/f9f+WqntVJTGcD3uub+sN9WeQTmwAA5DkEQBEEQBEEQBEEQBEEQBEEQBEEQBEEQBEEQBEEQBEEskGSzy/dFzT4/xL5ruznIBFUkueAcgDEGwIWQRbq13So03DgC0Uh7AQQvqp/h//TNNFARtyoFf5f3ECl36/7/9E8Hc82cTxx+dl8LLtOef0wigP9gHAfFoL6rxlOXDj8CDhF+gyrkgR9Dz/h8Gaur8/v/bU7NwOZH3NbUeJIFmM+7iO/6GkTktf4rOchrx0OB2ZYbKecnRD+1HymwGamPL5uci3p43nTjW1K3rD/cHu1xxbcZ2JYoa5u63lzCh7y6JRpm4ab55jxHetoUgbWeMivvAcGDL75yDvvr80WG8rBohI15kQivX0TEKM14wbu/QlwQHjbWyPTBcb7zK/GjUfyi/KyNqsBCR2SePYeJssQ1mzQJPwA5EMzNR/61Siiam0hNIJd/btndoIn12qaBK5nq40Qr8waUzzhum5Z4E/K1WX8+eAYnpS7kxf3VQRyxFWIIEr9+eC6T2U9SMjOr7KopSQvWOEjE9CJ9+/AAvzOfFCroA/nreP51RaBpj5jbhi4uH0NrNS8B9ZW68JJLEI+US6CmwNmneRDRnMmYK9kZzv++tJq9+6DLwoOcnqK5ap6i/XZkt593tQymO/+NmqtovVt63982hUP3txflRJuaIfUhukBn19MygMOkwRLiKGzHNUhUvaOLhxNmY4Cir34nusChUAt4Pvp9Pso0BA0CnWDIjQHsRj6mUsybruhJnhw5/FJWjXprj8GahGpq08e3lEeEYzSqm1KAvmVwVfpNzQM+QuPU9ZlPgTOijJEMTsSHRnn4YgL2yn2oJb2/UYx5PxfRYHVTWaHUJ3CsGQQRnvuzNrW4W7PC9bA1bWtkvRVcZUujU6FzGf/9gbNil3QM192S+9DZTmsLFzKq3uNytSUM3Qqdw9QO4Csuo128/Xn2pr/oUep4ckb7QHCQRXaojsk2cIOxk9mOQmezmtku4A1MhqNcjkWFqsb+vYI04wmhZoUuUgI7n5NmhVPtKTo6Sr9vHO12opbC4Y2nY1Ot/akhPraeoMH2j70PR5sSVxqq23ckiFN1S40SibXmOR2hLTtsSmJ1RL2vmmAzmLaRAhONe9luokA08Ukaq5UAVRTq21r7rMwAcGW/PV9gqU3gR/3QDsjlphcUi+9IiLHrsjPwFqGQ63MWasVpNLjObcEYq9Wq4JfU2iRzc0NEdBoaZxHDlGs0NDWp1ZD7plDvCQuk4qYCgF/4fWXyUhs2HG8PdjfWO1Hoqqs9OVvuRJi9l24sbmnVJ+oMux/4Vn0iN3GSa2fTY2g4Q9KBcpVaBRMCHe9kTaKRQVoTzKnOoCC0W9I7a0srbaB9Pf9Pop2BKipjCh0vsmJRNW4z+STlxicj6CtYdLIdPqCsQ6EpO/OkMmtwdJyJ/YaXlgb7UWO9YgA3jpghkdqL270EcXYyoVDHkdEB/DjxPLfGC/z4YGSBynAX+isOIGuA8747LXAx3IXPc9jG7AxgXgMwCpTt6BPgmEfURjFr99d8bPhCs4vDYOOmHZNLUqDp8MEwvwaXpEBnvakfc+s1+peBu1G9NGA03IKZuWFsf5u9C73ORuypzq0JX8kMSDQfzZiWaPvCso4T7LgYj7g/6DscjATalU0K/Op0GnCy4+tfCU4aJ+NCbg2sdCUafGNb2oP1gelYILYVrXUS3C/6QxVoeI37G+4mZyv1EzF/aN7fNQ//HEms7cPY95bg4W4T5XOwrLmGyraQftzPu4hmCAw1XIqIhB9i9GC5BE/fzQHDbUBptBY6hSNKwU3TtR4IJDi1bxEtVOD2MubW4xECF+boH2wzhpMqajx8p0KSY/l5tphgu8W6KrAqbDxcSLrUYr3J8OrcIl+ajdlWueRoKzWcGdzzNIIkzsPmsgQsfUx0Xp9vhp/fJHCvZfv6b5Ac4zQqQaxQzyACWLWhcZ3eAivLUtYJYPP7IdgZPfC9ZRPj7rQeGuXS+qqo4wS5tp1BHA7LyCSS77+1MUufyJfjA/0CJ/JsARAZ33E4yDFCNqD5svQ1JBlgGVIBl+WMzzbrs0QIQ2FVpstdiqkHK1MRWXtUli/9t6jWccTmrYzW8mT+uwz38IUgzu/3oo+HCx5meL9loB/PPxdsbAzHV8CidLu0/Og7rl/l5VVm96BtIlkhQJ4u8TIt5zi85qcLi1DWc5O3qB2LDIv9pTp2XaD4H+Kut4l/jONzQxrHGz/ZBv+FTSEIgiAIgiAIgiAIgiAIgiAIgiAIgiAIgiAIgiAIgiBa/AOQsWLH82SyJ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AutoShape 4" descr="https://cdn.downdetector.com/static/uploads/c/300/2e21b/twitter-logo_11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10" descr="data:image/jpeg;base64,/9j/4AAQSkZJRgABAQAAAQABAAD/2wCEAAkGBxQHBhUUBxMWFhQXFxsaGRgXGCIeHRogHxodHxwaHBwYHSggGxolHBcXIjEhJiktLi8yICAzODMsNygtLisBCgoKDg0OGhAQGiwkICQsLCwuNCwsLCwsLSwsLC4sLCw0LCwsLDQsLCwsLCwsLCwsLDYsLCwsLCwsLCwsLCwsLP/AABEIALcBEwMBIgACEQEDEQH/xAAcAAEAAgMBAQEAAAAAAAAAAAAABQcEBggDAgH/xABVEAABAwIEAgYEBwkMBwkAAAABAAIDBBEFBhIhBzETIkFRYXEygZGhCBQjQrGysxUzNjdzdIKT0UNSVGJykqLBwsPh4hc0NaPS0/AWJCU4RFNjdYT/xAAYAQEBAQEBAAAAAAAAAAAAAAAAAQMEAv/EACURAQEAAQMDBAIDAAAAAAAAAAABAwIRITFBUQQSEyIyYRRx0f/aAAwDAQACEQMRAD8AvFERAREQEREBERARFr+cM4U2UKMPxVx1OvojYLvfbnYcgBtdxIA27wg2BFSFVx3kMp+KUTA3s1ykn16WWHluvWg47HpR90aLq98Ut3eprmgH+cFdhdSKNxrHIMCwoz4s/o4xbmLm55NAFyXeAWHlXN9LmuFzsGkLiwjU1zS1zb8iQ7sNjuNtioJ5ERARV7mfizT5cx2SmqYJ3uj03czRY6mh22p4PJw7FumB4m3GsHiqKcFrZWNeA7mA4XsbbXQZyLSs78R4MnYkyGthlkc+PWDHpsBqLbdZw36pU1k/Mkea8EFRRsexpc5ul9r3abH0SQgm0REBFGZlxpmXcDlqaprnNjAJa21zcgbXIHatVyhxSp81Y2KakgmY4tc4F+m3V5+i4lBvqIiAiIgIiICIiAiIgIiICIiAiIgIiICIiAuTs8487MuappyS5pcWRAb2jaSGAefpebiuqcQeY6CQt5hjiPYVyVk+ITZlo2ycjUQA/rGqwXFlXgtTtw5r8yukfM4AmNjtLGX+bdvWcR2m9u4KYPBzDmVUb6bpmFj2vt0mprtLgdJDwdjbsIUxxMzFLlbKrqjDQwyB7G9cEiznWOwIPvVRf6asS/e0v6p//NTmi0+LOWTmfLTWQSsjkjlD2dI7Sxx0uaWk9hs4kHvCgODOS5MvVU02IyxGR7AwRxPD9I1XLnEbXJAsPPvUNxJxZ+YeEFFUV4brknaXBos2+mYbAknkO9QfB6ikrsPxWLDNpX0rWsIOnrHpANxy37U7DL41Y5U0OdyzD6qeNghjOmOZ7Rcl9zZrgL7BWXwuxYVOR6X4/PrmcHXMkmp5PSOAvqOom1h7FzvmTAZ8uYoYcXAEukPOl2q4dexJ7+qVtOQ+HtZX1tHW07I+g6aOTUXgO0slGrq2vfqFWzgYXF38Y9X5x/Yxq/OHP4BUP5tH9UKg+L34xqvzj+xjUVSZ3rqClbHSVsrGMAa1ocLNA2AFx2JsjdfhCfhbB+bD7R63rgfK2Dh2wzODR00u5Nh6Z7SqCxXGp8cnD8VmdM5o0hziCQLk228SVv5F/g+7/wAK/vkqr9hq46h1oHtce5rgfoSeqZTkfGHtbflqcBf2qgPg+NDc8S6R/wCkf9rCpL4RjQ7FKPUP3OX6zFNhYPFWds/DerMDg4aWi7TcffGdyp3gk8R8QGF5AAhlJJ5DYKXyyNPAfENP/vf1wrQssZfmzPiwp8M063NJOt1m6Ra97AntG1lUdQxZtoZaro4q2mL720iZl791tXPwUyuWM7ZCqcnMjOImN8chLQ+MkgOAvpIcAQbAkeRVqcBMxSYngstNWuLjTlpYXG50PvZtzz0ljvUQOxTZVpoiKAiIgIiICIiAiIgIiICIiAiIgIiIPmVgljLX8iCD61x+6OTL+N6XD5Wmm5crujft6iWj2rsJVXxT4YOzBWGqwAtE5AEkbjYSWFg5ruQfaw32NhuLb2DeKKopM7YA1+mOeB9iWPAdpcPmuaeTmnsXP/F3DYsJzw+PDI2RRiKMhrAALkG5sO0qIly3iOEzkGlq43dpjY+x/SjuHe1elBk/EcZqLQ0lQ5x5ula5o9b5bD3qzgbnmj8RGHflh9Eyyfg6/wC1qz8nF9Z6lM55RqoeE9HSU8RmmilaXti3sLS3Iva4BeAvzgXl6qwXEap2L08kIcyMNLxa5DnXt7QnYalx2/D8/m8X0vVucIfxc0n8l/2r1qHGvI9Ri+IMq8FjMpEfRyRt9IaSS17R870iCBvs2wO9tKyQ3FqDGaeGjZWxwdPGXs6OQMDdY1k6m2aLXvyTsMXi7+Mer84/sY1ffDpoOQ6K4H+rR/VCp3iflKuxHPdTLQUk0kbizS9rbg2iYDbfvBCunItK+hybSR1bSx7II2uaeYIaLg+KlFO/CDFs2QW/gw+0evM/+X7/APX/AHymeN+W6vGMzQvwmmllYIA0uY24B6R5t52IUll3Jk+I8HX0dawwzl73sEgtZwk1sv3A2tfuKvYan8H78OJfzST7WFSXwiv9qUf5OX6zFocWC4nl3EtVNT1cMzbjVHG47HmA5gLXA+ZCkKnKOMY/TuqcQhqJC0ADpiekNyBZkbtwBzOwHmndGxZb/EPX/lj9MKjOBf4wG/kJf7K2fAMuVcPBqtp5qeRs75SWxlvWcLxbgfon2LSMOyLi1LGajD6eeJ8ZA6rtEu45tAI1N2sQD2jYoq0PhByBuT4Q7maltvVHJda78HRpOJVp7BHCPa6T9hWi4jSYtj9S1uJxV0z27NEkUnVvz5tAb2XPtV58JcoPynl933RAFRM7W8A30gCzGXGxIFybbXcbX5p2G8IiLyCIiAiIgIiICIiAiIgIiICIiAiIgIiICIiAi8aypbR0j5JzZrGlzj4NFz7gqQoeN9U2W9dSwOYfmsLmOA/lOLgT6h6kF6otSynxEo8zuDKd5jmP7lLYOP8AJN9L/Ub+AW2oCLzlqGQ/fXNHmQPpXwytjkPycjD5OH7UHuiLWM158o8rXbXSapbXEMfWf4XF7MHi4hBs6KjMS431Mkh+5VLCxvZ0pc8nuvoLAPLdXLgeItxjBoZ4fRlja8eGpoNvVeyDOREQEREBERAREQEREBERAREQEREBERAREQEREBERAREQa5xGcW5Drej5/F5Pqm/uuuXF1HxCxiDBspzOxTdsjHRBgO73PaQGju2uSewAnsXLbRZu6D9UpV5krK2INq6uoc0CwBldaw7wD1j4m5UWiK+HRh7rvAJ7yF+dC396PYvREGXQ4pPhx/8AD55ovycjmj2NICxHEucS8kkkkkm5JPMknck96IgLpbhE4v4d0vS87SAeQleG/wBEBc0q/wDgtmmPFMAbSOAZNTMAsOT2chIPG+zh32PzgAFjoiIgiIgIiICIiAiIgIiICIiAiIgIiICIiAiIgIiICIiDn3jjjRxDNogafk6dgFv47wHOP80xj296rtbDxDcXZ7rNXPpj7gAPcAojCsOkxbEGQ0TbvebDuHeT3ABFjFRXbgXDSlo4QKxvTyHmXcr+DeQHv8VMT5Io2C0tJGP0B+xZXNPDaYb3rnpFfMmQqF/7g0eW30L8bkChafvA9f8Aip80X4NSh0XQMWSqFno00Z/RB/qXziPDyjmh+Vpgy/zmDSfa1PmnhLgvlQCmMn4ycv5ngqGmzWPAf4sd1X38NJJ8wFlZ0yo/LFaASXwv9B/9l38a2/itZn+8O8j9C1llm8ZWWXauykXhQnVRMLuehv0Be6ryIiICIiAiIgIiICIiAiIgIiICIiAiIgIiICL5eSGHQATbYE2F/E2NvYo6oklhbqqp4I2+LDt+k6QD+igk0UGagPPydVM78lE1zfaInfSv3VI7726rd+jE33Pa1BQPFikNHxBqtXJ5ZIPJ0bd/5wd7FsXBWha4VE7h1gWxjwFtRt59X2LK41YBJJHHWBk1mARSuk6PZpdeM/JHkHOcDcfOG+yjuC+IiOsnp3nd7WyN8dNw4exzT6j3LPL+Na4vzi2qitGFYS+V5t1ms1WvpuQC63ba97eC1/LOPSVuKSQVUhlY4PMb3AB127g7DYFoO3Yp+oo24rhUlPKdOuxae5wsR7wPeofL+WHYFUOlxBzC/SWsawk8+biSB2betYzfaeHVPZtq369kui/CbDdY9BWsxCn10pu25HK3LzWTR919f9y8NfKOY0tBtfSXOtqt22FzbtUblHHn1uMvp6mV00bg4se5oDtvAcgRfbssOSk6yibiVA+GU6dYFndzgbtJ8L7LDytlh2AVLpsRcwuDS1jWknnzNyB5e1a6N+PDxq9nt1b9eyN4iULazJ1SJhvGwyNPc5nW99iPWqBMRnGmIXc7qgd5OwHtKvviTXCiyZUdJzkb0Q8S82PsbqPqKqnh5gz8azZC2JrnNicJn6NNwGEFttfVuX6BY9l1ph6ObP1dQRM6OMAdgA9i+lCfKgdf42P1B+qvwykHrz1TfOFpHtEBHvWzBOIoeKpMz9NHVxOd3PYHO9jHsPuUjTdJv8a0eBbffzaeXtKD3REQEREBERAREQEREBERAREQEREBERB+PbraQe3uNveNwsanw6Knk1QxtDu11ruPm49Y+srKRARFHZhpPj2CSx9LJFqaR0kTtL2+LT3oW7MurpWVtK6OraHse0tc1wuCCLEFUNm3h1V5RxIVOWdcsTHamlo1SReDmjd7LEi4vcX1DtMjJX4lw3xJjK+V9VBIT0T3FzhKTpAhJkf8g70jqued+sAQ248LxBmKULZKbkbgg82uBIcx1uTmuBafEFNiVVWXOJlNiEQbi5EEvIk36MntId8zyda3eVulLVMrI9VJIx7T2scHD2grOxzJtDjzicUpo3PPzwNL/wCeyzveqd4o5Qw/KEbPuW6f4zJcsZraWtaDu95LNduwDVufIrG4ZejfTns6rWqGv6L/ALvbVtz5HfceFx29i8qVr9fXY1jbbNG5JvuTYWH+K5tZiVQ0dWeQeUrx9BX2cUqSP9Ym/XSf8S8/B+2n8j9OmLKIxjM1JgzD90J2A/vAdTz5Mbd3usqMy3LHiWMsizXPUNheQ3pGSX0uJsNfSh3UPK9tle+FcJsMw4gmAyn/AOV5cPWwWZ/RVmDzXm+o8RVWMVtXxLxhseBwOMMZ6oPotJ5ySv8ARabdm5Ava5JVzZAybHk7Cixh1zPsZZLW1EcmjuY25sPEntWx0tMyjgDKRjWMHJrQAB5AbL1W0kk2jnttu9ERFUeU9Oypj01DWuHc4Aj2FfNNSMpARTjSD2AnSPJt7N9QC90QEREBERAREQEREBERAREQEREBERAREQEREBfL2h7bPFwewr6RBD5sy/HmXL8lNU7Bw6rreg4btcPI28xcdqpHL2bqnh9VSU2IRtb0TfvOg2mdq9PXfqktO0gaQ4AAi4FuhlD5iyxS5khDcZhbJb0Xbhzf5L2kOHldBpFZxihhgk+LxNe9jWkDprNkLvmxnRckdt2iyqHOuYXZkzBLUTEW9FlgQAxl7bO37z5kq6P9DOHdJe9Rb970gt7dOr3qmc44ZHg2cKinoQRFHI0NBJJsWtJuTud3FCMHHMMfgmIOhq7a2NYXW7C6Nr7erVb1LNzdhLMFxVsdIXFpghkOo3N3xgu5AbXUjxb/ABgVfmz7Fi+eJP4Qs/NKb7IIqAxTDXYc9jam3ykMcrbdrJG3Hr5g+IK6fyLVur8mUclQbudTxlxPadAufWd1QnEAWpcM/wDrYPpcrz4a/gDRfm7PoRGyoiICIiAiIgIiICIiAiIgIiICIiAiIgIiICIiAiIgIiICIiAvKeobAPlnAf8AXcvHEqo0tNdnMmw/atce8yOu83PeVtjxe7lz5s/s4nVNS401v3ppPnsub+IEvTZ9qnHa8rfqMVv5kxCfDsP1YTTmeQm1gbBux6zu0jwHtCrrL+TKjFsd6bMFmAydI8EgvkN76QG3DWk7c9hsB3eteKdNMZ4s151a7wiOJ0hmzvVGTmSz7Ji+c/vMmOML/wCDU4/3QXxxCkE+cqnoet1mt23uQxrSB3nULeayOI1I6kx9gmFr08IB7DpbpdbyLfeO9ZWdXRpt+u/j/DO8pkpsO1dlBCB5Xcrl4eYt0GSaNrm3AgYNj4KvcQy3/wBpsmUUuHvaJYoWss47PAADm3HJzXNNuzc37xm8PZa3DHClxGmd0ILi2TUPk73NjYnU0uvbtF+0ctdOP7czisNeW+z63mLhgxSOXmdJ8f28lmg35LUFnYZWmCYNO7SbW7r9oV14ON484/Vb3bU2FERcztEREBERAREQEREBERAREQEREBERAREQEREBERAREQeFZTCqg0u9R7iteqaR1MflRt3jktoQi/NaaMl0scuCZOe7UFDV8PSa2AltwRdpsRccwewi+y36XDo5ebQPLb6FGVGWWSvJY9wv5FdOj1Gju5NXpdc6K2wjJlPgNeHx6pJGm7XSEG3iAABfxtdTWZ8MhxqER17NQG4PJzSe0Ebj6D2raajLBllJbLa/8T/Mk2WTI+/SjkB6P+ZepkwybJcWe3e9f7aNgeXWZdhLaV8jhJZ1nkEN5jqgAAXHM8zt3LZ6RumnFvNSpyyH26SQ7C2zbfSSs6nwWOFgB1Ot3n9llLnxzTtD+Pl1XeoIDUbN3KlsNwwiQOqNrbgftUrFA2EfJNA8l6LDXmt4jox+lmm76uRERYOoREQEREBERAREQEREBERAREQEREBERAREQEREBERAREQEREBERAREQEREBERAREQEREBERAREQEREBERB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5122" name="Picture 2" descr="http://i.stack.imgur.com/Beh3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383" y="902990"/>
            <a:ext cx="5690720" cy="537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42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-12880" y="-12879"/>
            <a:ext cx="9175247" cy="584775"/>
          </a:xfrm>
          <a:prstGeom prst="rect">
            <a:avLst/>
          </a:prstGeom>
          <a:solidFill>
            <a:srgbClr val="00B0F0">
              <a:alpha val="85000"/>
            </a:srgbClr>
          </a:solidFill>
          <a:effectLst>
            <a:outerShdw blurRad="50800" dist="50800" dir="5400000" sx="1000" sy="1000" algn="ctr" rotWithShape="0">
              <a:srgbClr val="000000">
                <a:alpha val="75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 smtClean="0">
                <a:solidFill>
                  <a:prstClr val="white"/>
                </a:solidFill>
                <a:latin typeface="Garamond" panose="02020404030301010803" pitchFamily="18" charset="0"/>
              </a:rPr>
              <a:t>PHP </a:t>
            </a:r>
            <a:r>
              <a:rPr lang="es-MX" sz="3200" b="1" dirty="0" err="1" smtClean="0">
                <a:solidFill>
                  <a:prstClr val="white"/>
                </a:solidFill>
                <a:latin typeface="Garamond" panose="02020404030301010803" pitchFamily="18" charset="0"/>
              </a:rPr>
              <a:t>Laravel</a:t>
            </a:r>
            <a:r>
              <a:rPr lang="es-MX" sz="3200" b="1" dirty="0" smtClean="0">
                <a:solidFill>
                  <a:prstClr val="white"/>
                </a:solidFill>
                <a:latin typeface="Garamond" panose="02020404030301010803" pitchFamily="18" charset="0"/>
              </a:rPr>
              <a:t> </a:t>
            </a:r>
            <a:endParaRPr lang="es-MX" sz="3200" b="1" dirty="0">
              <a:solidFill>
                <a:prstClr val="white"/>
              </a:solidFill>
              <a:latin typeface="Garamond" panose="02020404030301010803" pitchFamily="18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460375" y="1412776"/>
            <a:ext cx="842493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>
                <a:latin typeface="Garamond" pitchFamily="18" charset="0"/>
              </a:rPr>
              <a:t>                                                                                                                                               </a:t>
            </a:r>
          </a:p>
          <a:p>
            <a:pPr algn="ctr"/>
            <a:r>
              <a:rPr lang="es-MX" sz="2800" b="1" dirty="0" smtClean="0">
                <a:latin typeface="Garamond" pitchFamily="18" charset="0"/>
              </a:rPr>
              <a:t>Seguimos con definiciones o ejercicios de sumar variables, calcular el factorial de un número etc.</a:t>
            </a:r>
          </a:p>
          <a:p>
            <a:pPr algn="ctr"/>
            <a:endParaRPr lang="es-MX" sz="2800" b="1" dirty="0">
              <a:latin typeface="Garamond" pitchFamily="18" charset="0"/>
            </a:endParaRPr>
          </a:p>
          <a:p>
            <a:pPr algn="ctr"/>
            <a:r>
              <a:rPr lang="es-MX" sz="2800" b="1" dirty="0" smtClean="0">
                <a:latin typeface="Garamond" pitchFamily="18" charset="0"/>
              </a:rPr>
              <a:t>NO!!!!!</a:t>
            </a:r>
          </a:p>
          <a:p>
            <a:pPr algn="ctr"/>
            <a:endParaRPr lang="es-MX" sz="2800" b="1" dirty="0">
              <a:latin typeface="Garamond" pitchFamily="18" charset="0"/>
            </a:endParaRPr>
          </a:p>
        </p:txBody>
      </p:sp>
      <p:sp>
        <p:nvSpPr>
          <p:cNvPr id="3" name="AutoShape 2" descr="data:image/png;base64,iVBORw0KGgoAAAANSUhEUgAAAOEAAADhCAMAAAAJbSJIAAAAY1BMVEX///8asugArucAreYAq+b5/f4AsOf1/P7x+v3W8Pout+nt+f30+/5Bu+pryO685vfd8/vE6fim3fSBz/Dl9vyc2vNsx+54zO9YwuzC6PiY1/M7uurM7Pmw4vZMvuui3PSI0/GKSrZOAAAG30lEQVR4nO2da5uyIBCGBXJMXA9ppZtZ/f9f+WqntVJTGcD3uub+sN9WeQTmwAA5DkEQBEEQBEEQBEEQBEEQBEEQBEEQBEEQBEEQBEEQBEEskGSzy/dFzT4/xL5ruznIBFUkueAcgDEGwIWQRbq13So03DgC0Uh7AQQvqp/h//TNNFARtyoFf5f3ECl36/7/9E8Hc82cTxx+dl8LLtOef0wigP9gHAfFoL6rxlOXDj8CDhF+gyrkgR9Dz/h8Gaur8/v/bU7NwOZH3NbUeJIFmM+7iO/6GkTktf4rOchrx0OB2ZYbKecnRD+1HymwGamPL5uci3p43nTjW1K3rD/cHu1xxbcZ2JYoa5u63lzCh7y6JRpm4ab55jxHetoUgbWeMivvAcGDL75yDvvr80WG8rBohI15kQivX0TEKM14wbu/QlwQHjbWyPTBcb7zK/GjUfyi/KyNqsBCR2SePYeJssQ1mzQJPwA5EMzNR/61Siiam0hNIJd/btndoIn12qaBK5nq40Qr8waUzzhum5Z4E/K1WX8+eAYnpS7kxf3VQRyxFWIIEr9+eC6T2U9SMjOr7KopSQvWOEjE9CJ9+/AAvzOfFCroA/nreP51RaBpj5jbhi4uH0NrNS8B9ZW68JJLEI+US6CmwNmneRDRnMmYK9kZzv++tJq9+6DLwoOcnqK5ap6i/XZkt593tQymO/+NmqtovVt63982hUP3txflRJuaIfUhukBn19MygMOkwRLiKGzHNUhUvaOLhxNmY4Cir34nusChUAt4Pvp9Pso0BA0CnWDIjQHsRj6mUsybruhJnhw5/FJWjXprj8GahGpq08e3lEeEYzSqm1KAvmVwVfpNzQM+QuPU9ZlPgTOijJEMTsSHRnn4YgL2yn2oJb2/UYx5PxfRYHVTWaHUJ3CsGQQRnvuzNrW4W7PC9bA1bWtkvRVcZUujU6FzGf/9gbNil3QM192S+9DZTmsLFzKq3uNytSUM3Qqdw9QO4Csuo128/Xn2pr/oUep4ckb7QHCQRXaojsk2cIOxk9mOQmezmtku4A1MhqNcjkWFqsb+vYI04wmhZoUuUgI7n5NmhVPtKTo6Sr9vHO12opbC4Y2nY1Ot/akhPraeoMH2j70PR5sSVxqq23ckiFN1S40SibXmOR2hLTtsSmJ1RL2vmmAzmLaRAhONe9luokA08Ukaq5UAVRTq21r7rMwAcGW/PV9gqU3gR/3QDsjlphcUi+9IiLHrsjPwFqGQ63MWasVpNLjObcEYq9Wq4JfU2iRzc0NEdBoaZxHDlGs0NDWp1ZD7plDvCQuk4qYCgF/4fWXyUhs2HG8PdjfWO1Hoqqs9OVvuRJi9l24sbmnVJ+oMux/4Vn0iN3GSa2fTY2g4Q9KBcpVaBRMCHe9kTaKRQVoTzKnOoCC0W9I7a0srbaB9Pf9Pop2BKipjCh0vsmJRNW4z+STlxicj6CtYdLIdPqCsQ6EpO/OkMmtwdJyJ/YaXlgb7UWO9YgA3jpghkdqL270EcXYyoVDHkdEB/DjxPLfGC/z4YGSBynAX+isOIGuA8747LXAx3IXPc9jG7AxgXgMwCpTt6BPgmEfURjFr99d8bPhCs4vDYOOmHZNLUqDp8MEwvwaXpEBnvakfc+s1+peBu1G9NGA03IKZuWFsf5u9C73ORuypzq0JX8kMSDQfzZiWaPvCso4T7LgYj7g/6DscjATalU0K/Op0GnCy4+tfCU4aJ+NCbg2sdCUafGNb2oP1gelYILYVrXUS3C/6QxVoeI37G+4mZyv1EzF/aN7fNQ//HEms7cPY95bg4W4T5XOwrLmGyraQftzPu4hmCAw1XIqIhB9i9GC5BE/fzQHDbUBptBY6hSNKwU3TtR4IJDi1bxEtVOD2MubW4xECF+boH2wzhpMqajx8p0KSY/l5tphgu8W6KrAqbDxcSLrUYr3J8OrcIl+ajdlWueRoKzWcGdzzNIIkzsPmsgQsfUx0Xp9vhp/fJHCvZfv6b5Ac4zQqQaxQzyACWLWhcZ3eAivLUtYJYPP7IdgZPfC9ZRPj7rQeGuXS+qqo4wS5tp1BHA7LyCSS77+1MUufyJfjA/0CJ/JsARAZ33E4yDFCNqD5svQ1JBlgGVIBl+WMzzbrs0QIQ2FVpstdiqkHK1MRWXtUli/9t6jWccTmrYzW8mT+uwz38IUgzu/3oo+HCx5meL9loB/PPxdsbAzHV8CidLu0/Og7rl/l5VVm96BtIlkhQJ4u8TIt5zi85qcLi1DWc5O3qB2LDIv9pTp2XaD4H+Kut4l/jONzQxrHGz/ZBv+FTSEIgiAIgiAIgiAIgiAIgiAIgiAIgiAIgiAIgiAIgiBa/AOQsWLH82SyJ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AutoShape 4" descr="https://cdn.downdetector.com/static/uploads/c/300/2e21b/twitter-logo_11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10" descr="data:image/jpeg;base64,/9j/4AAQSkZJRgABAQAAAQABAAD/2wCEAAkGBxQHBhUUBxMWFhQXFxsaGRgXGCIeHRogHxodHxwaHBwYHSggGxolHBcXIjEhJiktLi8yICAzODMsNygtLisBCgoKDg0OGhAQGiwkICQsLCwuNCwsLCwsLSwsLC4sLCw0LCwsLDQsLCwsLCwsLCwsLDYsLCwsLCwsLCwsLCwsLP/AABEIALcBEwMBIgACEQEDEQH/xAAcAAEAAgMBAQEAAAAAAAAAAAAABQcEBggDAgH/xABVEAABAwIEAgYEBwkMBwkAAAABAAIDBBEFBhIhBzETIkFRYXEygZGhCBQjQrGysxUzNjdzdIKT0UNSVGJykqLBwsPh4hc0NaPS0/AWJCU4RFNjdYT/xAAYAQEBAQEBAAAAAAAAAAAAAAAAAQMEAv/EACURAQEAAQMDBAIDAAAAAAAAAAABAwIRITFBUQQSEyIyYRRx0f/aAAwDAQACEQMRAD8AvFERAREQEREBERARFr+cM4U2UKMPxVx1OvojYLvfbnYcgBtdxIA27wg2BFSFVx3kMp+KUTA3s1ykn16WWHluvWg47HpR90aLq98Ut3eprmgH+cFdhdSKNxrHIMCwoz4s/o4xbmLm55NAFyXeAWHlXN9LmuFzsGkLiwjU1zS1zb8iQ7sNjuNtioJ5ERARV7mfizT5cx2SmqYJ3uj03czRY6mh22p4PJw7FumB4m3GsHiqKcFrZWNeA7mA4XsbbXQZyLSs78R4MnYkyGthlkc+PWDHpsBqLbdZw36pU1k/Mkea8EFRRsexpc5ul9r3abH0SQgm0REBFGZlxpmXcDlqaprnNjAJa21zcgbXIHatVyhxSp81Y2KakgmY4tc4F+m3V5+i4lBvqIiAiIgIiICIiAiIgIiICIiAiIgIiICIiAuTs8487MuappyS5pcWRAb2jaSGAefpebiuqcQeY6CQt5hjiPYVyVk+ITZlo2ycjUQA/rGqwXFlXgtTtw5r8yukfM4AmNjtLGX+bdvWcR2m9u4KYPBzDmVUb6bpmFj2vt0mprtLgdJDwdjbsIUxxMzFLlbKrqjDQwyB7G9cEiznWOwIPvVRf6asS/e0v6p//NTmi0+LOWTmfLTWQSsjkjlD2dI7Sxx0uaWk9hs4kHvCgODOS5MvVU02IyxGR7AwRxPD9I1XLnEbXJAsPPvUNxJxZ+YeEFFUV4brknaXBos2+mYbAknkO9QfB6ikrsPxWLDNpX0rWsIOnrHpANxy37U7DL41Y5U0OdyzD6qeNghjOmOZ7Rcl9zZrgL7BWXwuxYVOR6X4/PrmcHXMkmp5PSOAvqOom1h7FzvmTAZ8uYoYcXAEukPOl2q4dexJ7+qVtOQ+HtZX1tHW07I+g6aOTUXgO0slGrq2vfqFWzgYXF38Y9X5x/Yxq/OHP4BUP5tH9UKg+L34xqvzj+xjUVSZ3rqClbHSVsrGMAa1ocLNA2AFx2JsjdfhCfhbB+bD7R63rgfK2Dh2wzODR00u5Nh6Z7SqCxXGp8cnD8VmdM5o0hziCQLk228SVv5F/g+7/wAK/vkqr9hq46h1oHtce5rgfoSeqZTkfGHtbflqcBf2qgPg+NDc8S6R/wCkf9rCpL4RjQ7FKPUP3OX6zFNhYPFWds/DerMDg4aWi7TcffGdyp3gk8R8QGF5AAhlJJ5DYKXyyNPAfENP/vf1wrQssZfmzPiwp8M063NJOt1m6Ra97AntG1lUdQxZtoZaro4q2mL720iZl791tXPwUyuWM7ZCqcnMjOImN8chLQ+MkgOAvpIcAQbAkeRVqcBMxSYngstNWuLjTlpYXG50PvZtzz0ljvUQOxTZVpoiKAiIgIiICIiAiIgIiICIiAiIgIiIPmVgljLX8iCD61x+6OTL+N6XD5Wmm5crujft6iWj2rsJVXxT4YOzBWGqwAtE5AEkbjYSWFg5ruQfaw32NhuLb2DeKKopM7YA1+mOeB9iWPAdpcPmuaeTmnsXP/F3DYsJzw+PDI2RRiKMhrAALkG5sO0qIly3iOEzkGlq43dpjY+x/SjuHe1elBk/EcZqLQ0lQ5x5ula5o9b5bD3qzgbnmj8RGHflh9Eyyfg6/wC1qz8nF9Z6lM55RqoeE9HSU8RmmilaXti3sLS3Iva4BeAvzgXl6qwXEap2L08kIcyMNLxa5DnXt7QnYalx2/D8/m8X0vVucIfxc0n8l/2r1qHGvI9Ri+IMq8FjMpEfRyRt9IaSS17R870iCBvs2wO9tKyQ3FqDGaeGjZWxwdPGXs6OQMDdY1k6m2aLXvyTsMXi7+Mer84/sY1ffDpoOQ6K4H+rR/VCp3iflKuxHPdTLQUk0kbizS9rbg2iYDbfvBCunItK+hybSR1bSx7II2uaeYIaLg+KlFO/CDFs2QW/gw+0evM/+X7/APX/AHymeN+W6vGMzQvwmmllYIA0uY24B6R5t52IUll3Jk+I8HX0dawwzl73sEgtZwk1sv3A2tfuKvYan8H78OJfzST7WFSXwiv9qUf5OX6zFocWC4nl3EtVNT1cMzbjVHG47HmA5gLXA+ZCkKnKOMY/TuqcQhqJC0ADpiekNyBZkbtwBzOwHmndGxZb/EPX/lj9MKjOBf4wG/kJf7K2fAMuVcPBqtp5qeRs75SWxlvWcLxbgfon2LSMOyLi1LGajD6eeJ8ZA6rtEu45tAI1N2sQD2jYoq0PhByBuT4Q7maltvVHJda78HRpOJVp7BHCPa6T9hWi4jSYtj9S1uJxV0z27NEkUnVvz5tAb2XPtV58JcoPynl933RAFRM7W8A30gCzGXGxIFybbXcbX5p2G8IiLyCIiAiIgIiICIiAiIgIiICIiAiIgIiICIiAi8aypbR0j5JzZrGlzj4NFz7gqQoeN9U2W9dSwOYfmsLmOA/lOLgT6h6kF6otSynxEo8zuDKd5jmP7lLYOP8AJN9L/Ub+AW2oCLzlqGQ/fXNHmQPpXwytjkPycjD5OH7UHuiLWM158o8rXbXSapbXEMfWf4XF7MHi4hBs6KjMS431Mkh+5VLCxvZ0pc8nuvoLAPLdXLgeItxjBoZ4fRlja8eGpoNvVeyDOREQEREBERAREQEREBERAREQEREBERAREQEREBERAREQa5xGcW5Drej5/F5Pqm/uuuXF1HxCxiDBspzOxTdsjHRBgO73PaQGju2uSewAnsXLbRZu6D9UpV5krK2INq6uoc0CwBldaw7wD1j4m5UWiK+HRh7rvAJ7yF+dC396PYvREGXQ4pPhx/8AD55ovycjmj2NICxHEucS8kkkkkm5JPMknck96IgLpbhE4v4d0vS87SAeQleG/wBEBc0q/wDgtmmPFMAbSOAZNTMAsOT2chIPG+zh32PzgAFjoiIgiIgIiICIiAiIgIiICIiAiIgIiICIiAiIgIiICIiDn3jjjRxDNogafk6dgFv47wHOP80xj296rtbDxDcXZ7rNXPpj7gAPcAojCsOkxbEGQ0TbvebDuHeT3ABFjFRXbgXDSlo4QKxvTyHmXcr+DeQHv8VMT5Io2C0tJGP0B+xZXNPDaYb3rnpFfMmQqF/7g0eW30L8bkChafvA9f8Aip80X4NSh0XQMWSqFno00Z/RB/qXziPDyjmh+Vpgy/zmDSfa1PmnhLgvlQCmMn4ycv5ngqGmzWPAf4sd1X38NJJ8wFlZ0yo/LFaASXwv9B/9l38a2/itZn+8O8j9C1llm8ZWWXauykXhQnVRMLuehv0Be6ryIiICIiAiIgIiICIiAiIgIiICIiAiIgIiICL5eSGHQATbYE2F/E2NvYo6oklhbqqp4I2+LDt+k6QD+igk0UGagPPydVM78lE1zfaInfSv3VI7726rd+jE33Pa1BQPFikNHxBqtXJ5ZIPJ0bd/5wd7FsXBWha4VE7h1gWxjwFtRt59X2LK41YBJJHHWBk1mARSuk6PZpdeM/JHkHOcDcfOG+yjuC+IiOsnp3nd7WyN8dNw4exzT6j3LPL+Na4vzi2qitGFYS+V5t1ms1WvpuQC63ba97eC1/LOPSVuKSQVUhlY4PMb3AB127g7DYFoO3Yp+oo24rhUlPKdOuxae5wsR7wPeofL+WHYFUOlxBzC/SWsawk8+biSB2betYzfaeHVPZtq369kui/CbDdY9BWsxCn10pu25HK3LzWTR919f9y8NfKOY0tBtfSXOtqt22FzbtUblHHn1uMvp6mV00bg4se5oDtvAcgRfbssOSk6yibiVA+GU6dYFndzgbtJ8L7LDytlh2AVLpsRcwuDS1jWknnzNyB5e1a6N+PDxq9nt1b9eyN4iULazJ1SJhvGwyNPc5nW99iPWqBMRnGmIXc7qgd5OwHtKvviTXCiyZUdJzkb0Q8S82PsbqPqKqnh5gz8azZC2JrnNicJn6NNwGEFttfVuX6BY9l1ph6ObP1dQRM6OMAdgA9i+lCfKgdf42P1B+qvwykHrz1TfOFpHtEBHvWzBOIoeKpMz9NHVxOd3PYHO9jHsPuUjTdJv8a0eBbffzaeXtKD3REQEREBERAREQEREBERAREQEREBERB+PbraQe3uNveNwsanw6Knk1QxtDu11ruPm49Y+srKRARFHZhpPj2CSx9LJFqaR0kTtL2+LT3oW7MurpWVtK6OraHse0tc1wuCCLEFUNm3h1V5RxIVOWdcsTHamlo1SReDmjd7LEi4vcX1DtMjJX4lw3xJjK+V9VBIT0T3FzhKTpAhJkf8g70jqued+sAQ248LxBmKULZKbkbgg82uBIcx1uTmuBafEFNiVVWXOJlNiEQbi5EEvIk36MntId8zyda3eVulLVMrI9VJIx7T2scHD2grOxzJtDjzicUpo3PPzwNL/wCeyzveqd4o5Qw/KEbPuW6f4zJcsZraWtaDu95LNduwDVufIrG4ZejfTns6rWqGv6L/ALvbVtz5HfceFx29i8qVr9fXY1jbbNG5JvuTYWH+K5tZiVQ0dWeQeUrx9BX2cUqSP9Ym/XSf8S8/B+2n8j9OmLKIxjM1JgzD90J2A/vAdTz5Mbd3usqMy3LHiWMsizXPUNheQ3pGSX0uJsNfSh3UPK9tle+FcJsMw4gmAyn/AOV5cPWwWZ/RVmDzXm+o8RVWMVtXxLxhseBwOMMZ6oPotJ5ySv8ARabdm5Ava5JVzZAybHk7Cixh1zPsZZLW1EcmjuY25sPEntWx0tMyjgDKRjWMHJrQAB5AbL1W0kk2jnttu9ERFUeU9Oypj01DWuHc4Aj2FfNNSMpARTjSD2AnSPJt7N9QC90QEREBERAREQEREBERAREQEREBERAREQEREBfL2h7bPFwewr6RBD5sy/HmXL8lNU7Bw6rreg4btcPI28xcdqpHL2bqnh9VSU2IRtb0TfvOg2mdq9PXfqktO0gaQ4AAi4FuhlD5iyxS5khDcZhbJb0Xbhzf5L2kOHldBpFZxihhgk+LxNe9jWkDprNkLvmxnRckdt2iyqHOuYXZkzBLUTEW9FlgQAxl7bO37z5kq6P9DOHdJe9Rb970gt7dOr3qmc44ZHg2cKinoQRFHI0NBJJsWtJuTud3FCMHHMMfgmIOhq7a2NYXW7C6Nr7erVb1LNzdhLMFxVsdIXFpghkOo3N3xgu5AbXUjxb/ABgVfmz7Fi+eJP4Qs/NKb7IIqAxTDXYc9jam3ykMcrbdrJG3Hr5g+IK6fyLVur8mUclQbudTxlxPadAufWd1QnEAWpcM/wDrYPpcrz4a/gDRfm7PoRGyoiICIiAiIgIiICIiAiIgIiICIiAiIgIiICIiAiIgIiICIiAvKeobAPlnAf8AXcvHEqo0tNdnMmw/atce8yOu83PeVtjxe7lz5s/s4nVNS401v3ppPnsub+IEvTZ9qnHa8rfqMVv5kxCfDsP1YTTmeQm1gbBux6zu0jwHtCrrL+TKjFsd6bMFmAydI8EgvkN76QG3DWk7c9hsB3eteKdNMZ4s151a7wiOJ0hmzvVGTmSz7Ji+c/vMmOML/wCDU4/3QXxxCkE+cqnoet1mt23uQxrSB3nULeayOI1I6kx9gmFr08IB7DpbpdbyLfeO9ZWdXRpt+u/j/DO8pkpsO1dlBCB5Xcrl4eYt0GSaNrm3AgYNj4KvcQy3/wBpsmUUuHvaJYoWss47PAADm3HJzXNNuzc37xm8PZa3DHClxGmd0ILi2TUPk73NjYnU0uvbtF+0ctdOP7czisNeW+z63mLhgxSOXmdJ8f28lmg35LUFnYZWmCYNO7SbW7r9oV14ON484/Vb3bU2FERcztEREBERAREQEREBERAREQEREBERAREQEREBERAREQeFZTCqg0u9R7iteqaR1MflRt3jktoQi/NaaMl0scuCZOe7UFDV8PSa2AltwRdpsRccwewi+y36XDo5ebQPLb6FGVGWWSvJY9wv5FdOj1Gju5NXpdc6K2wjJlPgNeHx6pJGm7XSEG3iAABfxtdTWZ8MhxqER17NQG4PJzSe0Ebj6D2raajLBllJbLa/8T/Mk2WTI+/SjkB6P+ZepkwybJcWe3e9f7aNgeXWZdhLaV8jhJZ1nkEN5jqgAAXHM8zt3LZ6RumnFvNSpyyH26SQ7C2zbfSSs6nwWOFgB1Ot3n9llLnxzTtD+Pl1XeoIDUbN3KlsNwwiQOqNrbgftUrFA2EfJNA8l6LDXmt4jox+lmm76uRERYOoREQEREBERAREQEREBERAREQEREBERAREQEREBERAREQEREBERAREQEREBERAREQEREBERAREQEREBERB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" name="AutoShape 2" descr="data:image/jpeg;base64,/9j/4AAQSkZJRgABAQAAAQABAAD/2wCEAAkGBxQPDxAODg4WFBUUDxcVFhQWFBYXFBUXFRUWGBUVFBYYHCggGxolHhUVITEhJikrLi4xFx8zODMsNygtLisBCgoKBQUFDgUFDisZExkrKysrKysrKysrKysrKysrKysrKysrKysrKysrKysrKysrKysrKysrKysrKysrKysrK//AABEIAMIBAwMBIgACEQEDEQH/xAAbAAEAAgMBAQAAAAAAAAAAAAAABQYDBAcBAv/EAE8QAAIBAwIEAgYECAkJCQEAAAECAwAEEQUSBhMhMUFRBxQiMmFxIzWBsxUWQlJydJGhMzRDZXOUsbTiJCViY3WCg6LRREZTZJKTsrXBJv/EABQBAQAAAAAAAAAAAAAAAAAAAAD/xAAUEQEAAAAAAAAAAAAAAAAAAAAA/9oADAMBAAIRAxEAPwDuNKUoFKUoNbUr1beGW4lOEiiaRj/oopY/uFVSG+1KdYZedZ2nP6xW8qPLKw2lwrOJFG/aCSFBxg+VS3H31RqX+z7j7l6rvH11NA+iy2Vt6xKs8myHcF35tJQfaPQYUk/ZQZdI4lv7u6ubIW9tDLahOdvMro5k3FWiK4O0qAeoz1rFdcW3sGn/AIVmS1MKt7SKJRJjm8skEnHxrD6PLy4n1bVJb60FtMbe13RBg+AOaFbcO+R/ZT0hxRfi1cJZktGSoTvkk3I3Dr194mgl7TUdTltUvFS0AeASiMibfgruCFgcZ8M4qJ0/ja7u7C61S2itxDAkjbH5vMblQrKwBBwM5wKtcIaK5tLVUblLYyAttOwMrQKis3bdjfgfOue8J2nI4c16DGOW+oxgHwCQlR+4CgsqcS3k0d5cWyWwjtjgrJzS7Ytopz1U4H8Lj7Ky6Vr17fc97ZbWOOKRU+l5pYkwxyEkqQAPpMfZUbw19Xa1+kf/AKy0r74GRGsdUWdisZkIdh3CGyg3EdD1xnwoNrTtd1C4uLu2jFmTbcvLfTFZOYm4BcN08utR3493kdhBqk1rCY5JhF6vHzOeGLtHtDMdudy+XjWD0TwwW02qi2ZjboLdo5JIxGzR8ksXIVEz13e1t647nvUl6QbJIbG1RPcbWbeT4fS3Jkb7MuaDd5mq5GZ7FZTGZBaFJCcAgEc7fnGSBu2Yya1uHeJ77UhcPBDbwC3uDBIk3MZxIiKZOqEDAZiB8qz8Q2c8uqwmzvY7eUWEnSSHm70MybiBuXGCE6/6VRfo1hKw67HdSBj+FbkSyImwH6NN7qnXHicdftoLBpHEEp/CC3IiLWiq26Ety3DRcz8onBHatWDUdTe0W8CWftW/OEWJt3VN4TdnGfDOKqVlHHaaFrKWZka3KrHbSPEsckvPhiRTlY03/SSEBiMnzNdFTKXMNqEblCxfLbTsyHiVVLdt2N3T50FasuLLnUYnuLJre2t4okaS5uAzje0SyuqoGUBUDqCxbvnpXupcVXtg8Vvc28VzJc+zaywFo43kyuUmVi2wbW3bgTkKar/DtoIOFtXhHeM36EZyQU3IAfsVa8Gr31xfaKmoaYLaNLzMcnNV959XlwMA5HTBoLY8+qIX2z2M0iIHa0VJEbDZwBKXJGdrAEoAcVi4e4hvtRtzeW62sMRlkUJMJTIojcr7ZVgM9KiNd1W9ttcuzpunC7LWNtvBkWPYA8+09e+cn9le8GxxScOXS3zGKJpLwTFPejUzSb9vQ9uvgaCV0bXr+7a8VPUlFrcGFmbnFWwiuXGG6LhvHyrJJrGorcRW7JZbZYXkS4DSmM7Cg2Fe4J5gIOSCAah/Rfaxx22sQozCIXjqGaMRuI/VosMY1RQDjr7ozUbxHLBd2tpFaI80FlaZ9YkhZY8kRRwlGdQGc9Tle2KC16/q2oWVvJcyGyYIudgEwZuoHTLfGvdf1bULK2nupGsmEULybAJgz7Bkhct3qC9McCubcuitttZ2XIB2sJrQBlz2OCevxNZPTXYW0tvG88kguI7a6a2jSNZFkO2Pmb1aN8BcJ7WVxknPkFhgu9RdIn32K81QUVhMCSV3bR7XU4z28jW7wzrEtx6xDdwLFPbyBJFRy8bBlDpJGxAO0g9iMjBqJ1H/ALvfrS/3C5rc0L611b5Wv3TUFmpSlApSlApSlApSlApSlBpa3p4urW4tWOBNBJET5CRCuf31UIb2cC19f0e4e4s88t4GjeGRjG0RdTvGAVYnDAYz44q+UoOcaML+1v7zULnS5JPXEi2xwSQMYBFuURyF5Fy2MElcjJNa8gu201NPbRbncJ0kY77XaVW6ExAPO77Rj510+lBSJte1A3cUqaRci2WB1kiLWfMaUsuxx9NnAAYdx73Y1p6XNNEl/DLoN08d3dSyFN9qcpMiK6v9P4kP9hFdDpQc44e5tnHeW44fueTPcM6Rq9sQsbQxRlG+n6HKN9hFOH+bZpewLw/ciCebckSva4WMwRRsrfT9Msrn5NXR6UHL9LtprVr9bbQbmOK5gSONBJbewVjdTuzP0GWFfGo2mo3mm2enNp8kdxC8DNcSPA0Ba36hjtlLncVHh411OlBSDq0xnhu20G69ZSJoWAkh5aRsys+xzIFfJRcdj8qjeGnu7Q6jz9FuXW8v5bhQr2pxHIqrtf6bo3snt5966RXwZ1/PX9ooOYHQJ+Vd+raXLBC0unslq0kJdhbXDSTlBzSq5HLHVhnbU3Jr2oG8SZdJuRai3ZXi3WnMaYuCrj6bO0KCO497sauyuD2IPyr2g5npcNxEmo293o9w1pfXM0oEckLTRidQJEkRZOgJyQVJ7+FZ9ZtL+/ltri2svV0sJBLDFcOokun6KVO0nlLs3AE5JLDp0ro1KCj/AIUmEstzb6HdC7miSJhK8SwqIy+ws4kI2guxyoJPlUbw7bXFlYyaZeaPPdBpZt7xNb8mVZZGboHmVgCD2IrpVKDmWhx3NmmoxR6Hcql1MXiUSWp2KYI48Pmfodyk+PQ1Pz6LMugR2KpvmjsYY9gKjc8SplQScfknxxVupQc14stLvVMlNMmh5dpMoEr2/wBI7SW7KibZT4RN1OB2rNxcX1GF45OHbppRDKkLs9sBG0q4JyJ+2QuflXRKUFHh1GUpaLLoF2z220oeZagBxE0RYfT4I2u46+dSvClpPzb29u4BA9xIm2HerskcUYRd7L7O4nccAnGcZNWOlApSlApSlApSlApSlApSlApSlApSlApSlApXjHAyfCqt67LqhK2kjQWgbDXI/hLkDoy22fcjz05vc/k+DUG/qXEkcUht4Ue4uAM8iEBmUHsZWJCxj4sR8M1rC01C56zXMdohHuQKJZh+lNKNo+QT7TUtpemQ2cQht4xGgyTjuT4s7HqzHuWJJPjUa/FsBYx2yy3TDofV42dAR3Bm6Rg/Ddn4UHi8HW56zvPcE9+fcSuv2R7gg+xRXv4kad46XbH4mCMk/MkZr4GuXh6jRZceTXFsG/ZzCP317+NqR49dtp7TP5Use6IfpTRFkX5sRQfR4LsQMR2ixfGEtCR8jERivj8Xpocmz1OZenSO4/ymP7S+Jf8AnqwRSh1DIwYEZBBBBB8QR3r7oK0eIJ7X6ztdqD/tNvulgA85ExzI/nhlHi1WC2uElRZInV0YZVlIZWB8QR0IrIaq02liKR7jSJo1kJLSWu8erz+eVGeVJ/rFHU+8GoLVSozQtaS7RigZJI22SwuMSQvjO1x+8MMgjqCRUnQKUpQKUpQKUpQKUpQKUpQKUpQKUpQKUpQKUpQKUpQKUqF4q1JoIAsGOfPIsEGeoEkmfbI8VRQzn4IaDQ1HOpzvZLkWkLYuWB/h5MZ9VUj8gZBk88hfzqs8aBQFUAADAA6AAdgBWnoumJaW8dvF2QdWPvOxOXkc+LMxLE+JJreoOf6lcz6ncTRxWhmsoJDEQZlijuJkOJOaQCzRKfZ2gYYhs5wBUzANSChEt7CBQMKBLPKB8NoijAHyNQRsGsLueF9RntYbi4aW3kHJNuHmOZIHMiErJv3MMkBg4A6g1Y10a7A6axIfnb25/ZhBQULib0kz6fepYXF3bFunNeO0lKQ7gCud1xluhBOO1XlbXUHQMt/aMrLkZtHKkEdO0/Yiqnrvobivro3lzqEzO5HMxHEu/aoUY2gAdAPA1Palp0NlEvresXaoAESMSIjNgYVIkhjDs3TAC5NBrcORXGnaitlM0JhvIpZY44EeOOGSEoZCqOzbQ/NyQDjK5wMnNw1jUktLea6mOEijZ2PjhRnA+J7AfGqzwfw6UuJNRlWZS0fLhjnnkmlSPOWeRpHba74X2R0AUeOaseu6Wl5az2ko9maJkPw3DAYfEHB+ygoUU09zibVdJvpg/UQxtD6tGh91eUJg0jY7s4OTnAHassqaRCC02jSWwUdZDYSxhR586JcL891bfDFrcNEYU1OaK4twI5oJ1SdAwHSRC+JDE+Nynf2OM5BxFekjhHVtTt4rdbm2Kq5ZwnNhEnQbdykuOnXpk9/hQYbqa3hniv8AStaRpUTb6pczjFzETnkq8mJN2fdLFgD5AnPR9B1aO9torqA5SRc4PvKezI48GU5BHmK55wLpN9pdm1nqGmtepzCY+XJbOqIR1XErqSM5P21t6BqS2WrraLayWkN/GzrBIsaqlzFjc0XLZl2umMgY6qPzqDpFKUoFKUoFKUoFKUoFKUoFKUoFKUoFKUoFKUoFKUoFV1R6xqzMfcs7YKB4c64OWPzWNFH/ABTViqs8COZYrq7ZcG4v5n759mMiCP8A5IUoLNSlKDHPAsiskiBlYYZWAKkeRB71AfidCgItJri1z2EMzCNf0Yn3Io+AUCrHSgrcXCr9edqt7KD4GSOP98Man99b2k8N21oxkggAkIwZXLSTMPJpZCXI+GalqUClKUETrOgx3LJLuaKeMER3ERxKgPdeuQ6eOxgV+FaPM1K36GK3vFGfaV2tpT5ewVZCf95RVkpQVpdW1CT2Y9JWLzee6TaPksIcsfh7PzrT1LhaRre6uJJudesivHJt2xxtA3NhjhQH2UDjrklmycnsBN6jryW91bWsyMouNyxy9OXzB1ETHuGYZI88GpWg1dKvlubeG4T3ZYlcfJlBx++tuq7wICto8B/kLu5iHwRZ3MY+xGQVYqBSlKBSlKBSlKBSlKBSlKBSlKBSlKBSlKBSlKDw1X/R/wDVdp/RdfnuOasNVngJTHBcWrkFre+nj6eCs3Nj/wCSVKCzUpSgUpSg09O1KK5EjQPuEcrRMcEDehwwBI64PTI6VtM4AJJwAMknoAPMmsFhYR26lIIwimRnIHi0jFnb7SSahNQ4Nhu5mlvZJbhdwKW8khFumOwESYDdevt7qDFdcdW29obQSXsoODHbIZAD5PL0jXse7ViEmrXQ9mO3sFP55N1MB+ipWMH7TVotbVIUEcMaogHRVUKo+QFZqCp/ihLJ/GtZvZCfCN0t1+wRKCP21GcJ2oGqTeo3NxJbQRNFO808kyS3BYYWMyE9UAbcR4tjwqc4h0+7vJBbJKtvaFBzZUY+syZzmKPpiMY7vknr0xUzpmnR2sKW9vGI40XCqvYD/r8aCN4r0Zr2OCJGVQl7BM5PfZDIHITH5RwB9pqbr2vKCB4U9/Uf9pSfdxVP1XeBW320s5H8NfXMg+K890Q/aqKftqxUClKUClKUClKUClKUClKUClKUClKUClKUClKUCq5bn1fVpY8YW8t1lU46GW3xHICfMxtCfkh8qsdQXF1g8sKT24zPayi4hA6bygIeHJ6YkQunXsWB8KCcr2tTS9QS5giuIjlJEDDIwRnwYHsR2I8CK26BSlKBSlKBSlKBSlKBUTxVqJtrKeZBmTZsiXON0shCRL9rstStVuZ/XdRWJesNiRJIc9GuWU8uP/cRi5+Lp4joEvomni1toLZeoihVM+e0AE/b3repSgUpSgUpSgUpSgUpSgUpSgUpSgUpSgUpSgUpSgV5XtKCqTt+Crh5iMWVxIWlPhazsesp8oZD7x/Jbr2YkWoGvmaIOrI6hlYEFSAQQe4IPcVVlWXSThVeex8ANzz2niQB1MsHkB7SdsEdgtlK17G9juI1mgkWRGGVdSCpHwIrYoFKUoFKUoFKVX9S4gJlaz09BPcAgP1+ht89muHHY47IPaPwHUBk4i1doilpa4a6nB5anqsajo1xKB1Ea5+04Ud63ND0pLSBYEJbBLO7e/JI53SSvj8pmJJ+dYdB0QWoeR5DNPKQZp2GGcjsqj8iNfBB0HxJJMtQKUpQKUpQKUpQKUpQKUpQKUpQKUpQKUpQKUpQKUpQKUpQKUpQV6+4YHMa5sZ2tJnOXZAGilP+ugb2WJ8WG1/9Kvkatd2/S8sDKo/lrQ7wR5tA+HU/Bd9WOlBARcZ2R6PdLEfzZw0Dj5rKFNby67bEZF5AR586P/rW7LCrjDqGHkQCP31S+ILuHnnT9NsLee7IBctEnJtlP8pcMBnPkg6n4UGtoPE1vp9xc6fc38ZhBM9tK0yueXIx3wM2SdyN2z1KsPKp78bVl6WNpcXJ8GERih/96bapH6OaqHE/AkdtYPeMPWZ4pFuJcgKska+zNDHGmAicstgDxVcmp2PgO2dVmsby7ttyhlaG6fbggEexJuXGPhQSB0u7vP47cCCIjrb2rNubv0kuiA2Ov5Cp86m9O0+K2jWG3iWNF7KowOvc/Enz8aqzabq9r/F76C8QfkXUZjkI+EsXTPzWvY+OxAwj1azlsiTgStiS1Y/CdOg8PeA70FypWOCZXUPGwZWGQykFSPMEdCKyUClKUClKUClKUClKUClKUClKUClKUClKUClQXHF08OnzyQuUf6NQ6+8u+VFJHxwxqC4v0p7GwuryHUbwvDCZFDz7kJXwZdvUUF6pVW4iV5tRsrMXMsMb2tzI3JfYzNG9sEy2D0Akbp8azfir/OV9/Wf8NBY6VzvgzT5L2O6afU7vMWo3EC7Z9vsRPtTOF6nHjVh/FT+cr7+s/wCGgsdKoek6S8t7f276nebIGhCYnwcSRBm3Hb161pcHw3mppL6zfyx29vdTwKI2CzXGyV/bllxkBQVUBcZ2kk0HSaVTbbhaBxL6hql0kkbmNnW7ecJIuCVkSUsuRkZXA718RcXSW2n3kt4FkuLOc25CAgTyHZyCq+G8SJ08OtBtcVazK0y6XppHrMi7pJSMraQ9jKw8XPZV8T17CpbhzQYrCEQwA9TukkY5klc+9JIx6sxqk6Lptxz5LCG65cxVLjUrxQrTGSbPLt4dwKphVPUjooGB1qaHDFr6wYF1K6FyI+bt9flMoXOOZyy23bnp7uKC3SRhlKsMgggg9iD0INVf0bMUs2sXbLWVzJak+OxGzCT/AMNo6q3EvFeo6NILQxJfhk5kU7nlybeYkeyRUADuHkjGRjO4dO9S8HB6xxz32rahIskpWW4MU721ujBAgA2MDgAAZJ64oLlqWpw2qGS5nSJQPedgo/fVD4i9K9lHE5ige6Tsx2iOIg47GXG8dfyQah+OPRlbxD8Ko80yQjfPDJM7l4R1dopSd6sq5bBJBx4VvcM+j6ymmvJ4zKmy7McZjk/kxFGy5LAkn2z1J8aCucEccJDeSS29pJb6cVHPj3GSO2dziOZRgbEOCDtyvjXckcMAwOQRkEdiD2Iqi2/o8hRj6rqdyjRwmDHMhlVY29rlOjxkFeucHr1qPu9UuY3t9Hml2Ot/bxc63HK5lrLDcNGQOoRswFSB09npQdMpVcPCn85X39Z/w1i4Sd0utStXuJJkhlh5bStucCSEMw3YGRn+2gtFKqRs3vL++Rry4iSHkhEhl2L7cW5ienU5qIsrCR9Xu7BtSu+VFaQyr9Pht0jMGy23JHQdKDolKrn4qfzlff1n/DWnb272mqWkC3k8sc1rcM6zSbxujaDYR06e+1Bb6UpQKUpQKUpQKUpQKUpQVz0h/Vs/6cP38VY/Sb9S6j+qP/ZWT0h/Vs/6cP38VY/Sb9S6j+qP/ZQfWo/XWn/qF595Z1r8baLLcy2kkVslwkYlDxSTNCMuE2MCoOSNp6fGsf4VgutZsWtriOULYXgJjdXAzJaYztPTsay8aa1JbT2cKX0NosqzFpZ4w65jEe1QDInU7m8fCgrUmn2vqthe21kttIdYjicI5PVLp4pMkHDAmM9SOvSrR6SxnTXHXBuLdTgkZDXEQIyPMEioW9tUh07To4rpbkfhmJzMgAVnlunlfaAxAAaQjGT2qb9JP1c361bf3mKg1l4YmsbuS40iO2VJoI0kjmeVfbiaQiQFQ2SRJjr+aKw+i6M2sNzpk8ga4trp2kPbes55qSqD12ncRnzU1d65xfaJdarPJdQXkVpJbXckMciW7tcBUIyrvzgrq3faUI60GLUdMv8ARprq50/ly2tzdNcTboXlngLe8VjWVN6Dv09r4Gvu60hZtKvNQOoJIZJkv1nij2xBrZE2Dlu7dPohkFu/lU/wLxK9765bXAHOsrowPIowku3IEgX8gnByuTjz69Pjhu2RL3V7HYDEZYrgRkAoPWYzzAF7YLxu2PjQRnors5YpdVNzLzJnuYHkYDAzJaxS4A8hzSv+6Ki77VYbLiue5u5RFF+ClTmNnbuaRCq58yFY/ZVs4Zb/ADlra47XNsfhg2UAGP8A0mqzdrLPxPc2cV3Lbo2mxys0WzeWjYKoy6t0xI37qCO471631C+0k2NwsypcBZGTJCbrqzdA3z5Rx8qtfpj+or79BPvUqt8bwz2d1pkDX81xHLdRyOs3L6GK6tVUqURf/GP7Ksnpj+or79BPvUoJm7GdKcEZB09s58foT3qI9Fx/yWb+nT+629TF0f8ANb/qB+5qH9F38Vm/p0/utvQavBX13xB/TW33FRXGDY4ksF8CbNj81bUQP3MaleCvrviD+mtvuKieMB//AEunn4Wg+0tqB/8Aygt/Heky3drHHBGshW6ikaNpDGrojZZS6jIyOlYeBjGvrkCWSWskNwqzKj8wMzQxurbyAT7LgdfKs3HeryWdtHJFPHCXuoomlkXeiLI2GYruXt8xXxwTAg9anGoRXkk86vJJCqogKxJGqhA749mMePXrQZdE+sdV/StvuKq+v6TDcXuuyTRBmh0u3aNskFCY7s5BBHiq/sFWjRPrHVf0rb7ioTUP41xH/sm3+6vaCz6af83Qn/ySfdCoL0aaLAlhYXiwjnvZR7pSSXO9VL9SemSATjyqc036uh/Uk+6Fafo6+p9N/UYf/gKCxUpSgUpSgUpSgUpSgUpSgr/HsLPptwsaM5HLbailmISVGbaqjJOAegrVk44tGBVorog9wbC7IPzBiq1UoOVrq0Sa6mox2lytsNNaAutjcj6UyhgNgjz2HfGKs8/GdlJjmQXDY7btPujj5Ziq20oOaTITYm4jt5hGNeS4CC3lEnJEq5cQ7d+O57Vt8V8RR39sLW1humke5tyAbO5RQFuI2YszRgAAAnJPhXQKUCqZ65JpV3dmeCWS0uZhMk0MbSGByirIkyINwUlchgD3INXOlBTLTX9NtDcS2kcjSXEvMkWG3neSWQ+S7e/7Bknzrf4PtZi13fXUPKe6mVliOC8cUaBIlkI6bz1Ygdt2KslKCoauZNPv5NRS3eeC4hjjnEK75YmhL8uURjq67XIOOowOhr4HEGmC4bURu57W4iLCC45hjDbgmzZ3zjwz0FXKlBzu/wBFn1oz3Txtaqtvy7ISDEocSxzc+VD7oLwxAKeuAc98Vvy8SW9zbvZ6zaSwOVCyxPFK0T4Ocwyxgh0yMgg586utKCja5rR1GJ9M0uGVhMvKluWieOCCJhiQq7gb5NpIVVz1PUjFeaTrMWmyXtvNDcD/ACwtHstLiRDHyYlUq8aFT7pHfwq9UoKhb8WWSPLJDaXW+Vg0hTTrrfIQNoLHldSAMdarmqxTy3UOszWc0Ua39sBFy2e4EEMV2DK8UYYgl7n3epAAzXUqUFUm42s3G14blh5Np92R+wxVj4SkWa/vrmCGSOB4bdF3wSQbnTm7yFkVSejL1xVvqEj4hBfby+m7Gd4J6yyRjAx4mJjQRD6yljqN+biKfE3IZGjtp5VYLFtb2o0IyCO1adqxvJNduIYZQk2nwxRmSGSJndI7oMFWRQTjmJ1x41PfjONm8RZ9lyRvH5CRtgHHfMqjwrOmvqXRNnvOydGHdJZIzt8/4NjQQVlxhAlnHA0N2HW2VCvqN37wjAI/gvOprga1eHS7CKVSrpZxKykYKkIMgjwIr4PEoCbzEOwJAkBxlGfGcY3dMY8z388r6+AW+j7FwPbHXlzJESenT2n+Pu0E1SoReIQQXEY2gR9S47y9QPZB6Y65+XzGNOIwU5pRQhKEEyBdqNAJSzZ+0DHc/LNBP0qGOvqI55mTasSkgFgHciISsu09iAR+/wAqPrwV1jaPqZeWcOMbsxjpkdesnw7UEzStLTbwyxJIwUFh1AbOOpGO3fp28KUG7SlKBSlKBSlKBSlKBSlKBSlKBSlKBSlKBSlKBSlKBSlKBXgUeVKUHgQDsB+zz6mvHQYzgdAcdO2e+KUoK3wMd8MzP7R9YPVup9lE29T5eFWUoD0IHX4efelKAUB6ED9nl2rzlj80eHgPDt+ylKD6KjyFebB0OB3z28fOlKD1RjoBilKUH/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8" name="AutoShape 4" descr="data:image/jpeg;base64,/9j/4AAQSkZJRgABAQAAAQABAAD/2wCEAAkGBxQPDxAODg4WFBUUDxcVFhQWFBYXFBUXFRUWGBUVFBYYHCggGxolHhUVITEhJikrLi4xFx8zODMsNygtLisBCgoKBQUFDgUFDisZExkrKysrKysrKysrKysrKysrKysrKysrKysrKysrKysrKysrKysrKysrKysrKysrKysrK//AABEIAMIBAwMBIgACEQEDEQH/xAAbAAEAAgMBAQAAAAAAAAAAAAAABQYDBAcBAv/EAE8QAAIBAwIEAgYECAkJCQEAAAECAwAEEQUSBhMhMUFRBxQiMmFxIzWBsxUWQlJydJGhMzRDZXOUsbTiJCViY3WCg6LRREZTZJKTsrXBJv/EABQBAQAAAAAAAAAAAAAAAAAAAAD/xAAUEQEAAAAAAAAAAAAAAAAAAAAA/9oADAMBAAIRAxEAPwDuNKUoFKUoNbUr1beGW4lOEiiaRj/oopY/uFVSG+1KdYZedZ2nP6xW8qPLKw2lwrOJFG/aCSFBxg+VS3H31RqX+z7j7l6rvH11NA+iy2Vt6xKs8myHcF35tJQfaPQYUk/ZQZdI4lv7u6ubIW9tDLahOdvMro5k3FWiK4O0qAeoz1rFdcW3sGn/AIVmS1MKt7SKJRJjm8skEnHxrD6PLy4n1bVJb60FtMbe13RBg+AOaFbcO+R/ZT0hxRfi1cJZktGSoTvkk3I3Dr194mgl7TUdTltUvFS0AeASiMibfgruCFgcZ8M4qJ0/ja7u7C61S2itxDAkjbH5vMblQrKwBBwM5wKtcIaK5tLVUblLYyAttOwMrQKis3bdjfgfOue8J2nI4c16DGOW+oxgHwCQlR+4CgsqcS3k0d5cWyWwjtjgrJzS7Ytopz1U4H8Lj7Ky6Vr17fc97ZbWOOKRU+l5pYkwxyEkqQAPpMfZUbw19Xa1+kf/AKy0r74GRGsdUWdisZkIdh3CGyg3EdD1xnwoNrTtd1C4uLu2jFmTbcvLfTFZOYm4BcN08utR3493kdhBqk1rCY5JhF6vHzOeGLtHtDMdudy+XjWD0TwwW02qi2ZjboLdo5JIxGzR8ksXIVEz13e1t647nvUl6QbJIbG1RPcbWbeT4fS3Jkb7MuaDd5mq5GZ7FZTGZBaFJCcAgEc7fnGSBu2Yya1uHeJ77UhcPBDbwC3uDBIk3MZxIiKZOqEDAZiB8qz8Q2c8uqwmzvY7eUWEnSSHm70MybiBuXGCE6/6VRfo1hKw67HdSBj+FbkSyImwH6NN7qnXHicdftoLBpHEEp/CC3IiLWiq26Ety3DRcz8onBHatWDUdTe0W8CWftW/OEWJt3VN4TdnGfDOKqVlHHaaFrKWZka3KrHbSPEsckvPhiRTlY03/SSEBiMnzNdFTKXMNqEblCxfLbTsyHiVVLdt2N3T50FasuLLnUYnuLJre2t4okaS5uAzje0SyuqoGUBUDqCxbvnpXupcVXtg8Vvc28VzJc+zaywFo43kyuUmVi2wbW3bgTkKar/DtoIOFtXhHeM36EZyQU3IAfsVa8Gr31xfaKmoaYLaNLzMcnNV959XlwMA5HTBoLY8+qIX2z2M0iIHa0VJEbDZwBKXJGdrAEoAcVi4e4hvtRtzeW62sMRlkUJMJTIojcr7ZVgM9KiNd1W9ttcuzpunC7LWNtvBkWPYA8+09e+cn9le8GxxScOXS3zGKJpLwTFPejUzSb9vQ9uvgaCV0bXr+7a8VPUlFrcGFmbnFWwiuXGG6LhvHyrJJrGorcRW7JZbZYXkS4DSmM7Cg2Fe4J5gIOSCAah/Rfaxx22sQozCIXjqGaMRuI/VosMY1RQDjr7ozUbxHLBd2tpFaI80FlaZ9YkhZY8kRRwlGdQGc9Tle2KC16/q2oWVvJcyGyYIudgEwZuoHTLfGvdf1bULK2nupGsmEULybAJgz7Bkhct3qC9McCubcuitttZ2XIB2sJrQBlz2OCevxNZPTXYW0tvG88kguI7a6a2jSNZFkO2Pmb1aN8BcJ7WVxknPkFhgu9RdIn32K81QUVhMCSV3bR7XU4z28jW7wzrEtx6xDdwLFPbyBJFRy8bBlDpJGxAO0g9iMjBqJ1H/ALvfrS/3C5rc0L611b5Wv3TUFmpSlApSlApSlApSlApSlBpa3p4urW4tWOBNBJET5CRCuf31UIb2cC19f0e4e4s88t4GjeGRjG0RdTvGAVYnDAYz44q+UoOcaML+1v7zULnS5JPXEi2xwSQMYBFuURyF5Fy2MElcjJNa8gu201NPbRbncJ0kY77XaVW6ExAPO77Rj510+lBSJte1A3cUqaRci2WB1kiLWfMaUsuxx9NnAAYdx73Y1p6XNNEl/DLoN08d3dSyFN9qcpMiK6v9P4kP9hFdDpQc44e5tnHeW44fueTPcM6Rq9sQsbQxRlG+n6HKN9hFOH+bZpewLw/ciCebckSva4WMwRRsrfT9Msrn5NXR6UHL9LtprVr9bbQbmOK5gSONBJbewVjdTuzP0GWFfGo2mo3mm2enNp8kdxC8DNcSPA0Ba36hjtlLncVHh411OlBSDq0xnhu20G69ZSJoWAkh5aRsys+xzIFfJRcdj8qjeGnu7Q6jz9FuXW8v5bhQr2pxHIqrtf6bo3snt5966RXwZ1/PX9ooOYHQJ+Vd+raXLBC0unslq0kJdhbXDSTlBzSq5HLHVhnbU3Jr2oG8SZdJuRai3ZXi3WnMaYuCrj6bO0KCO497sauyuD2IPyr2g5npcNxEmo293o9w1pfXM0oEckLTRidQJEkRZOgJyQVJ7+FZ9ZtL+/ltri2svV0sJBLDFcOokun6KVO0nlLs3AE5JLDp0ro1KCj/AIUmEstzb6HdC7miSJhK8SwqIy+ws4kI2guxyoJPlUbw7bXFlYyaZeaPPdBpZt7xNb8mVZZGboHmVgCD2IrpVKDmWhx3NmmoxR6Hcql1MXiUSWp2KYI48Pmfodyk+PQ1Pz6LMugR2KpvmjsYY9gKjc8SplQScfknxxVupQc14stLvVMlNMmh5dpMoEr2/wBI7SW7KibZT4RN1OB2rNxcX1GF45OHbppRDKkLs9sBG0q4JyJ+2QuflXRKUFHh1GUpaLLoF2z220oeZagBxE0RYfT4I2u46+dSvClpPzb29u4BA9xIm2HerskcUYRd7L7O4nccAnGcZNWOlApSlApSlApSlApSlApSlApSlApSlApSlApXjHAyfCqt67LqhK2kjQWgbDXI/hLkDoy22fcjz05vc/k+DUG/qXEkcUht4Ue4uAM8iEBmUHsZWJCxj4sR8M1rC01C56zXMdohHuQKJZh+lNKNo+QT7TUtpemQ2cQht4xGgyTjuT4s7HqzHuWJJPjUa/FsBYx2yy3TDofV42dAR3Bm6Rg/Ddn4UHi8HW56zvPcE9+fcSuv2R7gg+xRXv4kad46XbH4mCMk/MkZr4GuXh6jRZceTXFsG/ZzCP317+NqR49dtp7TP5Use6IfpTRFkX5sRQfR4LsQMR2ixfGEtCR8jERivj8Xpocmz1OZenSO4/ymP7S+Jf8AnqwRSh1DIwYEZBBBBB8QR3r7oK0eIJ7X6ztdqD/tNvulgA85ExzI/nhlHi1WC2uElRZInV0YZVlIZWB8QR0IrIaq02liKR7jSJo1kJLSWu8erz+eVGeVJ/rFHU+8GoLVSozQtaS7RigZJI22SwuMSQvjO1x+8MMgjqCRUnQKUpQKUpQKUpQKUpQKUpQKUpQKUpQKUpQKUpQKUpQKUqF4q1JoIAsGOfPIsEGeoEkmfbI8VRQzn4IaDQ1HOpzvZLkWkLYuWB/h5MZ9VUj8gZBk88hfzqs8aBQFUAADAA6AAdgBWnoumJaW8dvF2QdWPvOxOXkc+LMxLE+JJreoOf6lcz6ncTRxWhmsoJDEQZlijuJkOJOaQCzRKfZ2gYYhs5wBUzANSChEt7CBQMKBLPKB8NoijAHyNQRsGsLueF9RntYbi4aW3kHJNuHmOZIHMiErJv3MMkBg4A6g1Y10a7A6axIfnb25/ZhBQULib0kz6fepYXF3bFunNeO0lKQ7gCud1xluhBOO1XlbXUHQMt/aMrLkZtHKkEdO0/Yiqnrvobivro3lzqEzO5HMxHEu/aoUY2gAdAPA1Palp0NlEvresXaoAESMSIjNgYVIkhjDs3TAC5NBrcORXGnaitlM0JhvIpZY44EeOOGSEoZCqOzbQ/NyQDjK5wMnNw1jUktLea6mOEijZ2PjhRnA+J7AfGqzwfw6UuJNRlWZS0fLhjnnkmlSPOWeRpHba74X2R0AUeOaseu6Wl5az2ko9maJkPw3DAYfEHB+ygoUU09zibVdJvpg/UQxtD6tGh91eUJg0jY7s4OTnAHassqaRCC02jSWwUdZDYSxhR586JcL891bfDFrcNEYU1OaK4twI5oJ1SdAwHSRC+JDE+Nynf2OM5BxFekjhHVtTt4rdbm2Kq5ZwnNhEnQbdykuOnXpk9/hQYbqa3hniv8AStaRpUTb6pczjFzETnkq8mJN2fdLFgD5AnPR9B1aO9torqA5SRc4PvKezI48GU5BHmK55wLpN9pdm1nqGmtepzCY+XJbOqIR1XErqSM5P21t6BqS2WrraLayWkN/GzrBIsaqlzFjc0XLZl2umMgY6qPzqDpFKUoFKUoFKUoFKUoFKUoFKUoFKUoFKUoFKUoFKUoFV1R6xqzMfcs7YKB4c64OWPzWNFH/ABTViqs8COZYrq7ZcG4v5n759mMiCP8A5IUoLNSlKDHPAsiskiBlYYZWAKkeRB71AfidCgItJri1z2EMzCNf0Yn3Io+AUCrHSgrcXCr9edqt7KD4GSOP98Man99b2k8N21oxkggAkIwZXLSTMPJpZCXI+GalqUClKUETrOgx3LJLuaKeMER3ERxKgPdeuQ6eOxgV+FaPM1K36GK3vFGfaV2tpT5ewVZCf95RVkpQVpdW1CT2Y9JWLzee6TaPksIcsfh7PzrT1LhaRre6uJJudesivHJt2xxtA3NhjhQH2UDjrklmycnsBN6jryW91bWsyMouNyxy9OXzB1ETHuGYZI88GpWg1dKvlubeG4T3ZYlcfJlBx++tuq7wICto8B/kLu5iHwRZ3MY+xGQVYqBSlKBSlKBSlKBSlKBSlKBSlKBSlKBSlKBSlKDw1X/R/wDVdp/RdfnuOasNVngJTHBcWrkFre+nj6eCs3Nj/wCSVKCzUpSgUpSg09O1KK5EjQPuEcrRMcEDehwwBI64PTI6VtM4AJJwAMknoAPMmsFhYR26lIIwimRnIHi0jFnb7SSahNQ4Nhu5mlvZJbhdwKW8khFumOwESYDdevt7qDFdcdW29obQSXsoODHbIZAD5PL0jXse7ViEmrXQ9mO3sFP55N1MB+ipWMH7TVotbVIUEcMaogHRVUKo+QFZqCp/ihLJ/GtZvZCfCN0t1+wRKCP21GcJ2oGqTeo3NxJbQRNFO808kyS3BYYWMyE9UAbcR4tjwqc4h0+7vJBbJKtvaFBzZUY+syZzmKPpiMY7vknr0xUzpmnR2sKW9vGI40XCqvYD/r8aCN4r0Zr2OCJGVQl7BM5PfZDIHITH5RwB9pqbr2vKCB4U9/Uf9pSfdxVP1XeBW320s5H8NfXMg+K890Q/aqKftqxUClKUClKUClKUClKUClKUClKUClKUClKUClKUCq5bn1fVpY8YW8t1lU46GW3xHICfMxtCfkh8qsdQXF1g8sKT24zPayi4hA6bygIeHJ6YkQunXsWB8KCcr2tTS9QS5giuIjlJEDDIwRnwYHsR2I8CK26BSlKBSlKBSlKBSlKBUTxVqJtrKeZBmTZsiXON0shCRL9rstStVuZ/XdRWJesNiRJIc9GuWU8uP/cRi5+Lp4joEvomni1toLZeoihVM+e0AE/b3repSgUpSgUpSgUpSgUpSgUpSgUpSgUpSgUpSgUpSgV5XtKCqTt+Crh5iMWVxIWlPhazsesp8oZD7x/Jbr2YkWoGvmaIOrI6hlYEFSAQQe4IPcVVlWXSThVeex8ANzz2niQB1MsHkB7SdsEdgtlK17G9juI1mgkWRGGVdSCpHwIrYoFKUoFKUoFKVX9S4gJlaz09BPcAgP1+ht89muHHY47IPaPwHUBk4i1doilpa4a6nB5anqsajo1xKB1Ea5+04Ud63ND0pLSBYEJbBLO7e/JI53SSvj8pmJJ+dYdB0QWoeR5DNPKQZp2GGcjsqj8iNfBB0HxJJMtQKUpQKUpQKUpQKUpQKUpQKUpQKUpQKUpQKUpQKUpQKUpQKUpQV6+4YHMa5sZ2tJnOXZAGilP+ugb2WJ8WG1/9Kvkatd2/S8sDKo/lrQ7wR5tA+HU/Bd9WOlBARcZ2R6PdLEfzZw0Dj5rKFNby67bEZF5AR586P/rW7LCrjDqGHkQCP31S+ILuHnnT9NsLee7IBctEnJtlP8pcMBnPkg6n4UGtoPE1vp9xc6fc38ZhBM9tK0yueXIx3wM2SdyN2z1KsPKp78bVl6WNpcXJ8GERih/96bapH6OaqHE/AkdtYPeMPWZ4pFuJcgKska+zNDHGmAicstgDxVcmp2PgO2dVmsby7ttyhlaG6fbggEexJuXGPhQSB0u7vP47cCCIjrb2rNubv0kuiA2Ov5Cp86m9O0+K2jWG3iWNF7KowOvc/Enz8aqzabq9r/F76C8QfkXUZjkI+EsXTPzWvY+OxAwj1azlsiTgStiS1Y/CdOg8PeA70FypWOCZXUPGwZWGQykFSPMEdCKyUClKUClKUClKUClKUClKUClKUClKUClKUClQXHF08OnzyQuUf6NQ6+8u+VFJHxwxqC4v0p7GwuryHUbwvDCZFDz7kJXwZdvUUF6pVW4iV5tRsrMXMsMb2tzI3JfYzNG9sEy2D0Akbp8azfir/OV9/Wf8NBY6VzvgzT5L2O6afU7vMWo3EC7Z9vsRPtTOF6nHjVh/FT+cr7+s/wCGgsdKoek6S8t7f276nebIGhCYnwcSRBm3Hb161pcHw3mppL6zfyx29vdTwKI2CzXGyV/bllxkBQVUBcZ2kk0HSaVTbbhaBxL6hql0kkbmNnW7ecJIuCVkSUsuRkZXA718RcXSW2n3kt4FkuLOc25CAgTyHZyCq+G8SJ08OtBtcVazK0y6XppHrMi7pJSMraQ9jKw8XPZV8T17CpbhzQYrCEQwA9TukkY5klc+9JIx6sxqk6Lptxz5LCG65cxVLjUrxQrTGSbPLt4dwKphVPUjooGB1qaHDFr6wYF1K6FyI+bt9flMoXOOZyy23bnp7uKC3SRhlKsMgggg9iD0INVf0bMUs2sXbLWVzJak+OxGzCT/AMNo6q3EvFeo6NILQxJfhk5kU7nlybeYkeyRUADuHkjGRjO4dO9S8HB6xxz32rahIskpWW4MU721ujBAgA2MDgAAZJ64oLlqWpw2qGS5nSJQPedgo/fVD4i9K9lHE5ige6Tsx2iOIg47GXG8dfyQah+OPRlbxD8Ko80yQjfPDJM7l4R1dopSd6sq5bBJBx4VvcM+j6ymmvJ4zKmy7McZjk/kxFGy5LAkn2z1J8aCucEccJDeSS29pJb6cVHPj3GSO2dziOZRgbEOCDtyvjXckcMAwOQRkEdiD2Iqi2/o8hRj6rqdyjRwmDHMhlVY29rlOjxkFeucHr1qPu9UuY3t9Hml2Ot/bxc63HK5lrLDcNGQOoRswFSB09npQdMpVcPCn85X39Z/w1i4Sd0utStXuJJkhlh5bStucCSEMw3YGRn+2gtFKqRs3vL++Rry4iSHkhEhl2L7cW5ienU5qIsrCR9Xu7BtSu+VFaQyr9Pht0jMGy23JHQdKDolKrn4qfzlff1n/DWnb272mqWkC3k8sc1rcM6zSbxujaDYR06e+1Bb6UpQKUpQKUpQKUpQKUpQVz0h/Vs/6cP38VY/Sb9S6j+qP/ZWT0h/Vs/6cP38VY/Sb9S6j+qP/ZQfWo/XWn/qF595Z1r8baLLcy2kkVslwkYlDxSTNCMuE2MCoOSNp6fGsf4VgutZsWtriOULYXgJjdXAzJaYztPTsay8aa1JbT2cKX0NosqzFpZ4w65jEe1QDInU7m8fCgrUmn2vqthe21kttIdYjicI5PVLp4pMkHDAmM9SOvSrR6SxnTXHXBuLdTgkZDXEQIyPMEioW9tUh07To4rpbkfhmJzMgAVnlunlfaAxAAaQjGT2qb9JP1c361bf3mKg1l4YmsbuS40iO2VJoI0kjmeVfbiaQiQFQ2SRJjr+aKw+i6M2sNzpk8ga4trp2kPbes55qSqD12ncRnzU1d65xfaJdarPJdQXkVpJbXckMciW7tcBUIyrvzgrq3faUI60GLUdMv8ARprq50/ly2tzdNcTboXlngLe8VjWVN6Dv09r4Gvu60hZtKvNQOoJIZJkv1nij2xBrZE2Dlu7dPohkFu/lU/wLxK9765bXAHOsrowPIowku3IEgX8gnByuTjz69Pjhu2RL3V7HYDEZYrgRkAoPWYzzAF7YLxu2PjQRnors5YpdVNzLzJnuYHkYDAzJaxS4A8hzSv+6Ki77VYbLiue5u5RFF+ClTmNnbuaRCq58yFY/ZVs4Zb/ADlra47XNsfhg2UAGP8A0mqzdrLPxPc2cV3Lbo2mxys0WzeWjYKoy6t0xI37qCO471631C+0k2NwsypcBZGTJCbrqzdA3z5Rx8qtfpj+or79BPvUqt8bwz2d1pkDX81xHLdRyOs3L6GK6tVUqURf/GP7Ksnpj+or79BPvUoJm7GdKcEZB09s58foT3qI9Fx/yWb+nT+629TF0f8ANb/qB+5qH9F38Vm/p0/utvQavBX13xB/TW33FRXGDY4ksF8CbNj81bUQP3MaleCvrviD+mtvuKieMB//AEunn4Wg+0tqB/8Aygt/Heky3drHHBGshW6ikaNpDGrojZZS6jIyOlYeBjGvrkCWSWskNwqzKj8wMzQxurbyAT7LgdfKs3HeryWdtHJFPHCXuoomlkXeiLI2GYruXt8xXxwTAg9anGoRXkk86vJJCqogKxJGqhA749mMePXrQZdE+sdV/StvuKq+v6TDcXuuyTRBmh0u3aNskFCY7s5BBHiq/sFWjRPrHVf0rb7ioTUP41xH/sm3+6vaCz6af83Qn/ySfdCoL0aaLAlhYXiwjnvZR7pSSXO9VL9SemSATjyqc036uh/Uk+6Fafo6+p9N/UYf/gKCxUpSgUpSgUpSgUpSgUpSgr/HsLPptwsaM5HLbailmISVGbaqjJOAegrVk44tGBVorog9wbC7IPzBiq1UoOVrq0Sa6mox2lytsNNaAutjcj6UyhgNgjz2HfGKs8/GdlJjmQXDY7btPujj5Ziq20oOaTITYm4jt5hGNeS4CC3lEnJEq5cQ7d+O57Vt8V8RR39sLW1humke5tyAbO5RQFuI2YszRgAAAnJPhXQKUCqZ65JpV3dmeCWS0uZhMk0MbSGByirIkyINwUlchgD3INXOlBTLTX9NtDcS2kcjSXEvMkWG3neSWQ+S7e/7Bknzrf4PtZi13fXUPKe6mVliOC8cUaBIlkI6bz1Ygdt2KslKCoauZNPv5NRS3eeC4hjjnEK75YmhL8uURjq67XIOOowOhr4HEGmC4bURu57W4iLCC45hjDbgmzZ3zjwz0FXKlBzu/wBFn1oz3Txtaqtvy7ISDEocSxzc+VD7oLwxAKeuAc98Vvy8SW9zbvZ6zaSwOVCyxPFK0T4Ocwyxgh0yMgg586utKCja5rR1GJ9M0uGVhMvKluWieOCCJhiQq7gb5NpIVVz1PUjFeaTrMWmyXtvNDcD/ACwtHstLiRDHyYlUq8aFT7pHfwq9UoKhb8WWSPLJDaXW+Vg0hTTrrfIQNoLHldSAMdarmqxTy3UOszWc0Ua39sBFy2e4EEMV2DK8UYYgl7n3epAAzXUqUFUm42s3G14blh5Np92R+wxVj4SkWa/vrmCGSOB4bdF3wSQbnTm7yFkVSejL1xVvqEj4hBfby+m7Gd4J6yyRjAx4mJjQRD6yljqN+biKfE3IZGjtp5VYLFtb2o0IyCO1adqxvJNduIYZQk2nwxRmSGSJndI7oMFWRQTjmJ1x41PfjONm8RZ9lyRvH5CRtgHHfMqjwrOmvqXRNnvOydGHdJZIzt8/4NjQQVlxhAlnHA0N2HW2VCvqN37wjAI/gvOprga1eHS7CKVSrpZxKykYKkIMgjwIr4PEoCbzEOwJAkBxlGfGcY3dMY8z388r6+AW+j7FwPbHXlzJESenT2n+Pu0E1SoReIQQXEY2gR9S47y9QPZB6Y65+XzGNOIwU5pRQhKEEyBdqNAJSzZ+0DHc/LNBP0qGOvqI55mTasSkgFgHciISsu09iAR+/wAqPrwV1jaPqZeWcOMbsxjpkdesnw7UEzStLTbwyxJIwUFh1AbOOpGO3fp28KUG7SlKBSlKBSlKBSlKBSlKBSlKBSlKBSlKBSlKBSlKBSlKBXgUeVKUHgQDsB+zz6mvHQYzgdAcdO2e+KUoK3wMd8MzP7R9YPVup9lE29T5eFWUoD0IHX4efelKAUB6ED9nl2rzlj80eHgPDt+ylKD6KjyFebB0OB3z28fOlKD1RjoBilKUH//Z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9" name="AutoShape 6" descr="data:image/jpeg;base64,/9j/4AAQSkZJRgABAQAAAQABAAD/2wCEAAkGBxQPDxAODg4WFBUUDxcVFhQWFBYXFBUXFRUWGBUVFBYYHCggGxolHhUVITEhJikrLi4xFx8zODMsNygtLisBCgoKBQUFDgUFDisZExkrKysrKysrKysrKysrKysrKysrKysrKysrKysrKysrKysrKysrKysrKysrKysrKysrK//AABEIAMIBAwMBIgACEQEDEQH/xAAbAAEAAgMBAQAAAAAAAAAAAAAABQYDBAcBAv/EAE8QAAIBAwIEAgYECAkJCQEAAAECAwAEEQUSBhMhMUFRBxQiMmFxIzWBsxUWQlJydJGhMzRDZXOUsbTiJCViY3WCg6LRREZTZJKTsrXBJv/EABQBAQAAAAAAAAAAAAAAAAAAAAD/xAAUEQEAAAAAAAAAAAAAAAAAAAAA/9oADAMBAAIRAxEAPwDuNKUoFKUoNbUr1beGW4lOEiiaRj/oopY/uFVSG+1KdYZedZ2nP6xW8qPLKw2lwrOJFG/aCSFBxg+VS3H31RqX+z7j7l6rvH11NA+iy2Vt6xKs8myHcF35tJQfaPQYUk/ZQZdI4lv7u6ubIW9tDLahOdvMro5k3FWiK4O0qAeoz1rFdcW3sGn/AIVmS1MKt7SKJRJjm8skEnHxrD6PLy4n1bVJb60FtMbe13RBg+AOaFbcO+R/ZT0hxRfi1cJZktGSoTvkk3I3Dr194mgl7TUdTltUvFS0AeASiMibfgruCFgcZ8M4qJ0/ja7u7C61S2itxDAkjbH5vMblQrKwBBwM5wKtcIaK5tLVUblLYyAttOwMrQKis3bdjfgfOue8J2nI4c16DGOW+oxgHwCQlR+4CgsqcS3k0d5cWyWwjtjgrJzS7Ytopz1U4H8Lj7Ky6Vr17fc97ZbWOOKRU+l5pYkwxyEkqQAPpMfZUbw19Xa1+kf/AKy0r74GRGsdUWdisZkIdh3CGyg3EdD1xnwoNrTtd1C4uLu2jFmTbcvLfTFZOYm4BcN08utR3493kdhBqk1rCY5JhF6vHzOeGLtHtDMdudy+XjWD0TwwW02qi2ZjboLdo5JIxGzR8ksXIVEz13e1t647nvUl6QbJIbG1RPcbWbeT4fS3Jkb7MuaDd5mq5GZ7FZTGZBaFJCcAgEc7fnGSBu2Yya1uHeJ77UhcPBDbwC3uDBIk3MZxIiKZOqEDAZiB8qz8Q2c8uqwmzvY7eUWEnSSHm70MybiBuXGCE6/6VRfo1hKw67HdSBj+FbkSyImwH6NN7qnXHicdftoLBpHEEp/CC3IiLWiq26Ety3DRcz8onBHatWDUdTe0W8CWftW/OEWJt3VN4TdnGfDOKqVlHHaaFrKWZka3KrHbSPEsckvPhiRTlY03/SSEBiMnzNdFTKXMNqEblCxfLbTsyHiVVLdt2N3T50FasuLLnUYnuLJre2t4okaS5uAzje0SyuqoGUBUDqCxbvnpXupcVXtg8Vvc28VzJc+zaywFo43kyuUmVi2wbW3bgTkKar/DtoIOFtXhHeM36EZyQU3IAfsVa8Gr31xfaKmoaYLaNLzMcnNV959XlwMA5HTBoLY8+qIX2z2M0iIHa0VJEbDZwBKXJGdrAEoAcVi4e4hvtRtzeW62sMRlkUJMJTIojcr7ZVgM9KiNd1W9ttcuzpunC7LWNtvBkWPYA8+09e+cn9le8GxxScOXS3zGKJpLwTFPejUzSb9vQ9uvgaCV0bXr+7a8VPUlFrcGFmbnFWwiuXGG6LhvHyrJJrGorcRW7JZbZYXkS4DSmM7Cg2Fe4J5gIOSCAah/Rfaxx22sQozCIXjqGaMRuI/VosMY1RQDjr7ozUbxHLBd2tpFaI80FlaZ9YkhZY8kRRwlGdQGc9Tle2KC16/q2oWVvJcyGyYIudgEwZuoHTLfGvdf1bULK2nupGsmEULybAJgz7Bkhct3qC9McCubcuitttZ2XIB2sJrQBlz2OCevxNZPTXYW0tvG88kguI7a6a2jSNZFkO2Pmb1aN8BcJ7WVxknPkFhgu9RdIn32K81QUVhMCSV3bR7XU4z28jW7wzrEtx6xDdwLFPbyBJFRy8bBlDpJGxAO0g9iMjBqJ1H/ALvfrS/3C5rc0L611b5Wv3TUFmpSlApSlApSlApSlApSlBpa3p4urW4tWOBNBJET5CRCuf31UIb2cC19f0e4e4s88t4GjeGRjG0RdTvGAVYnDAYz44q+UoOcaML+1v7zULnS5JPXEi2xwSQMYBFuURyF5Fy2MElcjJNa8gu201NPbRbncJ0kY77XaVW6ExAPO77Rj510+lBSJte1A3cUqaRci2WB1kiLWfMaUsuxx9NnAAYdx73Y1p6XNNEl/DLoN08d3dSyFN9qcpMiK6v9P4kP9hFdDpQc44e5tnHeW44fueTPcM6Rq9sQsbQxRlG+n6HKN9hFOH+bZpewLw/ciCebckSva4WMwRRsrfT9Msrn5NXR6UHL9LtprVr9bbQbmOK5gSONBJbewVjdTuzP0GWFfGo2mo3mm2enNp8kdxC8DNcSPA0Ba36hjtlLncVHh411OlBSDq0xnhu20G69ZSJoWAkh5aRsys+xzIFfJRcdj8qjeGnu7Q6jz9FuXW8v5bhQr2pxHIqrtf6bo3snt5966RXwZ1/PX9ooOYHQJ+Vd+raXLBC0unslq0kJdhbXDSTlBzSq5HLHVhnbU3Jr2oG8SZdJuRai3ZXi3WnMaYuCrj6bO0KCO497sauyuD2IPyr2g5npcNxEmo293o9w1pfXM0oEckLTRidQJEkRZOgJyQVJ7+FZ9ZtL+/ltri2svV0sJBLDFcOokun6KVO0nlLs3AE5JLDp0ro1KCj/AIUmEstzb6HdC7miSJhK8SwqIy+ws4kI2guxyoJPlUbw7bXFlYyaZeaPPdBpZt7xNb8mVZZGboHmVgCD2IrpVKDmWhx3NmmoxR6Hcql1MXiUSWp2KYI48Pmfodyk+PQ1Pz6LMugR2KpvmjsYY9gKjc8SplQScfknxxVupQc14stLvVMlNMmh5dpMoEr2/wBI7SW7KibZT4RN1OB2rNxcX1GF45OHbppRDKkLs9sBG0q4JyJ+2QuflXRKUFHh1GUpaLLoF2z220oeZagBxE0RYfT4I2u46+dSvClpPzb29u4BA9xIm2HerskcUYRd7L7O4nccAnGcZNWOlApSlApSlApSlApSlApSlApSlApSlApSlApXjHAyfCqt67LqhK2kjQWgbDXI/hLkDoy22fcjz05vc/k+DUG/qXEkcUht4Ue4uAM8iEBmUHsZWJCxj4sR8M1rC01C56zXMdohHuQKJZh+lNKNo+QT7TUtpemQ2cQht4xGgyTjuT4s7HqzHuWJJPjUa/FsBYx2yy3TDofV42dAR3Bm6Rg/Ddn4UHi8HW56zvPcE9+fcSuv2R7gg+xRXv4kad46XbH4mCMk/MkZr4GuXh6jRZceTXFsG/ZzCP317+NqR49dtp7TP5Use6IfpTRFkX5sRQfR4LsQMR2ixfGEtCR8jERivj8Xpocmz1OZenSO4/ymP7S+Jf8AnqwRSh1DIwYEZBBBBB8QR3r7oK0eIJ7X6ztdqD/tNvulgA85ExzI/nhlHi1WC2uElRZInV0YZVlIZWB8QR0IrIaq02liKR7jSJo1kJLSWu8erz+eVGeVJ/rFHU+8GoLVSozQtaS7RigZJI22SwuMSQvjO1x+8MMgjqCRUnQKUpQKUpQKUpQKUpQKUpQKUpQKUpQKUpQKUpQKUpQKUqF4q1JoIAsGOfPIsEGeoEkmfbI8VRQzn4IaDQ1HOpzvZLkWkLYuWB/h5MZ9VUj8gZBk88hfzqs8aBQFUAADAA6AAdgBWnoumJaW8dvF2QdWPvOxOXkc+LMxLE+JJreoOf6lcz6ncTRxWhmsoJDEQZlijuJkOJOaQCzRKfZ2gYYhs5wBUzANSChEt7CBQMKBLPKB8NoijAHyNQRsGsLueF9RntYbi4aW3kHJNuHmOZIHMiErJv3MMkBg4A6g1Y10a7A6axIfnb25/ZhBQULib0kz6fepYXF3bFunNeO0lKQ7gCud1xluhBOO1XlbXUHQMt/aMrLkZtHKkEdO0/Yiqnrvobivro3lzqEzO5HMxHEu/aoUY2gAdAPA1Palp0NlEvresXaoAESMSIjNgYVIkhjDs3TAC5NBrcORXGnaitlM0JhvIpZY44EeOOGSEoZCqOzbQ/NyQDjK5wMnNw1jUktLea6mOEijZ2PjhRnA+J7AfGqzwfw6UuJNRlWZS0fLhjnnkmlSPOWeRpHba74X2R0AUeOaseu6Wl5az2ko9maJkPw3DAYfEHB+ygoUU09zibVdJvpg/UQxtD6tGh91eUJg0jY7s4OTnAHassqaRCC02jSWwUdZDYSxhR586JcL891bfDFrcNEYU1OaK4twI5oJ1SdAwHSRC+JDE+Nynf2OM5BxFekjhHVtTt4rdbm2Kq5ZwnNhEnQbdykuOnXpk9/hQYbqa3hniv8AStaRpUTb6pczjFzETnkq8mJN2fdLFgD5AnPR9B1aO9torqA5SRc4PvKezI48GU5BHmK55wLpN9pdm1nqGmtepzCY+XJbOqIR1XErqSM5P21t6BqS2WrraLayWkN/GzrBIsaqlzFjc0XLZl2umMgY6qPzqDpFKUoFKUoFKUoFKUoFKUoFKUoFKUoFKUoFKUoFKUoFV1R6xqzMfcs7YKB4c64OWPzWNFH/ABTViqs8COZYrq7ZcG4v5n759mMiCP8A5IUoLNSlKDHPAsiskiBlYYZWAKkeRB71AfidCgItJri1z2EMzCNf0Yn3Io+AUCrHSgrcXCr9edqt7KD4GSOP98Man99b2k8N21oxkggAkIwZXLSTMPJpZCXI+GalqUClKUETrOgx3LJLuaKeMER3ERxKgPdeuQ6eOxgV+FaPM1K36GK3vFGfaV2tpT5ewVZCf95RVkpQVpdW1CT2Y9JWLzee6TaPksIcsfh7PzrT1LhaRre6uJJudesivHJt2xxtA3NhjhQH2UDjrklmycnsBN6jryW91bWsyMouNyxy9OXzB1ETHuGYZI88GpWg1dKvlubeG4T3ZYlcfJlBx++tuq7wICto8B/kLu5iHwRZ3MY+xGQVYqBSlKBSlKBSlKBSlKBSlKBSlKBSlKBSlKBSlKDw1X/R/wDVdp/RdfnuOasNVngJTHBcWrkFre+nj6eCs3Nj/wCSVKCzUpSgUpSg09O1KK5EjQPuEcrRMcEDehwwBI64PTI6VtM4AJJwAMknoAPMmsFhYR26lIIwimRnIHi0jFnb7SSahNQ4Nhu5mlvZJbhdwKW8khFumOwESYDdevt7qDFdcdW29obQSXsoODHbIZAD5PL0jXse7ViEmrXQ9mO3sFP55N1MB+ipWMH7TVotbVIUEcMaogHRVUKo+QFZqCp/ihLJ/GtZvZCfCN0t1+wRKCP21GcJ2oGqTeo3NxJbQRNFO808kyS3BYYWMyE9UAbcR4tjwqc4h0+7vJBbJKtvaFBzZUY+syZzmKPpiMY7vknr0xUzpmnR2sKW9vGI40XCqvYD/r8aCN4r0Zr2OCJGVQl7BM5PfZDIHITH5RwB9pqbr2vKCB4U9/Uf9pSfdxVP1XeBW320s5H8NfXMg+K890Q/aqKftqxUClKUClKUClKUClKUClKUClKUClKUClKUClKUCq5bn1fVpY8YW8t1lU46GW3xHICfMxtCfkh8qsdQXF1g8sKT24zPayi4hA6bygIeHJ6YkQunXsWB8KCcr2tTS9QS5giuIjlJEDDIwRnwYHsR2I8CK26BSlKBSlKBSlKBSlKBUTxVqJtrKeZBmTZsiXON0shCRL9rstStVuZ/XdRWJesNiRJIc9GuWU8uP/cRi5+Lp4joEvomni1toLZeoihVM+e0AE/b3repSgUpSgUpSgUpSgUpSgUpSgUpSgUpSgUpSgUpSgV5XtKCqTt+Crh5iMWVxIWlPhazsesp8oZD7x/Jbr2YkWoGvmaIOrI6hlYEFSAQQe4IPcVVlWXSThVeex8ANzz2niQB1MsHkB7SdsEdgtlK17G9juI1mgkWRGGVdSCpHwIrYoFKUoFKUoFKVX9S4gJlaz09BPcAgP1+ht89muHHY47IPaPwHUBk4i1doilpa4a6nB5anqsajo1xKB1Ea5+04Ud63ND0pLSBYEJbBLO7e/JI53SSvj8pmJJ+dYdB0QWoeR5DNPKQZp2GGcjsqj8iNfBB0HxJJMtQKUpQKUpQKUpQKUpQKUpQKUpQKUpQKUpQKUpQKUpQKUpQKUpQV6+4YHMa5sZ2tJnOXZAGilP+ugb2WJ8WG1/9Kvkatd2/S8sDKo/lrQ7wR5tA+HU/Bd9WOlBARcZ2R6PdLEfzZw0Dj5rKFNby67bEZF5AR586P/rW7LCrjDqGHkQCP31S+ILuHnnT9NsLee7IBctEnJtlP8pcMBnPkg6n4UGtoPE1vp9xc6fc38ZhBM9tK0yueXIx3wM2SdyN2z1KsPKp78bVl6WNpcXJ8GERih/96bapH6OaqHE/AkdtYPeMPWZ4pFuJcgKska+zNDHGmAicstgDxVcmp2PgO2dVmsby7ttyhlaG6fbggEexJuXGPhQSB0u7vP47cCCIjrb2rNubv0kuiA2Ov5Cp86m9O0+K2jWG3iWNF7KowOvc/Enz8aqzabq9r/F76C8QfkXUZjkI+EsXTPzWvY+OxAwj1azlsiTgStiS1Y/CdOg8PeA70FypWOCZXUPGwZWGQykFSPMEdCKyUClKUClKUClKUClKUClKUClKUClKUClKUClQXHF08OnzyQuUf6NQ6+8u+VFJHxwxqC4v0p7GwuryHUbwvDCZFDz7kJXwZdvUUF6pVW4iV5tRsrMXMsMb2tzI3JfYzNG9sEy2D0Akbp8azfir/OV9/Wf8NBY6VzvgzT5L2O6afU7vMWo3EC7Z9vsRPtTOF6nHjVh/FT+cr7+s/wCGgsdKoek6S8t7f276nebIGhCYnwcSRBm3Hb161pcHw3mppL6zfyx29vdTwKI2CzXGyV/bllxkBQVUBcZ2kk0HSaVTbbhaBxL6hql0kkbmNnW7ecJIuCVkSUsuRkZXA718RcXSW2n3kt4FkuLOc25CAgTyHZyCq+G8SJ08OtBtcVazK0y6XppHrMi7pJSMraQ9jKw8XPZV8T17CpbhzQYrCEQwA9TukkY5klc+9JIx6sxqk6Lptxz5LCG65cxVLjUrxQrTGSbPLt4dwKphVPUjooGB1qaHDFr6wYF1K6FyI+bt9flMoXOOZyy23bnp7uKC3SRhlKsMgggg9iD0INVf0bMUs2sXbLWVzJak+OxGzCT/AMNo6q3EvFeo6NILQxJfhk5kU7nlybeYkeyRUADuHkjGRjO4dO9S8HB6xxz32rahIskpWW4MU721ujBAgA2MDgAAZJ64oLlqWpw2qGS5nSJQPedgo/fVD4i9K9lHE5ige6Tsx2iOIg47GXG8dfyQah+OPRlbxD8Ko80yQjfPDJM7l4R1dopSd6sq5bBJBx4VvcM+j6ymmvJ4zKmy7McZjk/kxFGy5LAkn2z1J8aCucEccJDeSS29pJb6cVHPj3GSO2dziOZRgbEOCDtyvjXckcMAwOQRkEdiD2Iqi2/o8hRj6rqdyjRwmDHMhlVY29rlOjxkFeucHr1qPu9UuY3t9Hml2Ot/bxc63HK5lrLDcNGQOoRswFSB09npQdMpVcPCn85X39Z/w1i4Sd0utStXuJJkhlh5bStucCSEMw3YGRn+2gtFKqRs3vL++Rry4iSHkhEhl2L7cW5ienU5qIsrCR9Xu7BtSu+VFaQyr9Pht0jMGy23JHQdKDolKrn4qfzlff1n/DWnb272mqWkC3k8sc1rcM6zSbxujaDYR06e+1Bb6UpQKUpQKUpQKUpQKUpQVz0h/Vs/6cP38VY/Sb9S6j+qP/ZWT0h/Vs/6cP38VY/Sb9S6j+qP/ZQfWo/XWn/qF595Z1r8baLLcy2kkVslwkYlDxSTNCMuE2MCoOSNp6fGsf4VgutZsWtriOULYXgJjdXAzJaYztPTsay8aa1JbT2cKX0NosqzFpZ4w65jEe1QDInU7m8fCgrUmn2vqthe21kttIdYjicI5PVLp4pMkHDAmM9SOvSrR6SxnTXHXBuLdTgkZDXEQIyPMEioW9tUh07To4rpbkfhmJzMgAVnlunlfaAxAAaQjGT2qb9JP1c361bf3mKg1l4YmsbuS40iO2VJoI0kjmeVfbiaQiQFQ2SRJjr+aKw+i6M2sNzpk8ga4trp2kPbes55qSqD12ncRnzU1d65xfaJdarPJdQXkVpJbXckMciW7tcBUIyrvzgrq3faUI60GLUdMv8ARprq50/ly2tzdNcTboXlngLe8VjWVN6Dv09r4Gvu60hZtKvNQOoJIZJkv1nij2xBrZE2Dlu7dPohkFu/lU/wLxK9765bXAHOsrowPIowku3IEgX8gnByuTjz69Pjhu2RL3V7HYDEZYrgRkAoPWYzzAF7YLxu2PjQRnors5YpdVNzLzJnuYHkYDAzJaxS4A8hzSv+6Ki77VYbLiue5u5RFF+ClTmNnbuaRCq58yFY/ZVs4Zb/ADlra47XNsfhg2UAGP8A0mqzdrLPxPc2cV3Lbo2mxys0WzeWjYKoy6t0xI37qCO471631C+0k2NwsypcBZGTJCbrqzdA3z5Rx8qtfpj+or79BPvUqt8bwz2d1pkDX81xHLdRyOs3L6GK6tVUqURf/GP7Ksnpj+or79BPvUoJm7GdKcEZB09s58foT3qI9Fx/yWb+nT+629TF0f8ANb/qB+5qH9F38Vm/p0/utvQavBX13xB/TW33FRXGDY4ksF8CbNj81bUQP3MaleCvrviD+mtvuKieMB//AEunn4Wg+0tqB/8Aygt/Heky3drHHBGshW6ikaNpDGrojZZS6jIyOlYeBjGvrkCWSWskNwqzKj8wMzQxurbyAT7LgdfKs3HeryWdtHJFPHCXuoomlkXeiLI2GYruXt8xXxwTAg9anGoRXkk86vJJCqogKxJGqhA749mMePXrQZdE+sdV/StvuKq+v6TDcXuuyTRBmh0u3aNskFCY7s5BBHiq/sFWjRPrHVf0rb7ioTUP41xH/sm3+6vaCz6af83Qn/ySfdCoL0aaLAlhYXiwjnvZR7pSSXO9VL9SemSATjyqc036uh/Uk+6Fafo6+p9N/UYf/gKCxUpSgUpSgUpSgUpSgUpSgr/HsLPptwsaM5HLbailmISVGbaqjJOAegrVk44tGBVorog9wbC7IPzBiq1UoOVrq0Sa6mox2lytsNNaAutjcj6UyhgNgjz2HfGKs8/GdlJjmQXDY7btPujj5Ziq20oOaTITYm4jt5hGNeS4CC3lEnJEq5cQ7d+O57Vt8V8RR39sLW1humke5tyAbO5RQFuI2YszRgAAAnJPhXQKUCqZ65JpV3dmeCWS0uZhMk0MbSGByirIkyINwUlchgD3INXOlBTLTX9NtDcS2kcjSXEvMkWG3neSWQ+S7e/7Bknzrf4PtZi13fXUPKe6mVliOC8cUaBIlkI6bz1Ygdt2KslKCoauZNPv5NRS3eeC4hjjnEK75YmhL8uURjq67XIOOowOhr4HEGmC4bURu57W4iLCC45hjDbgmzZ3zjwz0FXKlBzu/wBFn1oz3Txtaqtvy7ISDEocSxzc+VD7oLwxAKeuAc98Vvy8SW9zbvZ6zaSwOVCyxPFK0T4Ocwyxgh0yMgg586utKCja5rR1GJ9M0uGVhMvKluWieOCCJhiQq7gb5NpIVVz1PUjFeaTrMWmyXtvNDcD/ACwtHstLiRDHyYlUq8aFT7pHfwq9UoKhb8WWSPLJDaXW+Vg0hTTrrfIQNoLHldSAMdarmqxTy3UOszWc0Ua39sBFy2e4EEMV2DK8UYYgl7n3epAAzXUqUFUm42s3G14blh5Np92R+wxVj4SkWa/vrmCGSOB4bdF3wSQbnTm7yFkVSejL1xVvqEj4hBfby+m7Gd4J6yyRjAx4mJjQRD6yljqN+biKfE3IZGjtp5VYLFtb2o0IyCO1adqxvJNduIYZQk2nwxRmSGSJndI7oMFWRQTjmJ1x41PfjONm8RZ9lyRvH5CRtgHHfMqjwrOmvqXRNnvOydGHdJZIzt8/4NjQQVlxhAlnHA0N2HW2VCvqN37wjAI/gvOprga1eHS7CKVSrpZxKykYKkIMgjwIr4PEoCbzEOwJAkBxlGfGcY3dMY8z388r6+AW+j7FwPbHXlzJESenT2n+Pu0E1SoReIQQXEY2gR9S47y9QPZB6Y65+XzGNOIwU5pRQhKEEyBdqNAJSzZ+0DHc/LNBP0qGOvqI55mTasSkgFgHciISsu09iAR+/wAqPrwV1jaPqZeWcOMbsxjpkdesnw7UEzStLTbwyxJIwUFh1AbOOpGO3fp28KUG7SlKBSlKBSlKBSlKBSlKBSlKBSlKBSlKBSlKBSlKBSlKBXgUeVKUHgQDsB+zz6mvHQYzgdAcdO2e+KUoK3wMd8MzP7R9YPVup9lE29T5eFWUoD0IHX4efelKAUB6ED9nl2rzlj80eHgPDt+ylKD6KjyFebB0OB3z28fOlKD1RjoBilKUH//Z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0" name="AutoShape 8" descr="data:image/jpeg;base64,/9j/4AAQSkZJRgABAQAAAQABAAD/2wCEAAkGBxQPDxAODg4WFBUUDxcVFhQWFBYXFBUXFRUWGBUVFBYYHCggGxolHhUVITEhJikrLi4xFx8zODMsNygtLisBCgoKBQUFDgUFDisZExkrKysrKysrKysrKysrKysrKysrKysrKysrKysrKysrKysrKysrKysrKysrKysrKysrK//AABEIAMIBAwMBIgACEQEDEQH/xAAbAAEAAgMBAQAAAAAAAAAAAAAABQYDBAcBAv/EAE8QAAIBAwIEAgYECAkJCQEAAAECAwAEEQUSBhMhMUFRBxQiMmFxIzWBsxUWQlJydJGhMzRDZXOUsbTiJCViY3WCg6LRREZTZJKTsrXBJv/EABQBAQAAAAAAAAAAAAAAAAAAAAD/xAAUEQEAAAAAAAAAAAAAAAAAAAAA/9oADAMBAAIRAxEAPwDuNKUoFKUoNbUr1beGW4lOEiiaRj/oopY/uFVSG+1KdYZedZ2nP6xW8qPLKw2lwrOJFG/aCSFBxg+VS3H31RqX+z7j7l6rvH11NA+iy2Vt6xKs8myHcF35tJQfaPQYUk/ZQZdI4lv7u6ubIW9tDLahOdvMro5k3FWiK4O0qAeoz1rFdcW3sGn/AIVmS1MKt7SKJRJjm8skEnHxrD6PLy4n1bVJb60FtMbe13RBg+AOaFbcO+R/ZT0hxRfi1cJZktGSoTvkk3I3Dr194mgl7TUdTltUvFS0AeASiMibfgruCFgcZ8M4qJ0/ja7u7C61S2itxDAkjbH5vMblQrKwBBwM5wKtcIaK5tLVUblLYyAttOwMrQKis3bdjfgfOue8J2nI4c16DGOW+oxgHwCQlR+4CgsqcS3k0d5cWyWwjtjgrJzS7Ytopz1U4H8Lj7Ky6Vr17fc97ZbWOOKRU+l5pYkwxyEkqQAPpMfZUbw19Xa1+kf/AKy0r74GRGsdUWdisZkIdh3CGyg3EdD1xnwoNrTtd1C4uLu2jFmTbcvLfTFZOYm4BcN08utR3493kdhBqk1rCY5JhF6vHzOeGLtHtDMdudy+XjWD0TwwW02qi2ZjboLdo5JIxGzR8ksXIVEz13e1t647nvUl6QbJIbG1RPcbWbeT4fS3Jkb7MuaDd5mq5GZ7FZTGZBaFJCcAgEc7fnGSBu2Yya1uHeJ77UhcPBDbwC3uDBIk3MZxIiKZOqEDAZiB8qz8Q2c8uqwmzvY7eUWEnSSHm70MybiBuXGCE6/6VRfo1hKw67HdSBj+FbkSyImwH6NN7qnXHicdftoLBpHEEp/CC3IiLWiq26Ety3DRcz8onBHatWDUdTe0W8CWftW/OEWJt3VN4TdnGfDOKqVlHHaaFrKWZka3KrHbSPEsckvPhiRTlY03/SSEBiMnzNdFTKXMNqEblCxfLbTsyHiVVLdt2N3T50FasuLLnUYnuLJre2t4okaS5uAzje0SyuqoGUBUDqCxbvnpXupcVXtg8Vvc28VzJc+zaywFo43kyuUmVi2wbW3bgTkKar/DtoIOFtXhHeM36EZyQU3IAfsVa8Gr31xfaKmoaYLaNLzMcnNV959XlwMA5HTBoLY8+qIX2z2M0iIHa0VJEbDZwBKXJGdrAEoAcVi4e4hvtRtzeW62sMRlkUJMJTIojcr7ZVgM9KiNd1W9ttcuzpunC7LWNtvBkWPYA8+09e+cn9le8GxxScOXS3zGKJpLwTFPejUzSb9vQ9uvgaCV0bXr+7a8VPUlFrcGFmbnFWwiuXGG6LhvHyrJJrGorcRW7JZbZYXkS4DSmM7Cg2Fe4J5gIOSCAah/Rfaxx22sQozCIXjqGaMRuI/VosMY1RQDjr7ozUbxHLBd2tpFaI80FlaZ9YkhZY8kRRwlGdQGc9Tle2KC16/q2oWVvJcyGyYIudgEwZuoHTLfGvdf1bULK2nupGsmEULybAJgz7Bkhct3qC9McCubcuitttZ2XIB2sJrQBlz2OCevxNZPTXYW0tvG88kguI7a6a2jSNZFkO2Pmb1aN8BcJ7WVxknPkFhgu9RdIn32K81QUVhMCSV3bR7XU4z28jW7wzrEtx6xDdwLFPbyBJFRy8bBlDpJGxAO0g9iMjBqJ1H/ALvfrS/3C5rc0L611b5Wv3TUFmpSlApSlApSlApSlApSlBpa3p4urW4tWOBNBJET5CRCuf31UIb2cC19f0e4e4s88t4GjeGRjG0RdTvGAVYnDAYz44q+UoOcaML+1v7zULnS5JPXEi2xwSQMYBFuURyF5Fy2MElcjJNa8gu201NPbRbncJ0kY77XaVW6ExAPO77Rj510+lBSJte1A3cUqaRci2WB1kiLWfMaUsuxx9NnAAYdx73Y1p6XNNEl/DLoN08d3dSyFN9qcpMiK6v9P4kP9hFdDpQc44e5tnHeW44fueTPcM6Rq9sQsbQxRlG+n6HKN9hFOH+bZpewLw/ciCebckSva4WMwRRsrfT9Msrn5NXR6UHL9LtprVr9bbQbmOK5gSONBJbewVjdTuzP0GWFfGo2mo3mm2enNp8kdxC8DNcSPA0Ba36hjtlLncVHh411OlBSDq0xnhu20G69ZSJoWAkh5aRsys+xzIFfJRcdj8qjeGnu7Q6jz9FuXW8v5bhQr2pxHIqrtf6bo3snt5966RXwZ1/PX9ooOYHQJ+Vd+raXLBC0unslq0kJdhbXDSTlBzSq5HLHVhnbU3Jr2oG8SZdJuRai3ZXi3WnMaYuCrj6bO0KCO497sauyuD2IPyr2g5npcNxEmo293o9w1pfXM0oEckLTRidQJEkRZOgJyQVJ7+FZ9ZtL+/ltri2svV0sJBLDFcOokun6KVO0nlLs3AE5JLDp0ro1KCj/AIUmEstzb6HdC7miSJhK8SwqIy+ws4kI2guxyoJPlUbw7bXFlYyaZeaPPdBpZt7xNb8mVZZGboHmVgCD2IrpVKDmWhx3NmmoxR6Hcql1MXiUSWp2KYI48Pmfodyk+PQ1Pz6LMugR2KpvmjsYY9gKjc8SplQScfknxxVupQc14stLvVMlNMmh5dpMoEr2/wBI7SW7KibZT4RN1OB2rNxcX1GF45OHbppRDKkLs9sBG0q4JyJ+2QuflXRKUFHh1GUpaLLoF2z220oeZagBxE0RYfT4I2u46+dSvClpPzb29u4BA9xIm2HerskcUYRd7L7O4nccAnGcZNWOlApSlApSlApSlApSlApSlApSlApSlApSlApXjHAyfCqt67LqhK2kjQWgbDXI/hLkDoy22fcjz05vc/k+DUG/qXEkcUht4Ue4uAM8iEBmUHsZWJCxj4sR8M1rC01C56zXMdohHuQKJZh+lNKNo+QT7TUtpemQ2cQht4xGgyTjuT4s7HqzHuWJJPjUa/FsBYx2yy3TDofV42dAR3Bm6Rg/Ddn4UHi8HW56zvPcE9+fcSuv2R7gg+xRXv4kad46XbH4mCMk/MkZr4GuXh6jRZceTXFsG/ZzCP317+NqR49dtp7TP5Use6IfpTRFkX5sRQfR4LsQMR2ixfGEtCR8jERivj8Xpocmz1OZenSO4/ymP7S+Jf8AnqwRSh1DIwYEZBBBBB8QR3r7oK0eIJ7X6ztdqD/tNvulgA85ExzI/nhlHi1WC2uElRZInV0YZVlIZWB8QR0IrIaq02liKR7jSJo1kJLSWu8erz+eVGeVJ/rFHU+8GoLVSozQtaS7RigZJI22SwuMSQvjO1x+8MMgjqCRUnQKUpQKUpQKUpQKUpQKUpQKUpQKUpQKUpQKUpQKUpQKUqF4q1JoIAsGOfPIsEGeoEkmfbI8VRQzn4IaDQ1HOpzvZLkWkLYuWB/h5MZ9VUj8gZBk88hfzqs8aBQFUAADAA6AAdgBWnoumJaW8dvF2QdWPvOxOXkc+LMxLE+JJreoOf6lcz6ncTRxWhmsoJDEQZlijuJkOJOaQCzRKfZ2gYYhs5wBUzANSChEt7CBQMKBLPKB8NoijAHyNQRsGsLueF9RntYbi4aW3kHJNuHmOZIHMiErJv3MMkBg4A6g1Y10a7A6axIfnb25/ZhBQULib0kz6fepYXF3bFunNeO0lKQ7gCud1xluhBOO1XlbXUHQMt/aMrLkZtHKkEdO0/Yiqnrvobivro3lzqEzO5HMxHEu/aoUY2gAdAPA1Palp0NlEvresXaoAESMSIjNgYVIkhjDs3TAC5NBrcORXGnaitlM0JhvIpZY44EeOOGSEoZCqOzbQ/NyQDjK5wMnNw1jUktLea6mOEijZ2PjhRnA+J7AfGqzwfw6UuJNRlWZS0fLhjnnkmlSPOWeRpHba74X2R0AUeOaseu6Wl5az2ko9maJkPw3DAYfEHB+ygoUU09zibVdJvpg/UQxtD6tGh91eUJg0jY7s4OTnAHassqaRCC02jSWwUdZDYSxhR586JcL891bfDFrcNEYU1OaK4twI5oJ1SdAwHSRC+JDE+Nynf2OM5BxFekjhHVtTt4rdbm2Kq5ZwnNhEnQbdykuOnXpk9/hQYbqa3hniv8AStaRpUTb6pczjFzETnkq8mJN2fdLFgD5AnPR9B1aO9torqA5SRc4PvKezI48GU5BHmK55wLpN9pdm1nqGmtepzCY+XJbOqIR1XErqSM5P21t6BqS2WrraLayWkN/GzrBIsaqlzFjc0XLZl2umMgY6qPzqDpFKUoFKUoFKUoFKUoFKUoFKUoFKUoFKUoFKUoFKUoFV1R6xqzMfcs7YKB4c64OWPzWNFH/ABTViqs8COZYrq7ZcG4v5n759mMiCP8A5IUoLNSlKDHPAsiskiBlYYZWAKkeRB71AfidCgItJri1z2EMzCNf0Yn3Io+AUCrHSgrcXCr9edqt7KD4GSOP98Man99b2k8N21oxkggAkIwZXLSTMPJpZCXI+GalqUClKUETrOgx3LJLuaKeMER3ERxKgPdeuQ6eOxgV+FaPM1K36GK3vFGfaV2tpT5ewVZCf95RVkpQVpdW1CT2Y9JWLzee6TaPksIcsfh7PzrT1LhaRre6uJJudesivHJt2xxtA3NhjhQH2UDjrklmycnsBN6jryW91bWsyMouNyxy9OXzB1ETHuGYZI88GpWg1dKvlubeG4T3ZYlcfJlBx++tuq7wICto8B/kLu5iHwRZ3MY+xGQVYqBSlKBSlKBSlKBSlKBSlKBSlKBSlKBSlKBSlKDw1X/R/wDVdp/RdfnuOasNVngJTHBcWrkFre+nj6eCs3Nj/wCSVKCzUpSgUpSg09O1KK5EjQPuEcrRMcEDehwwBI64PTI6VtM4AJJwAMknoAPMmsFhYR26lIIwimRnIHi0jFnb7SSahNQ4Nhu5mlvZJbhdwKW8khFumOwESYDdevt7qDFdcdW29obQSXsoODHbIZAD5PL0jXse7ViEmrXQ9mO3sFP55N1MB+ipWMH7TVotbVIUEcMaogHRVUKo+QFZqCp/ihLJ/GtZvZCfCN0t1+wRKCP21GcJ2oGqTeo3NxJbQRNFO808kyS3BYYWMyE9UAbcR4tjwqc4h0+7vJBbJKtvaFBzZUY+syZzmKPpiMY7vknr0xUzpmnR2sKW9vGI40XCqvYD/r8aCN4r0Zr2OCJGVQl7BM5PfZDIHITH5RwB9pqbr2vKCB4U9/Uf9pSfdxVP1XeBW320s5H8NfXMg+K890Q/aqKftqxUClKUClKUClKUClKUClKUClKUClKUClKUClKUCq5bn1fVpY8YW8t1lU46GW3xHICfMxtCfkh8qsdQXF1g8sKT24zPayi4hA6bygIeHJ6YkQunXsWB8KCcr2tTS9QS5giuIjlJEDDIwRnwYHsR2I8CK26BSlKBSlKBSlKBSlKBUTxVqJtrKeZBmTZsiXON0shCRL9rstStVuZ/XdRWJesNiRJIc9GuWU8uP/cRi5+Lp4joEvomni1toLZeoihVM+e0AE/b3repSgUpSgUpSgUpSgUpSgUpSgUpSgUpSgUpSgUpSgV5XtKCqTt+Crh5iMWVxIWlPhazsesp8oZD7x/Jbr2YkWoGvmaIOrI6hlYEFSAQQe4IPcVVlWXSThVeex8ANzz2niQB1MsHkB7SdsEdgtlK17G9juI1mgkWRGGVdSCpHwIrYoFKUoFKUoFKVX9S4gJlaz09BPcAgP1+ht89muHHY47IPaPwHUBk4i1doilpa4a6nB5anqsajo1xKB1Ea5+04Ud63ND0pLSBYEJbBLO7e/JI53SSvj8pmJJ+dYdB0QWoeR5DNPKQZp2GGcjsqj8iNfBB0HxJJMtQKUpQKUpQKUpQKUpQKUpQKUpQKUpQKUpQKUpQKUpQKUpQKUpQV6+4YHMa5sZ2tJnOXZAGilP+ugb2WJ8WG1/9Kvkatd2/S8sDKo/lrQ7wR5tA+HU/Bd9WOlBARcZ2R6PdLEfzZw0Dj5rKFNby67bEZF5AR586P/rW7LCrjDqGHkQCP31S+ILuHnnT9NsLee7IBctEnJtlP8pcMBnPkg6n4UGtoPE1vp9xc6fc38ZhBM9tK0yueXIx3wM2SdyN2z1KsPKp78bVl6WNpcXJ8GERih/96bapH6OaqHE/AkdtYPeMPWZ4pFuJcgKska+zNDHGmAicstgDxVcmp2PgO2dVmsby7ttyhlaG6fbggEexJuXGPhQSB0u7vP47cCCIjrb2rNubv0kuiA2Ov5Cp86m9O0+K2jWG3iWNF7KowOvc/Enz8aqzabq9r/F76C8QfkXUZjkI+EsXTPzWvY+OxAwj1azlsiTgStiS1Y/CdOg8PeA70FypWOCZXUPGwZWGQykFSPMEdCKyUClKUClKUClKUClKUClKUClKUClKUClKUClQXHF08OnzyQuUf6NQ6+8u+VFJHxwxqC4v0p7GwuryHUbwvDCZFDz7kJXwZdvUUF6pVW4iV5tRsrMXMsMb2tzI3JfYzNG9sEy2D0Akbp8azfir/OV9/Wf8NBY6VzvgzT5L2O6afU7vMWo3EC7Z9vsRPtTOF6nHjVh/FT+cr7+s/wCGgsdKoek6S8t7f276nebIGhCYnwcSRBm3Hb161pcHw3mppL6zfyx29vdTwKI2CzXGyV/bllxkBQVUBcZ2kk0HSaVTbbhaBxL6hql0kkbmNnW7ecJIuCVkSUsuRkZXA718RcXSW2n3kt4FkuLOc25CAgTyHZyCq+G8SJ08OtBtcVazK0y6XppHrMi7pJSMraQ9jKw8XPZV8T17CpbhzQYrCEQwA9TukkY5klc+9JIx6sxqk6Lptxz5LCG65cxVLjUrxQrTGSbPLt4dwKphVPUjooGB1qaHDFr6wYF1K6FyI+bt9flMoXOOZyy23bnp7uKC3SRhlKsMgggg9iD0INVf0bMUs2sXbLWVzJak+OxGzCT/AMNo6q3EvFeo6NILQxJfhk5kU7nlybeYkeyRUADuHkjGRjO4dO9S8HB6xxz32rahIskpWW4MU721ujBAgA2MDgAAZJ64oLlqWpw2qGS5nSJQPedgo/fVD4i9K9lHE5ige6Tsx2iOIg47GXG8dfyQah+OPRlbxD8Ko80yQjfPDJM7l4R1dopSd6sq5bBJBx4VvcM+j6ymmvJ4zKmy7McZjk/kxFGy5LAkn2z1J8aCucEccJDeSS29pJb6cVHPj3GSO2dziOZRgbEOCDtyvjXckcMAwOQRkEdiD2Iqi2/o8hRj6rqdyjRwmDHMhlVY29rlOjxkFeucHr1qPu9UuY3t9Hml2Ot/bxc63HK5lrLDcNGQOoRswFSB09npQdMpVcPCn85X39Z/w1i4Sd0utStXuJJkhlh5bStucCSEMw3YGRn+2gtFKqRs3vL++Rry4iSHkhEhl2L7cW5ienU5qIsrCR9Xu7BtSu+VFaQyr9Pht0jMGy23JHQdKDolKrn4qfzlff1n/DWnb272mqWkC3k8sc1rcM6zSbxujaDYR06e+1Bb6UpQKUpQKUpQKUpQKUpQVz0h/Vs/6cP38VY/Sb9S6j+qP/ZWT0h/Vs/6cP38VY/Sb9S6j+qP/ZQfWo/XWn/qF595Z1r8baLLcy2kkVslwkYlDxSTNCMuE2MCoOSNp6fGsf4VgutZsWtriOULYXgJjdXAzJaYztPTsay8aa1JbT2cKX0NosqzFpZ4w65jEe1QDInU7m8fCgrUmn2vqthe21kttIdYjicI5PVLp4pMkHDAmM9SOvSrR6SxnTXHXBuLdTgkZDXEQIyPMEioW9tUh07To4rpbkfhmJzMgAVnlunlfaAxAAaQjGT2qb9JP1c361bf3mKg1l4YmsbuS40iO2VJoI0kjmeVfbiaQiQFQ2SRJjr+aKw+i6M2sNzpk8ga4trp2kPbes55qSqD12ncRnzU1d65xfaJdarPJdQXkVpJbXckMciW7tcBUIyrvzgrq3faUI60GLUdMv8ARprq50/ly2tzdNcTboXlngLe8VjWVN6Dv09r4Gvu60hZtKvNQOoJIZJkv1nij2xBrZE2Dlu7dPohkFu/lU/wLxK9765bXAHOsrowPIowku3IEgX8gnByuTjz69Pjhu2RL3V7HYDEZYrgRkAoPWYzzAF7YLxu2PjQRnors5YpdVNzLzJnuYHkYDAzJaxS4A8hzSv+6Ki77VYbLiue5u5RFF+ClTmNnbuaRCq58yFY/ZVs4Zb/ADlra47XNsfhg2UAGP8A0mqzdrLPxPc2cV3Lbo2mxys0WzeWjYKoy6t0xI37qCO471631C+0k2NwsypcBZGTJCbrqzdA3z5Rx8qtfpj+or79BPvUqt8bwz2d1pkDX81xHLdRyOs3L6GK6tVUqURf/GP7Ksnpj+or79BPvUoJm7GdKcEZB09s58foT3qI9Fx/yWb+nT+629TF0f8ANb/qB+5qH9F38Vm/p0/utvQavBX13xB/TW33FRXGDY4ksF8CbNj81bUQP3MaleCvrviD+mtvuKieMB//AEunn4Wg+0tqB/8Aygt/Heky3drHHBGshW6ikaNpDGrojZZS6jIyOlYeBjGvrkCWSWskNwqzKj8wMzQxurbyAT7LgdfKs3HeryWdtHJFPHCXuoomlkXeiLI2GYruXt8xXxwTAg9anGoRXkk86vJJCqogKxJGqhA749mMePXrQZdE+sdV/StvuKq+v6TDcXuuyTRBmh0u3aNskFCY7s5BBHiq/sFWjRPrHVf0rb7ioTUP41xH/sm3+6vaCz6af83Qn/ySfdCoL0aaLAlhYXiwjnvZR7pSSXO9VL9SemSATjyqc036uh/Uk+6Fafo6+p9N/UYf/gKCxUpSgUpSgUpSgUpSgUpSgr/HsLPptwsaM5HLbailmISVGbaqjJOAegrVk44tGBVorog9wbC7IPzBiq1UoOVrq0Sa6mox2lytsNNaAutjcj6UyhgNgjz2HfGKs8/GdlJjmQXDY7btPujj5Ziq20oOaTITYm4jt5hGNeS4CC3lEnJEq5cQ7d+O57Vt8V8RR39sLW1humke5tyAbO5RQFuI2YszRgAAAnJPhXQKUCqZ65JpV3dmeCWS0uZhMk0MbSGByirIkyINwUlchgD3INXOlBTLTX9NtDcS2kcjSXEvMkWG3neSWQ+S7e/7Bknzrf4PtZi13fXUPKe6mVliOC8cUaBIlkI6bz1Ygdt2KslKCoauZNPv5NRS3eeC4hjjnEK75YmhL8uURjq67XIOOowOhr4HEGmC4bURu57W4iLCC45hjDbgmzZ3zjwz0FXKlBzu/wBFn1oz3Txtaqtvy7ISDEocSxzc+VD7oLwxAKeuAc98Vvy8SW9zbvZ6zaSwOVCyxPFK0T4Ocwyxgh0yMgg586utKCja5rR1GJ9M0uGVhMvKluWieOCCJhiQq7gb5NpIVVz1PUjFeaTrMWmyXtvNDcD/ACwtHstLiRDHyYlUq8aFT7pHfwq9UoKhb8WWSPLJDaXW+Vg0hTTrrfIQNoLHldSAMdarmqxTy3UOszWc0Ua39sBFy2e4EEMV2DK8UYYgl7n3epAAzXUqUFUm42s3G14blh5Np92R+wxVj4SkWa/vrmCGSOB4bdF3wSQbnTm7yFkVSejL1xVvqEj4hBfby+m7Gd4J6yyRjAx4mJjQRD6yljqN+biKfE3IZGjtp5VYLFtb2o0IyCO1adqxvJNduIYZQk2nwxRmSGSJndI7oMFWRQTjmJ1x41PfjONm8RZ9lyRvH5CRtgHHfMqjwrOmvqXRNnvOydGHdJZIzt8/4NjQQVlxhAlnHA0N2HW2VCvqN37wjAI/gvOprga1eHS7CKVSrpZxKykYKkIMgjwIr4PEoCbzEOwJAkBxlGfGcY3dMY8z388r6+AW+j7FwPbHXlzJESenT2n+Pu0E1SoReIQQXEY2gR9S47y9QPZB6Y65+XzGNOIwU5pRQhKEEyBdqNAJSzZ+0DHc/LNBP0qGOvqI55mTasSkgFgHciISsu09iAR+/wAqPrwV1jaPqZeWcOMbsxjpkdesnw7UEzStLTbwyxJIwUFh1AbOOpGO3fp28KUG7SlKBSlKBSlKBSlKBSlKBSlKBSlKBSlKBSlKBSlKBSlKBXgUeVKUHgQDsB+zz6mvHQYzgdAcdO2e+KUoK3wMd8MzP7R9YPVup9lE29T5eFWUoD0IHX4efelKAUB6ED9nl2rzlj80eHgPDt+ylKD6KjyFebB0OB3z28fOlKD1RjoBilKUH//Z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1" name="AutoShape 10" descr="Resultado de imagen para lets code meme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2" name="AutoShape 12" descr="Resultado de imagen para lets code meme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3085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28" t="47778" r="57500" b="30000"/>
          <a:stretch/>
        </p:blipFill>
        <p:spPr bwMode="auto">
          <a:xfrm>
            <a:off x="2928069" y="3936544"/>
            <a:ext cx="3489548" cy="2623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225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7469</TotalTime>
  <Words>358</Words>
  <Application>Microsoft Office PowerPoint</Application>
  <PresentationFormat>Presentación en pantalla (4:3)</PresentationFormat>
  <Paragraphs>59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yaimbalo</dc:creator>
  <cp:lastModifiedBy>Itguardian</cp:lastModifiedBy>
  <cp:revision>529</cp:revision>
  <cp:lastPrinted>2015-04-20T22:13:53Z</cp:lastPrinted>
  <dcterms:created xsi:type="dcterms:W3CDTF">2014-09-09T02:40:58Z</dcterms:created>
  <dcterms:modified xsi:type="dcterms:W3CDTF">2015-06-15T22:43:00Z</dcterms:modified>
</cp:coreProperties>
</file>