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2" r:id="rId31"/>
    <p:sldId id="284" r:id="rId3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7/21/2022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7/21/2022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7/21/2022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7/21/2022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7/21/2022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3910</TotalTime>
  <Words>3001</Words>
  <Application>Microsoft Office PowerPoint</Application>
  <PresentationFormat>Widescreen</PresentationFormat>
  <Paragraphs>518</Paragraphs>
  <Slides>29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Coupons</vt:lpstr>
      <vt:lpstr>Aplicarea couponului general</vt:lpstr>
      <vt:lpstr>Aplicarea couponului pentru utilizatori</vt:lpstr>
      <vt:lpstr>Aplicarea couponului pentru Branduri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75</cp:revision>
  <dcterms:created xsi:type="dcterms:W3CDTF">2021-07-15T14:24:17Z</dcterms:created>
  <dcterms:modified xsi:type="dcterms:W3CDTF">2022-07-21T14:31:28Z</dcterms:modified>
</cp:coreProperties>
</file>