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4660"/>
  </p:normalViewPr>
  <p:slideViewPr>
    <p:cSldViewPr snapToGrid="0">
      <p:cViewPr varScale="1">
        <p:scale>
          <a:sx n="127" d="100"/>
          <a:sy n="127"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6/27/2022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6/27/2022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6/27/2022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6/27/2022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6/27/2022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3847</TotalTime>
  <Words>2757</Words>
  <Application>Microsoft Office PowerPoint</Application>
  <PresentationFormat>Widescreen</PresentationFormat>
  <Paragraphs>500</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Coupons</vt:lpstr>
      <vt:lpstr>Aplicarea couponului general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72</cp:revision>
  <dcterms:created xsi:type="dcterms:W3CDTF">2021-07-15T14:24:17Z</dcterms:created>
  <dcterms:modified xsi:type="dcterms:W3CDTF">2022-06-27T16:04:47Z</dcterms:modified>
</cp:coreProperties>
</file>