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4/13/2022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4/13/2022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4/13/2022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4/13/2022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4/13/2022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4/13/2022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4/13/2022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3711624908"/>
              </p:ext>
            </p:extLst>
          </p:nvPr>
        </p:nvGraphicFramePr>
        <p:xfrm>
          <a:off x="6477885" y="3469545"/>
          <a:ext cx="1749168" cy="3009744"/>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34416">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34416">
                <a:tc>
                  <a:txBody>
                    <a:bodyPr/>
                    <a:lstStyle/>
                    <a:p>
                      <a:r>
                        <a:rPr lang="en-US" sz="1400"/>
                        <a:t>id</a:t>
                      </a:r>
                      <a:endParaRPr lang="ro-RO" sz="1400"/>
                    </a:p>
                  </a:txBody>
                  <a:tcPr/>
                </a:tc>
                <a:extLst>
                  <a:ext uri="{0D108BD9-81ED-4DB2-BD59-A6C34878D82A}">
                    <a16:rowId xmlns:a16="http://schemas.microsoft.com/office/drawing/2014/main" val="372363252"/>
                  </a:ext>
                </a:extLst>
              </a:tr>
              <a:tr h="334416">
                <a:tc>
                  <a:txBody>
                    <a:bodyPr/>
                    <a:lstStyle/>
                    <a:p>
                      <a:r>
                        <a:rPr lang="en-US" sz="1400"/>
                        <a:t>user_id</a:t>
                      </a:r>
                      <a:endParaRPr lang="ro-RO" sz="1400"/>
                    </a:p>
                  </a:txBody>
                  <a:tcPr/>
                </a:tc>
                <a:extLst>
                  <a:ext uri="{0D108BD9-81ED-4DB2-BD59-A6C34878D82A}">
                    <a16:rowId xmlns:a16="http://schemas.microsoft.com/office/drawing/2014/main" val="1083826987"/>
                  </a:ext>
                </a:extLst>
              </a:tr>
              <a:tr h="334416">
                <a:tc>
                  <a:txBody>
                    <a:bodyPr/>
                    <a:lstStyle/>
                    <a:p>
                      <a:r>
                        <a:rPr lang="en-US" sz="1400"/>
                        <a:t>address_id</a:t>
                      </a:r>
                      <a:endParaRPr lang="ro-RO" sz="1400"/>
                    </a:p>
                  </a:txBody>
                  <a:tcPr/>
                </a:tc>
                <a:extLst>
                  <a:ext uri="{0D108BD9-81ED-4DB2-BD59-A6C34878D82A}">
                    <a16:rowId xmlns:a16="http://schemas.microsoft.com/office/drawing/2014/main" val="2318874259"/>
                  </a:ext>
                </a:extLst>
              </a:tr>
              <a:tr h="334416">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34416">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34416">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34416">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334416">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3197891703"/>
              </p:ext>
            </p:extLst>
          </p:nvPr>
        </p:nvGraphicFramePr>
        <p:xfrm>
          <a:off x="9617279" y="2468629"/>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cxnSp>
        <p:nvCxnSpPr>
          <p:cNvPr id="6" name="Connector: Elbow 5">
            <a:extLst>
              <a:ext uri="{FF2B5EF4-FFF2-40B4-BE49-F238E27FC236}">
                <a16:creationId xmlns:a16="http://schemas.microsoft.com/office/drawing/2014/main" id="{12499E84-2BCA-415A-9D69-6B3CBD97381D}"/>
              </a:ext>
            </a:extLst>
          </p:cNvPr>
          <p:cNvCxnSpPr>
            <a:cxnSpLocks/>
          </p:cNvCxnSpPr>
          <p:nvPr/>
        </p:nvCxnSpPr>
        <p:spPr>
          <a:xfrm flipV="1">
            <a:off x="8227053" y="3249521"/>
            <a:ext cx="1390226" cy="7557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D46ACAE-F731-46A5-BFAE-34F2FDC1AEF9}"/>
              </a:ext>
            </a:extLst>
          </p:cNvPr>
          <p:cNvCxnSpPr>
            <a:cxnSpLocks/>
          </p:cNvCxnSpPr>
          <p:nvPr/>
        </p:nvCxnSpPr>
        <p:spPr>
          <a:xfrm rot="16200000" flipH="1">
            <a:off x="4394170" y="1643932"/>
            <a:ext cx="3035965" cy="2880631"/>
          </a:xfrm>
          <a:prstGeom prst="bentConnector3">
            <a:avLst>
              <a:gd name="adj1" fmla="val 5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2835</TotalTime>
  <Words>2185</Words>
  <Application>Microsoft Office PowerPoint</Application>
  <PresentationFormat>Widescreen</PresentationFormat>
  <Paragraphs>422</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40</cp:revision>
  <dcterms:created xsi:type="dcterms:W3CDTF">2021-07-15T14:24:17Z</dcterms:created>
  <dcterms:modified xsi:type="dcterms:W3CDTF">2022-04-13T17:09:27Z</dcterms:modified>
</cp:coreProperties>
</file>