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502D2-6165-45C4-A125-0BDB5634B1C0}" v="24" dt="2021-05-27T18:57:08.079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>
      <p:cViewPr varScale="1">
        <p:scale>
          <a:sx n="111" d="100"/>
          <a:sy n="111" d="100"/>
        </p:scale>
        <p:origin x="51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llen" userId="c7c74c84cd207ce6" providerId="LiveId" clId="{1A8502D2-6165-45C4-A125-0BDB5634B1C0}"/>
    <pc:docChg chg="undo redo custSel addSld modSld">
      <pc:chgData name="Gabriel Allen" userId="c7c74c84cd207ce6" providerId="LiveId" clId="{1A8502D2-6165-45C4-A125-0BDB5634B1C0}" dt="2021-05-27T19:24:45.945" v="2996" actId="2711"/>
      <pc:docMkLst>
        <pc:docMk/>
      </pc:docMkLst>
      <pc:sldChg chg="modSp mod">
        <pc:chgData name="Gabriel Allen" userId="c7c74c84cd207ce6" providerId="LiveId" clId="{1A8502D2-6165-45C4-A125-0BDB5634B1C0}" dt="2021-05-26T20:05:58.947" v="964" actId="2711"/>
        <pc:sldMkLst>
          <pc:docMk/>
          <pc:sldMk cId="435141664" sldId="256"/>
        </pc:sldMkLst>
        <pc:spChg chg="mod">
          <ac:chgData name="Gabriel Allen" userId="c7c74c84cd207ce6" providerId="LiveId" clId="{1A8502D2-6165-45C4-A125-0BDB5634B1C0}" dt="2021-05-26T20:05:58.947" v="964" actId="2711"/>
          <ac:spMkLst>
            <pc:docMk/>
            <pc:sldMk cId="435141664" sldId="256"/>
            <ac:spMk id="2" creationId="{00000000-0000-0000-0000-000000000000}"/>
          </ac:spMkLst>
        </pc:spChg>
        <pc:spChg chg="mod">
          <ac:chgData name="Gabriel Allen" userId="c7c74c84cd207ce6" providerId="LiveId" clId="{1A8502D2-6165-45C4-A125-0BDB5634B1C0}" dt="2021-05-26T20:05:49.137" v="963" actId="2711"/>
          <ac:spMkLst>
            <pc:docMk/>
            <pc:sldMk cId="435141664" sldId="256"/>
            <ac:spMk id="3" creationId="{00000000-0000-0000-0000-000000000000}"/>
          </ac:spMkLst>
        </pc:spChg>
      </pc:sldChg>
      <pc:sldChg chg="modSp mod">
        <pc:chgData name="Gabriel Allen" userId="c7c74c84cd207ce6" providerId="LiveId" clId="{1A8502D2-6165-45C4-A125-0BDB5634B1C0}" dt="2021-05-26T20:31:18.090" v="1836" actId="2711"/>
        <pc:sldMkLst>
          <pc:docMk/>
          <pc:sldMk cId="3948871394" sldId="257"/>
        </pc:sldMkLst>
        <pc:spChg chg="mod">
          <ac:chgData name="Gabriel Allen" userId="c7c74c84cd207ce6" providerId="LiveId" clId="{1A8502D2-6165-45C4-A125-0BDB5634B1C0}" dt="2021-05-26T20:31:18.090" v="1836" actId="2711"/>
          <ac:spMkLst>
            <pc:docMk/>
            <pc:sldMk cId="3948871394" sldId="257"/>
            <ac:spMk id="2" creationId="{FAAF68B0-4156-4FDC-B57A-1BCA56003D58}"/>
          </ac:spMkLst>
        </pc:spChg>
        <pc:spChg chg="mod">
          <ac:chgData name="Gabriel Allen" userId="c7c74c84cd207ce6" providerId="LiveId" clId="{1A8502D2-6165-45C4-A125-0BDB5634B1C0}" dt="2021-05-26T20:05:42.794" v="962" actId="2711"/>
          <ac:spMkLst>
            <pc:docMk/>
            <pc:sldMk cId="3948871394" sldId="257"/>
            <ac:spMk id="3" creationId="{EE00285A-CDEC-44E7-B8CB-E8BC37D2ECB1}"/>
          </ac:spMkLst>
        </pc:spChg>
      </pc:sldChg>
      <pc:sldChg chg="addSp delSp modSp mod modClrScheme chgLayout">
        <pc:chgData name="Gabriel Allen" userId="c7c74c84cd207ce6" providerId="LiveId" clId="{1A8502D2-6165-45C4-A125-0BDB5634B1C0}" dt="2021-05-26T20:46:55.381" v="1872"/>
        <pc:sldMkLst>
          <pc:docMk/>
          <pc:sldMk cId="3557814306" sldId="258"/>
        </pc:sldMkLst>
        <pc:spChg chg="mod ord">
          <ac:chgData name="Gabriel Allen" userId="c7c74c84cd207ce6" providerId="LiveId" clId="{1A8502D2-6165-45C4-A125-0BDB5634B1C0}" dt="2021-05-26T20:39:20.849" v="1855" actId="700"/>
          <ac:spMkLst>
            <pc:docMk/>
            <pc:sldMk cId="3557814306" sldId="258"/>
            <ac:spMk id="2" creationId="{994274A7-E0AB-45AF-B3D8-4A9305328B60}"/>
          </ac:spMkLst>
        </pc:spChg>
        <pc:spChg chg="mod ord">
          <ac:chgData name="Gabriel Allen" userId="c7c74c84cd207ce6" providerId="LiveId" clId="{1A8502D2-6165-45C4-A125-0BDB5634B1C0}" dt="2021-05-26T20:45:41.131" v="1870" actId="20577"/>
          <ac:spMkLst>
            <pc:docMk/>
            <pc:sldMk cId="3557814306" sldId="258"/>
            <ac:spMk id="3" creationId="{2F7C00B5-C747-4948-9FCC-454DBA589387}"/>
          </ac:spMkLst>
        </pc:spChg>
        <pc:spChg chg="add del mod ord">
          <ac:chgData name="Gabriel Allen" userId="c7c74c84cd207ce6" providerId="LiveId" clId="{1A8502D2-6165-45C4-A125-0BDB5634B1C0}" dt="2021-05-26T20:39:39.283" v="1857" actId="931"/>
          <ac:spMkLst>
            <pc:docMk/>
            <pc:sldMk cId="3557814306" sldId="258"/>
            <ac:spMk id="5" creationId="{465626B6-BFD6-4EF2-BF6C-81AC0735D40F}"/>
          </ac:spMkLst>
        </pc:spChg>
        <pc:spChg chg="add del mod">
          <ac:chgData name="Gabriel Allen" userId="c7c74c84cd207ce6" providerId="LiveId" clId="{1A8502D2-6165-45C4-A125-0BDB5634B1C0}" dt="2021-05-26T20:42:42.072" v="1859"/>
          <ac:spMkLst>
            <pc:docMk/>
            <pc:sldMk cId="3557814306" sldId="258"/>
            <ac:spMk id="9" creationId="{EE17FAC3-B823-49D3-A14B-EA9EBC6843DA}"/>
          </ac:spMkLst>
        </pc:spChg>
        <pc:spChg chg="add del mod">
          <ac:chgData name="Gabriel Allen" userId="c7c74c84cd207ce6" providerId="LiveId" clId="{1A8502D2-6165-45C4-A125-0BDB5634B1C0}" dt="2021-05-26T20:46:55.381" v="1872"/>
          <ac:spMkLst>
            <pc:docMk/>
            <pc:sldMk cId="3557814306" sldId="258"/>
            <ac:spMk id="12" creationId="{38133CB0-498E-4A91-997C-039C160C1BC6}"/>
          </ac:spMkLst>
        </pc:spChg>
        <pc:picChg chg="add del mod">
          <ac:chgData name="Gabriel Allen" userId="c7c74c84cd207ce6" providerId="LiveId" clId="{1A8502D2-6165-45C4-A125-0BDB5634B1C0}" dt="2021-05-26T20:39:24.680" v="1856" actId="478"/>
          <ac:picMkLst>
            <pc:docMk/>
            <pc:sldMk cId="3557814306" sldId="258"/>
            <ac:picMk id="4" creationId="{732F8669-7708-4351-9BAA-858767F7360F}"/>
          </ac:picMkLst>
        </pc:picChg>
        <pc:picChg chg="add del mod">
          <ac:chgData name="Gabriel Allen" userId="c7c74c84cd207ce6" providerId="LiveId" clId="{1A8502D2-6165-45C4-A125-0BDB5634B1C0}" dt="2021-05-26T20:42:38.418" v="1858" actId="478"/>
          <ac:picMkLst>
            <pc:docMk/>
            <pc:sldMk cId="3557814306" sldId="258"/>
            <ac:picMk id="7" creationId="{B5B3BC1E-26F8-4886-B820-3322885517D7}"/>
          </ac:picMkLst>
        </pc:picChg>
        <pc:picChg chg="add del mod">
          <ac:chgData name="Gabriel Allen" userId="c7c74c84cd207ce6" providerId="LiveId" clId="{1A8502D2-6165-45C4-A125-0BDB5634B1C0}" dt="2021-05-26T20:46:52.064" v="1871" actId="478"/>
          <ac:picMkLst>
            <pc:docMk/>
            <pc:sldMk cId="3557814306" sldId="258"/>
            <ac:picMk id="10" creationId="{2B07B92D-5899-412F-A1A5-FECCB95CE176}"/>
          </ac:picMkLst>
        </pc:picChg>
        <pc:picChg chg="add mod">
          <ac:chgData name="Gabriel Allen" userId="c7c74c84cd207ce6" providerId="LiveId" clId="{1A8502D2-6165-45C4-A125-0BDB5634B1C0}" dt="2021-05-26T20:46:55.381" v="1872"/>
          <ac:picMkLst>
            <pc:docMk/>
            <pc:sldMk cId="3557814306" sldId="258"/>
            <ac:picMk id="13" creationId="{684C9922-ECBD-49F2-B0EC-085D89CB11A1}"/>
          </ac:picMkLst>
        </pc:picChg>
      </pc:sldChg>
      <pc:sldChg chg="modSp mod">
        <pc:chgData name="Gabriel Allen" userId="c7c74c84cd207ce6" providerId="LiveId" clId="{1A8502D2-6165-45C4-A125-0BDB5634B1C0}" dt="2021-05-26T20:31:29.990" v="1838" actId="2711"/>
        <pc:sldMkLst>
          <pc:docMk/>
          <pc:sldMk cId="1597808406" sldId="259"/>
        </pc:sldMkLst>
        <pc:spChg chg="mod">
          <ac:chgData name="Gabriel Allen" userId="c7c74c84cd207ce6" providerId="LiveId" clId="{1A8502D2-6165-45C4-A125-0BDB5634B1C0}" dt="2021-05-26T20:31:29.990" v="1838" actId="2711"/>
          <ac:spMkLst>
            <pc:docMk/>
            <pc:sldMk cId="1597808406" sldId="259"/>
            <ac:spMk id="2" creationId="{B2E797E3-1292-4FB0-8348-27A84041FF0F}"/>
          </ac:spMkLst>
        </pc:spChg>
        <pc:spChg chg="mod">
          <ac:chgData name="Gabriel Allen" userId="c7c74c84cd207ce6" providerId="LiveId" clId="{1A8502D2-6165-45C4-A125-0BDB5634B1C0}" dt="2021-05-26T20:18:16.303" v="1229" actId="20577"/>
          <ac:spMkLst>
            <pc:docMk/>
            <pc:sldMk cId="1597808406" sldId="259"/>
            <ac:spMk id="3" creationId="{A391C1E5-FFE4-4CCE-953A-00110E106FAE}"/>
          </ac:spMkLst>
        </pc:spChg>
      </pc:sldChg>
      <pc:sldChg chg="addSp delSp modSp mod modClrScheme chgLayout">
        <pc:chgData name="Gabriel Allen" userId="c7c74c84cd207ce6" providerId="LiveId" clId="{1A8502D2-6165-45C4-A125-0BDB5634B1C0}" dt="2021-05-26T20:31:45.180" v="1839" actId="2711"/>
        <pc:sldMkLst>
          <pc:docMk/>
          <pc:sldMk cId="2093344483" sldId="260"/>
        </pc:sldMkLst>
        <pc:spChg chg="mod">
          <ac:chgData name="Gabriel Allen" userId="c7c74c84cd207ce6" providerId="LiveId" clId="{1A8502D2-6165-45C4-A125-0BDB5634B1C0}" dt="2021-05-26T20:31:45.180" v="1839" actId="2711"/>
          <ac:spMkLst>
            <pc:docMk/>
            <pc:sldMk cId="2093344483" sldId="260"/>
            <ac:spMk id="2" creationId="{5BD45413-151C-45AA-A963-DCF00CB5BFFC}"/>
          </ac:spMkLst>
        </pc:spChg>
        <pc:spChg chg="del">
          <ac:chgData name="Gabriel Allen" userId="c7c74c84cd207ce6" providerId="LiveId" clId="{1A8502D2-6165-45C4-A125-0BDB5634B1C0}" dt="2021-05-26T20:19:57.959" v="1230" actId="931"/>
          <ac:spMkLst>
            <pc:docMk/>
            <pc:sldMk cId="2093344483" sldId="260"/>
            <ac:spMk id="3" creationId="{F63DD444-6AFA-4F7B-9CF0-1A2FE85475C5}"/>
          </ac:spMkLst>
        </pc:spChg>
        <pc:spChg chg="add del mod">
          <ac:chgData name="Gabriel Allen" userId="c7c74c84cd207ce6" providerId="LiveId" clId="{1A8502D2-6165-45C4-A125-0BDB5634B1C0}" dt="2021-05-26T20:20:31.414" v="1234" actId="26606"/>
          <ac:spMkLst>
            <pc:docMk/>
            <pc:sldMk cId="2093344483" sldId="260"/>
            <ac:spMk id="10" creationId="{A9C2788E-41AC-4134-9CBD-772B15465E63}"/>
          </ac:spMkLst>
        </pc:spChg>
        <pc:picChg chg="add mod">
          <ac:chgData name="Gabriel Allen" userId="c7c74c84cd207ce6" providerId="LiveId" clId="{1A8502D2-6165-45C4-A125-0BDB5634B1C0}" dt="2021-05-26T20:23:13.701" v="1249" actId="1440"/>
          <ac:picMkLst>
            <pc:docMk/>
            <pc:sldMk cId="2093344483" sldId="260"/>
            <ac:picMk id="5" creationId="{FB83E461-A45D-4BBB-B49F-98845BE48582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24:21.685" v="2995" actId="20577"/>
        <pc:sldMkLst>
          <pc:docMk/>
          <pc:sldMk cId="2081049267" sldId="261"/>
        </pc:sldMkLst>
        <pc:spChg chg="mod ord">
          <ac:chgData name="Gabriel Allen" userId="c7c74c84cd207ce6" providerId="LiveId" clId="{1A8502D2-6165-45C4-A125-0BDB5634B1C0}" dt="2021-05-27T18:31:54.927" v="1873" actId="700"/>
          <ac:spMkLst>
            <pc:docMk/>
            <pc:sldMk cId="2081049267" sldId="261"/>
            <ac:spMk id="2" creationId="{BD14A437-42ED-4164-9FD2-FB3A78B7D9E9}"/>
          </ac:spMkLst>
        </pc:spChg>
        <pc:spChg chg="del mod ord">
          <ac:chgData name="Gabriel Allen" userId="c7c74c84cd207ce6" providerId="LiveId" clId="{1A8502D2-6165-45C4-A125-0BDB5634B1C0}" dt="2021-05-27T18:31:54.927" v="1873" actId="700"/>
          <ac:spMkLst>
            <pc:docMk/>
            <pc:sldMk cId="2081049267" sldId="261"/>
            <ac:spMk id="3" creationId="{EE9CBE5C-61CD-497B-95DF-3F49EF315EB1}"/>
          </ac:spMkLst>
        </pc:spChg>
        <pc:spChg chg="add mod ord">
          <ac:chgData name="Gabriel Allen" userId="c7c74c84cd207ce6" providerId="LiveId" clId="{1A8502D2-6165-45C4-A125-0BDB5634B1C0}" dt="2021-05-27T19:24:21.685" v="2995" actId="20577"/>
          <ac:spMkLst>
            <pc:docMk/>
            <pc:sldMk cId="2081049267" sldId="261"/>
            <ac:spMk id="4" creationId="{93A339A8-47A2-4B82-9149-F77E9548D09B}"/>
          </ac:spMkLst>
        </pc:spChg>
        <pc:spChg chg="add del mod ord">
          <ac:chgData name="Gabriel Allen" userId="c7c74c84cd207ce6" providerId="LiveId" clId="{1A8502D2-6165-45C4-A125-0BDB5634B1C0}" dt="2021-05-27T18:32:21.858" v="1874" actId="931"/>
          <ac:spMkLst>
            <pc:docMk/>
            <pc:sldMk cId="2081049267" sldId="261"/>
            <ac:spMk id="5" creationId="{94E6D483-383F-4426-9CB8-56B9E834C496}"/>
          </ac:spMkLst>
        </pc:spChg>
        <pc:picChg chg="add mod">
          <ac:chgData name="Gabriel Allen" userId="c7c74c84cd207ce6" providerId="LiveId" clId="{1A8502D2-6165-45C4-A125-0BDB5634B1C0}" dt="2021-05-27T18:48:00.710" v="2094" actId="1440"/>
          <ac:picMkLst>
            <pc:docMk/>
            <pc:sldMk cId="2081049267" sldId="261"/>
            <ac:picMk id="7" creationId="{51277F7C-B37C-4B45-BB9B-9812BBB5F883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04:45.043" v="2563" actId="20577"/>
        <pc:sldMkLst>
          <pc:docMk/>
          <pc:sldMk cId="75736108" sldId="262"/>
        </pc:sldMkLst>
        <pc:spChg chg="mod ord">
          <ac:chgData name="Gabriel Allen" userId="c7c74c84cd207ce6" providerId="LiveId" clId="{1A8502D2-6165-45C4-A125-0BDB5634B1C0}" dt="2021-05-27T18:35:45.795" v="1898" actId="700"/>
          <ac:spMkLst>
            <pc:docMk/>
            <pc:sldMk cId="75736108" sldId="262"/>
            <ac:spMk id="2" creationId="{9B338BBA-9A57-40BC-A484-04B434ECB92B}"/>
          </ac:spMkLst>
        </pc:spChg>
        <pc:spChg chg="del mod ord">
          <ac:chgData name="Gabriel Allen" userId="c7c74c84cd207ce6" providerId="LiveId" clId="{1A8502D2-6165-45C4-A125-0BDB5634B1C0}" dt="2021-05-27T18:33:41.614" v="1881" actId="700"/>
          <ac:spMkLst>
            <pc:docMk/>
            <pc:sldMk cId="75736108" sldId="262"/>
            <ac:spMk id="3" creationId="{9D0E508F-997E-4C9F-BFC3-DDBFF6CCAE1F}"/>
          </ac:spMkLst>
        </pc:spChg>
        <pc:spChg chg="add del mod ord">
          <ac:chgData name="Gabriel Allen" userId="c7c74c84cd207ce6" providerId="LiveId" clId="{1A8502D2-6165-45C4-A125-0BDB5634B1C0}" dt="2021-05-27T18:34:03.735" v="1882" actId="931"/>
          <ac:spMkLst>
            <pc:docMk/>
            <pc:sldMk cId="75736108" sldId="262"/>
            <ac:spMk id="4" creationId="{F1C6231E-5665-4DD6-9C7B-B70449181DEC}"/>
          </ac:spMkLst>
        </pc:spChg>
        <pc:spChg chg="add del mod ord">
          <ac:chgData name="Gabriel Allen" userId="c7c74c84cd207ce6" providerId="LiveId" clId="{1A8502D2-6165-45C4-A125-0BDB5634B1C0}" dt="2021-05-27T18:34:07.942" v="1883" actId="931"/>
          <ac:spMkLst>
            <pc:docMk/>
            <pc:sldMk cId="75736108" sldId="262"/>
            <ac:spMk id="5" creationId="{1041EE41-EB6D-46FB-A3AD-66A655852372}"/>
          </ac:spMkLst>
        </pc:spChg>
        <pc:spChg chg="add mod ord">
          <ac:chgData name="Gabriel Allen" userId="c7c74c84cd207ce6" providerId="LiveId" clId="{1A8502D2-6165-45C4-A125-0BDB5634B1C0}" dt="2021-05-27T18:44:45.504" v="2092" actId="20577"/>
          <ac:spMkLst>
            <pc:docMk/>
            <pc:sldMk cId="75736108" sldId="262"/>
            <ac:spMk id="10" creationId="{BFB1CAA9-1A6F-4907-A91A-5BA9CD5D078D}"/>
          </ac:spMkLst>
        </pc:spChg>
        <pc:spChg chg="add mod ord">
          <ac:chgData name="Gabriel Allen" userId="c7c74c84cd207ce6" providerId="LiveId" clId="{1A8502D2-6165-45C4-A125-0BDB5634B1C0}" dt="2021-05-27T18:44:46.582" v="2093" actId="20577"/>
          <ac:spMkLst>
            <pc:docMk/>
            <pc:sldMk cId="75736108" sldId="262"/>
            <ac:spMk id="11" creationId="{B80AC329-95F3-4823-BE6A-2A4F93E1A33D}"/>
          </ac:spMkLst>
        </pc:spChg>
        <pc:spChg chg="mod">
          <ac:chgData name="Gabriel Allen" userId="c7c74c84cd207ce6" providerId="LiveId" clId="{1A8502D2-6165-45C4-A125-0BDB5634B1C0}" dt="2021-05-27T19:04:45.043" v="2563" actId="20577"/>
          <ac:spMkLst>
            <pc:docMk/>
            <pc:sldMk cId="75736108" sldId="262"/>
            <ac:spMk id="12" creationId="{A7D35AC2-F3D7-44B4-B3FD-768392193218}"/>
          </ac:spMkLst>
        </pc:spChg>
        <pc:picChg chg="add mod ord">
          <ac:chgData name="Gabriel Allen" userId="c7c74c84cd207ce6" providerId="LiveId" clId="{1A8502D2-6165-45C4-A125-0BDB5634B1C0}" dt="2021-05-27T18:49:12.505" v="2096" actId="1440"/>
          <ac:picMkLst>
            <pc:docMk/>
            <pc:sldMk cId="75736108" sldId="262"/>
            <ac:picMk id="7" creationId="{D6176749-EEB8-4836-AD7D-DA574CF100C9}"/>
          </ac:picMkLst>
        </pc:picChg>
        <pc:picChg chg="add mod ord">
          <ac:chgData name="Gabriel Allen" userId="c7c74c84cd207ce6" providerId="LiveId" clId="{1A8502D2-6165-45C4-A125-0BDB5634B1C0}" dt="2021-05-27T18:48:50.617" v="2095" actId="1440"/>
          <ac:picMkLst>
            <pc:docMk/>
            <pc:sldMk cId="75736108" sldId="262"/>
            <ac:picMk id="9" creationId="{21E6641B-B70A-4416-829A-98F84F65B594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19:45.920" v="2900" actId="122"/>
        <pc:sldMkLst>
          <pc:docMk/>
          <pc:sldMk cId="4210805558" sldId="263"/>
        </pc:sldMkLst>
        <pc:spChg chg="mod ord">
          <ac:chgData name="Gabriel Allen" userId="c7c74c84cd207ce6" providerId="LiveId" clId="{1A8502D2-6165-45C4-A125-0BDB5634B1C0}" dt="2021-05-27T18:39:44.407" v="1999" actId="700"/>
          <ac:spMkLst>
            <pc:docMk/>
            <pc:sldMk cId="4210805558" sldId="263"/>
            <ac:spMk id="2" creationId="{992B0293-51AD-4B9D-A7FC-756BB5B6EBCD}"/>
          </ac:spMkLst>
        </pc:spChg>
        <pc:spChg chg="del">
          <ac:chgData name="Gabriel Allen" userId="c7c74c84cd207ce6" providerId="LiveId" clId="{1A8502D2-6165-45C4-A125-0BDB5634B1C0}" dt="2021-05-27T18:38:44.844" v="1986" actId="478"/>
          <ac:spMkLst>
            <pc:docMk/>
            <pc:sldMk cId="4210805558" sldId="263"/>
            <ac:spMk id="3" creationId="{AF86589E-60EA-41C1-B529-003AFEA9958F}"/>
          </ac:spMkLst>
        </pc:spChg>
        <pc:spChg chg="add mod ord">
          <ac:chgData name="Gabriel Allen" userId="c7c74c84cd207ce6" providerId="LiveId" clId="{1A8502D2-6165-45C4-A125-0BDB5634B1C0}" dt="2021-05-27T18:42:24.025" v="2087" actId="2711"/>
          <ac:spMkLst>
            <pc:docMk/>
            <pc:sldMk cId="4210805558" sldId="263"/>
            <ac:spMk id="8" creationId="{2D8D761C-3715-488C-8B1E-4606D4128E5B}"/>
          </ac:spMkLst>
        </pc:spChg>
        <pc:spChg chg="add del mod ord">
          <ac:chgData name="Gabriel Allen" userId="c7c74c84cd207ce6" providerId="LiveId" clId="{1A8502D2-6165-45C4-A125-0BDB5634B1C0}" dt="2021-05-27T18:39:58.360" v="2003" actId="931"/>
          <ac:spMkLst>
            <pc:docMk/>
            <pc:sldMk cId="4210805558" sldId="263"/>
            <ac:spMk id="9" creationId="{90E23DEE-32DD-4245-AD6D-976708FAE81D}"/>
          </ac:spMkLst>
        </pc:spChg>
        <pc:spChg chg="add mod ord">
          <ac:chgData name="Gabriel Allen" userId="c7c74c84cd207ce6" providerId="LiveId" clId="{1A8502D2-6165-45C4-A125-0BDB5634B1C0}" dt="2021-05-27T18:52:31.921" v="2105" actId="313"/>
          <ac:spMkLst>
            <pc:docMk/>
            <pc:sldMk cId="4210805558" sldId="263"/>
            <ac:spMk id="10" creationId="{13B1EAC4-15FF-4C1A-8B31-29DF94484B1D}"/>
          </ac:spMkLst>
        </pc:spChg>
        <pc:spChg chg="add del mod ord">
          <ac:chgData name="Gabriel Allen" userId="c7c74c84cd207ce6" providerId="LiveId" clId="{1A8502D2-6165-45C4-A125-0BDB5634B1C0}" dt="2021-05-27T18:40:10.905" v="2006" actId="931"/>
          <ac:spMkLst>
            <pc:docMk/>
            <pc:sldMk cId="4210805558" sldId="263"/>
            <ac:spMk id="11" creationId="{2FA8D4AB-0B40-4379-A7E7-2FAB5C492B47}"/>
          </ac:spMkLst>
        </pc:spChg>
        <pc:spChg chg="del mod">
          <ac:chgData name="Gabriel Allen" userId="c7c74c84cd207ce6" providerId="LiveId" clId="{1A8502D2-6165-45C4-A125-0BDB5634B1C0}" dt="2021-05-27T18:52:25.704" v="2103"/>
          <ac:spMkLst>
            <pc:docMk/>
            <pc:sldMk cId="4210805558" sldId="263"/>
            <ac:spMk id="16" creationId="{49897B50-6CB8-4EDE-B012-E65C8E019B2E}"/>
          </ac:spMkLst>
        </pc:spChg>
        <pc:spChg chg="add mod">
          <ac:chgData name="Gabriel Allen" userId="c7c74c84cd207ce6" providerId="LiveId" clId="{1A8502D2-6165-45C4-A125-0BDB5634B1C0}" dt="2021-05-27T19:19:45.920" v="2900" actId="122"/>
          <ac:spMkLst>
            <pc:docMk/>
            <pc:sldMk cId="4210805558" sldId="263"/>
            <ac:spMk id="17" creationId="{632700C3-3FB0-4D35-BB8A-EBC1972A1727}"/>
          </ac:spMkLst>
        </pc:spChg>
        <pc:spChg chg="add del mod">
          <ac:chgData name="Gabriel Allen" userId="c7c74c84cd207ce6" providerId="LiveId" clId="{1A8502D2-6165-45C4-A125-0BDB5634B1C0}" dt="2021-05-27T18:57:03.825" v="2181" actId="931"/>
          <ac:spMkLst>
            <pc:docMk/>
            <pc:sldMk cId="4210805558" sldId="263"/>
            <ac:spMk id="19" creationId="{ED888B74-BDFF-4D64-A690-B3C47480560C}"/>
          </ac:spMkLst>
        </pc:spChg>
        <pc:spChg chg="add del mod">
          <ac:chgData name="Gabriel Allen" userId="c7c74c84cd207ce6" providerId="LiveId" clId="{1A8502D2-6165-45C4-A125-0BDB5634B1C0}" dt="2021-05-27T18:57:08.079" v="2184" actId="931"/>
          <ac:spMkLst>
            <pc:docMk/>
            <pc:sldMk cId="4210805558" sldId="263"/>
            <ac:spMk id="21" creationId="{830E4C4C-A78E-4A2F-860D-AD8A07877F89}"/>
          </ac:spMkLst>
        </pc:spChg>
        <pc:picChg chg="add del mod">
          <ac:chgData name="Gabriel Allen" userId="c7c74c84cd207ce6" providerId="LiveId" clId="{1A8502D2-6165-45C4-A125-0BDB5634B1C0}" dt="2021-05-27T18:39:50.877" v="2001" actId="478"/>
          <ac:picMkLst>
            <pc:docMk/>
            <pc:sldMk cId="4210805558" sldId="263"/>
            <ac:picMk id="5" creationId="{DC70DE37-DB92-423A-B60C-9A99B8CA814B}"/>
          </ac:picMkLst>
        </pc:picChg>
        <pc:picChg chg="add del mod">
          <ac:chgData name="Gabriel Allen" userId="c7c74c84cd207ce6" providerId="LiveId" clId="{1A8502D2-6165-45C4-A125-0BDB5634B1C0}" dt="2021-05-27T18:39:51.510" v="2002" actId="478"/>
          <ac:picMkLst>
            <pc:docMk/>
            <pc:sldMk cId="4210805558" sldId="263"/>
            <ac:picMk id="7" creationId="{5CC29851-D471-4896-B86B-13B20C194E5B}"/>
          </ac:picMkLst>
        </pc:picChg>
        <pc:picChg chg="add del mod">
          <ac:chgData name="Gabriel Allen" userId="c7c74c84cd207ce6" providerId="LiveId" clId="{1A8502D2-6165-45C4-A125-0BDB5634B1C0}" dt="2021-05-27T18:56:54.854" v="2179" actId="478"/>
          <ac:picMkLst>
            <pc:docMk/>
            <pc:sldMk cId="4210805558" sldId="263"/>
            <ac:picMk id="13" creationId="{5C41AE7E-AE54-42F4-9E17-E7D0D1A283A7}"/>
          </ac:picMkLst>
        </pc:picChg>
        <pc:picChg chg="add del mod">
          <ac:chgData name="Gabriel Allen" userId="c7c74c84cd207ce6" providerId="LiveId" clId="{1A8502D2-6165-45C4-A125-0BDB5634B1C0}" dt="2021-05-27T18:56:55.493" v="2180" actId="478"/>
          <ac:picMkLst>
            <pc:docMk/>
            <pc:sldMk cId="4210805558" sldId="263"/>
            <ac:picMk id="15" creationId="{0E89F4A4-C7F7-4926-81DE-ABDD711B066A}"/>
          </ac:picMkLst>
        </pc:picChg>
        <pc:picChg chg="add mod">
          <ac:chgData name="Gabriel Allen" userId="c7c74c84cd207ce6" providerId="LiveId" clId="{1A8502D2-6165-45C4-A125-0BDB5634B1C0}" dt="2021-05-27T18:57:11.921" v="2187" actId="1440"/>
          <ac:picMkLst>
            <pc:docMk/>
            <pc:sldMk cId="4210805558" sldId="263"/>
            <ac:picMk id="23" creationId="{6984E023-2778-460A-B8DB-AC9E7D557E46}"/>
          </ac:picMkLst>
        </pc:picChg>
        <pc:picChg chg="add mod">
          <ac:chgData name="Gabriel Allen" userId="c7c74c84cd207ce6" providerId="LiveId" clId="{1A8502D2-6165-45C4-A125-0BDB5634B1C0}" dt="2021-05-27T18:57:13.603" v="2188" actId="1440"/>
          <ac:picMkLst>
            <pc:docMk/>
            <pc:sldMk cId="4210805558" sldId="263"/>
            <ac:picMk id="25" creationId="{6E82364D-FC87-461C-80F3-440C70BF7211}"/>
          </ac:picMkLst>
        </pc:picChg>
      </pc:sldChg>
      <pc:sldChg chg="modSp mod">
        <pc:chgData name="Gabriel Allen" userId="c7c74c84cd207ce6" providerId="LiveId" clId="{1A8502D2-6165-45C4-A125-0BDB5634B1C0}" dt="2021-05-26T20:32:50.375" v="1847" actId="404"/>
        <pc:sldMkLst>
          <pc:docMk/>
          <pc:sldMk cId="3048911648" sldId="264"/>
        </pc:sldMkLst>
        <pc:spChg chg="mod">
          <ac:chgData name="Gabriel Allen" userId="c7c74c84cd207ce6" providerId="LiveId" clId="{1A8502D2-6165-45C4-A125-0BDB5634B1C0}" dt="2021-05-26T20:32:50.375" v="1847" actId="404"/>
          <ac:spMkLst>
            <pc:docMk/>
            <pc:sldMk cId="3048911648" sldId="264"/>
            <ac:spMk id="2" creationId="{163F1880-A6C5-4F5B-9899-37CCBBBB1D25}"/>
          </ac:spMkLst>
        </pc:spChg>
      </pc:sldChg>
      <pc:sldChg chg="modSp mod">
        <pc:chgData name="Gabriel Allen" userId="c7c74c84cd207ce6" providerId="LiveId" clId="{1A8502D2-6165-45C4-A125-0BDB5634B1C0}" dt="2021-05-26T20:32:58.810" v="1849" actId="404"/>
        <pc:sldMkLst>
          <pc:docMk/>
          <pc:sldMk cId="1496554430" sldId="265"/>
        </pc:sldMkLst>
        <pc:spChg chg="mod">
          <ac:chgData name="Gabriel Allen" userId="c7c74c84cd207ce6" providerId="LiveId" clId="{1A8502D2-6165-45C4-A125-0BDB5634B1C0}" dt="2021-05-26T20:32:58.810" v="1849" actId="404"/>
          <ac:spMkLst>
            <pc:docMk/>
            <pc:sldMk cId="1496554430" sldId="265"/>
            <ac:spMk id="2" creationId="{9CBA8186-5425-48E6-8541-C65404EEF90F}"/>
          </ac:spMkLst>
        </pc:spChg>
      </pc:sldChg>
      <pc:sldChg chg="addSp delSp modSp new mod modClrScheme chgLayout">
        <pc:chgData name="Gabriel Allen" userId="c7c74c84cd207ce6" providerId="LiveId" clId="{1A8502D2-6165-45C4-A125-0BDB5634B1C0}" dt="2021-05-27T18:58:23.837" v="2190" actId="20577"/>
        <pc:sldMkLst>
          <pc:docMk/>
          <pc:sldMk cId="599704222" sldId="266"/>
        </pc:sldMkLst>
        <pc:spChg chg="mod">
          <ac:chgData name="Gabriel Allen" userId="c7c74c84cd207ce6" providerId="LiveId" clId="{1A8502D2-6165-45C4-A125-0BDB5634B1C0}" dt="2021-05-26T20:31:51.622" v="1840" actId="2711"/>
          <ac:spMkLst>
            <pc:docMk/>
            <pc:sldMk cId="599704222" sldId="266"/>
            <ac:spMk id="2" creationId="{FBAF7026-4A24-4569-807A-15B873EF29AE}"/>
          </ac:spMkLst>
        </pc:spChg>
        <pc:spChg chg="del">
          <ac:chgData name="Gabriel Allen" userId="c7c74c84cd207ce6" providerId="LiveId" clId="{1A8502D2-6165-45C4-A125-0BDB5634B1C0}" dt="2021-05-26T20:21:17.765" v="1238" actId="931"/>
          <ac:spMkLst>
            <pc:docMk/>
            <pc:sldMk cId="599704222" sldId="266"/>
            <ac:spMk id="3" creationId="{FFBC04CC-DA3A-4A79-AA36-420E247BA7AD}"/>
          </ac:spMkLst>
        </pc:spChg>
        <pc:spChg chg="add mod">
          <ac:chgData name="Gabriel Allen" userId="c7c74c84cd207ce6" providerId="LiveId" clId="{1A8502D2-6165-45C4-A125-0BDB5634B1C0}" dt="2021-05-27T18:58:23.837" v="2190" actId="20577"/>
          <ac:spMkLst>
            <pc:docMk/>
            <pc:sldMk cId="599704222" sldId="266"/>
            <ac:spMk id="10" creationId="{D8BA4922-9EE5-4C00-B1E5-201FEA4E62C5}"/>
          </ac:spMkLst>
        </pc:spChg>
        <pc:picChg chg="add mod">
          <ac:chgData name="Gabriel Allen" userId="c7c74c84cd207ce6" providerId="LiveId" clId="{1A8502D2-6165-45C4-A125-0BDB5634B1C0}" dt="2021-05-26T20:22:05.908" v="1242" actId="1440"/>
          <ac:picMkLst>
            <pc:docMk/>
            <pc:sldMk cId="599704222" sldId="266"/>
            <ac:picMk id="5" creationId="{90187632-113A-40FE-BCE9-8430D265B31A}"/>
          </ac:picMkLst>
        </pc:picChg>
      </pc:sldChg>
      <pc:sldChg chg="addSp delSp modSp new mod modClrScheme chgLayout">
        <pc:chgData name="Gabriel Allen" userId="c7c74c84cd207ce6" providerId="LiveId" clId="{1A8502D2-6165-45C4-A125-0BDB5634B1C0}" dt="2021-05-27T19:24:45.945" v="2996" actId="2711"/>
        <pc:sldMkLst>
          <pc:docMk/>
          <pc:sldMk cId="1090972995" sldId="267"/>
        </pc:sldMkLst>
        <pc:spChg chg="mod ord">
          <ac:chgData name="Gabriel Allen" userId="c7c74c84cd207ce6" providerId="LiveId" clId="{1A8502D2-6165-45C4-A125-0BDB5634B1C0}" dt="2021-05-27T18:35:36.714" v="1897" actId="700"/>
          <ac:spMkLst>
            <pc:docMk/>
            <pc:sldMk cId="1090972995" sldId="267"/>
            <ac:spMk id="2" creationId="{D4B2E94F-DFE0-46F9-ABFB-7917FF6B5AC3}"/>
          </ac:spMkLst>
        </pc:spChg>
        <pc:spChg chg="del">
          <ac:chgData name="Gabriel Allen" userId="c7c74c84cd207ce6" providerId="LiveId" clId="{1A8502D2-6165-45C4-A125-0BDB5634B1C0}" dt="2021-05-27T18:34:54.121" v="1891" actId="931"/>
          <ac:spMkLst>
            <pc:docMk/>
            <pc:sldMk cId="1090972995" sldId="267"/>
            <ac:spMk id="3" creationId="{ECE81515-8C5E-43CA-A691-2B4C8F704620}"/>
          </ac:spMkLst>
        </pc:spChg>
        <pc:spChg chg="add mod ord">
          <ac:chgData name="Gabriel Allen" userId="c7c74c84cd207ce6" providerId="LiveId" clId="{1A8502D2-6165-45C4-A125-0BDB5634B1C0}" dt="2021-05-27T19:24:45.945" v="2996" actId="2711"/>
          <ac:spMkLst>
            <pc:docMk/>
            <pc:sldMk cId="1090972995" sldId="267"/>
            <ac:spMk id="6" creationId="{20313F4B-4166-4657-87E6-701011F26768}"/>
          </ac:spMkLst>
        </pc:spChg>
        <pc:picChg chg="add mod ord">
          <ac:chgData name="Gabriel Allen" userId="c7c74c84cd207ce6" providerId="LiveId" clId="{1A8502D2-6165-45C4-A125-0BDB5634B1C0}" dt="2021-05-27T18:49:24.539" v="2097" actId="1440"/>
          <ac:picMkLst>
            <pc:docMk/>
            <pc:sldMk cId="1090972995" sldId="267"/>
            <ac:picMk id="5" creationId="{5E18AA0D-7F7E-4B30-BD4C-C114E25A177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sv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24.sv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dc.gov/nchs/fastats/leading-causes-of-death.ht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heart-failure-clinical-data" TargetMode="External"/><Relationship Id="rId2" Type="http://schemas.openxmlformats.org/officeDocument/2006/relationships/hyperlink" Target="https://doi.org/10.1186/s12911-020-1023-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Heart Failure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An early warning detection Model &amp; application </a:t>
            </a:r>
          </a:p>
          <a:p>
            <a:r>
              <a:rPr lang="en-US" sz="1200" dirty="0">
                <a:latin typeface="Arial Nova" panose="020B0504020202020204" pitchFamily="34" charset="0"/>
              </a:rPr>
              <a:t>created by Gabriel Allen &amp; Noah Laraway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0293-51AD-4B9D-A7FC-756BB5B6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ML MODEL DEVELOPMENT – HP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8D761C-3715-488C-8B1E-4606D4128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Default Parameters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B1EAC4-15FF-4C1A-8B31-29DF94484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Tuned Parameters w/</a:t>
            </a:r>
            <a:r>
              <a:rPr lang="en-US" dirty="0" err="1">
                <a:latin typeface="Arial Nova" panose="020B0504020202020204" pitchFamily="34" charset="0"/>
              </a:rPr>
              <a:t>GridSearchCV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2700C3-3FB0-4D35-BB8A-EBC1972A1727}"/>
              </a:ext>
            </a:extLst>
          </p:cNvPr>
          <p:cNvSpPr txBox="1"/>
          <p:nvPr/>
        </p:nvSpPr>
        <p:spPr>
          <a:xfrm>
            <a:off x="1066800" y="624840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20% Improvement in True Negative Results with Hyper-Tuned Model </a:t>
            </a:r>
          </a:p>
        </p:txBody>
      </p:sp>
      <p:pic>
        <p:nvPicPr>
          <p:cNvPr id="23" name="Content Placeholder 22" descr="Chart, treemap chart&#10;&#10;Description automatically generated">
            <a:extLst>
              <a:ext uri="{FF2B5EF4-FFF2-40B4-BE49-F238E27FC236}">
                <a16:creationId xmlns:a16="http://schemas.microsoft.com/office/drawing/2014/main" id="{6984E023-2778-460A-B8DB-AC9E7D557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46082"/>
            <a:ext cx="4800600" cy="32994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Content Placeholder 24" descr="Chart, treemap chart&#10;&#10;Description automatically generated">
            <a:extLst>
              <a:ext uri="{FF2B5EF4-FFF2-40B4-BE49-F238E27FC236}">
                <a16:creationId xmlns:a16="http://schemas.microsoft.com/office/drawing/2014/main" id="{6E82364D-FC87-461C-80F3-440C70BF72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846082"/>
            <a:ext cx="4800600" cy="32994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08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880-A6C5-4F5B-9899-37CCBBBB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APPLICATION DEVELOPMENT - TECHNOLOGIES </a:t>
            </a:r>
          </a:p>
        </p:txBody>
      </p:sp>
      <p:pic>
        <p:nvPicPr>
          <p:cNvPr id="1026" name="Picture 2" descr="2016-06-27_1940">
            <a:extLst>
              <a:ext uri="{FF2B5EF4-FFF2-40B4-BE49-F238E27FC236}">
                <a16:creationId xmlns:a16="http://schemas.microsoft.com/office/drawing/2014/main" id="{30E70D8E-E428-4698-8019-1C73216B1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94" y="4872457"/>
            <a:ext cx="3009553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Python?">
            <a:extLst>
              <a:ext uri="{FF2B5EF4-FFF2-40B4-BE49-F238E27FC236}">
                <a16:creationId xmlns:a16="http://schemas.microsoft.com/office/drawing/2014/main" id="{35FEA3D9-45D0-4499-928D-CAFCA722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30" y="1680740"/>
            <a:ext cx="3009553" cy="159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mjhea0/flaskr-tdd: Flaskr: Intro to Flask, Test-Driven Development  (TDD), and JavaScript">
            <a:extLst>
              <a:ext uri="{FF2B5EF4-FFF2-40B4-BE49-F238E27FC236}">
                <a16:creationId xmlns:a16="http://schemas.microsoft.com/office/drawing/2014/main" id="{2D497BB7-276E-4106-A9B0-4876CAA0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72" y="1680739"/>
            <a:ext cx="298244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eroku, original, wordmark, logo Free Icon of Devicon">
            <a:extLst>
              <a:ext uri="{FF2B5EF4-FFF2-40B4-BE49-F238E27FC236}">
                <a16:creationId xmlns:a16="http://schemas.microsoft.com/office/drawing/2014/main" id="{B95AA2A3-019E-4291-AA25-B9123A65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2257"/>
            <a:ext cx="302628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ssTech">
            <a:extLst>
              <a:ext uri="{FF2B5EF4-FFF2-40B4-BE49-F238E27FC236}">
                <a16:creationId xmlns:a16="http://schemas.microsoft.com/office/drawing/2014/main" id="{29A6E6D5-0DD5-49C0-90D9-6F3B3A033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26" y="3263571"/>
            <a:ext cx="298244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100DaysofCode Chapter 1 ~ HTML and CSS Basics - DEV Community">
            <a:extLst>
              <a:ext uri="{FF2B5EF4-FFF2-40B4-BE49-F238E27FC236}">
                <a16:creationId xmlns:a16="http://schemas.microsoft.com/office/drawing/2014/main" id="{1B0CDA16-362F-4EB2-A99E-DC653DAF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17" y="3263571"/>
            <a:ext cx="298244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524F5DB-BF14-48DD-8C73-784CA463B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67" y="1680741"/>
            <a:ext cx="295666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itHub Telegraf Input Plugin | InfluxData">
            <a:extLst>
              <a:ext uri="{FF2B5EF4-FFF2-40B4-BE49-F238E27FC236}">
                <a16:creationId xmlns:a16="http://schemas.microsoft.com/office/drawing/2014/main" id="{9DDC954C-7FD8-473F-8725-0D64ECFD2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2457"/>
            <a:ext cx="2971800" cy="15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91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Cloud">
            <a:extLst>
              <a:ext uri="{FF2B5EF4-FFF2-40B4-BE49-F238E27FC236}">
                <a16:creationId xmlns:a16="http://schemas.microsoft.com/office/drawing/2014/main" id="{7CE05EE9-46E8-4E75-BD16-04DD6190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2765" y="2146864"/>
            <a:ext cx="4088068" cy="3727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A8186-5425-48E6-8541-C65404EE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APPLICATION DEVELOPMENT - ARCHITECTURE</a:t>
            </a:r>
          </a:p>
        </p:txBody>
      </p:sp>
      <p:pic>
        <p:nvPicPr>
          <p:cNvPr id="4" name="Picture 2" descr="2016-06-27_1940">
            <a:extLst>
              <a:ext uri="{FF2B5EF4-FFF2-40B4-BE49-F238E27FC236}">
                <a16:creationId xmlns:a16="http://schemas.microsoft.com/office/drawing/2014/main" id="{03167064-8DFC-43AD-A29B-F6A19017F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69" y="1683588"/>
            <a:ext cx="951967" cy="82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at is Python?">
            <a:extLst>
              <a:ext uri="{FF2B5EF4-FFF2-40B4-BE49-F238E27FC236}">
                <a16:creationId xmlns:a16="http://schemas.microsoft.com/office/drawing/2014/main" id="{5F921041-75E1-4F93-B7F5-26F0B6AB2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33" y="5698605"/>
            <a:ext cx="749371" cy="7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itHub - mjhea0/flaskr-tdd: Flaskr: Intro to Flask, Test-Driven Development  (TDD), and JavaScript">
            <a:extLst>
              <a:ext uri="{FF2B5EF4-FFF2-40B4-BE49-F238E27FC236}">
                <a16:creationId xmlns:a16="http://schemas.microsoft.com/office/drawing/2014/main" id="{43B024A7-2187-42AB-B72B-E88403D4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37" y="3895216"/>
            <a:ext cx="837134" cy="7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eroku, original, wordmark, logo Free Icon of Devicon">
            <a:extLst>
              <a:ext uri="{FF2B5EF4-FFF2-40B4-BE49-F238E27FC236}">
                <a16:creationId xmlns:a16="http://schemas.microsoft.com/office/drawing/2014/main" id="{42401C8D-15AB-479E-8E5E-546CBD2E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784" y="3895216"/>
            <a:ext cx="77835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>
            <a:extLst>
              <a:ext uri="{FF2B5EF4-FFF2-40B4-BE49-F238E27FC236}">
                <a16:creationId xmlns:a16="http://schemas.microsoft.com/office/drawing/2014/main" id="{BFA9A0EE-310C-4E6B-8EA3-7507D715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562" y="5686770"/>
            <a:ext cx="749371" cy="7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B34AB6-2B93-43AF-BD77-20332D86F3D5}"/>
              </a:ext>
            </a:extLst>
          </p:cNvPr>
          <p:cNvCxnSpPr>
            <a:cxnSpLocks/>
          </p:cNvCxnSpPr>
          <p:nvPr/>
        </p:nvCxnSpPr>
        <p:spPr>
          <a:xfrm>
            <a:off x="4652552" y="2508130"/>
            <a:ext cx="0" cy="602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5D87FE-5654-45C0-BBEE-A14BF55F5052}"/>
              </a:ext>
            </a:extLst>
          </p:cNvPr>
          <p:cNvCxnSpPr>
            <a:cxnSpLocks/>
          </p:cNvCxnSpPr>
          <p:nvPr/>
        </p:nvCxnSpPr>
        <p:spPr>
          <a:xfrm flipV="1">
            <a:off x="4697326" y="4967322"/>
            <a:ext cx="0" cy="719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Monitor">
            <a:extLst>
              <a:ext uri="{FF2B5EF4-FFF2-40B4-BE49-F238E27FC236}">
                <a16:creationId xmlns:a16="http://schemas.microsoft.com/office/drawing/2014/main" id="{82609F5C-0622-4A36-9286-D85254A15F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29150" y="3565295"/>
            <a:ext cx="1768469" cy="1768469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37AA4D-E60E-401C-978E-32E7B5453A8E}"/>
              </a:ext>
            </a:extLst>
          </p:cNvPr>
          <p:cNvCxnSpPr>
            <a:cxnSpLocks/>
          </p:cNvCxnSpPr>
          <p:nvPr/>
        </p:nvCxnSpPr>
        <p:spPr>
          <a:xfrm flipH="1">
            <a:off x="6629400" y="4449529"/>
            <a:ext cx="23622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446E2C-4251-4FB1-8D97-E00B5C286465}"/>
              </a:ext>
            </a:extLst>
          </p:cNvPr>
          <p:cNvCxnSpPr>
            <a:cxnSpLocks/>
          </p:cNvCxnSpPr>
          <p:nvPr/>
        </p:nvCxnSpPr>
        <p:spPr>
          <a:xfrm>
            <a:off x="6629400" y="4553191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7F2B02E-A27D-49C8-A4FC-D9CBA8434E79}"/>
              </a:ext>
            </a:extLst>
          </p:cNvPr>
          <p:cNvSpPr txBox="1"/>
          <p:nvPr/>
        </p:nvSpPr>
        <p:spPr>
          <a:xfrm>
            <a:off x="9372600" y="346293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B6FADC-D897-4C7C-926C-635A5477B425}"/>
              </a:ext>
            </a:extLst>
          </p:cNvPr>
          <p:cNvSpPr txBox="1"/>
          <p:nvPr/>
        </p:nvSpPr>
        <p:spPr>
          <a:xfrm>
            <a:off x="4059662" y="6408851"/>
            <a:ext cx="154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Training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DEBBA1-036A-42C4-A06E-9E5966AAB2A0}"/>
              </a:ext>
            </a:extLst>
          </p:cNvPr>
          <p:cNvSpPr txBox="1"/>
          <p:nvPr/>
        </p:nvSpPr>
        <p:spPr>
          <a:xfrm>
            <a:off x="4131044" y="3610776"/>
            <a:ext cx="173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Python Web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F17A25-6362-4B71-AAE1-E02C160C89ED}"/>
              </a:ext>
            </a:extLst>
          </p:cNvPr>
          <p:cNvSpPr txBox="1"/>
          <p:nvPr/>
        </p:nvSpPr>
        <p:spPr>
          <a:xfrm>
            <a:off x="7423508" y="411407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949517-1967-4CD8-88D2-A274684BC410}"/>
              </a:ext>
            </a:extLst>
          </p:cNvPr>
          <p:cNvSpPr txBox="1"/>
          <p:nvPr/>
        </p:nvSpPr>
        <p:spPr>
          <a:xfrm>
            <a:off x="7423508" y="454145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49655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68B0-4156-4FDC-B57A-1BCA5600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285A-CDEC-44E7-B8CB-E8BC37D2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Executive Summary</a:t>
            </a:r>
          </a:p>
          <a:p>
            <a:r>
              <a:rPr lang="en-US" dirty="0">
                <a:latin typeface="Arial Nova" panose="020B0504020202020204" pitchFamily="34" charset="0"/>
              </a:rPr>
              <a:t>Data Source</a:t>
            </a:r>
          </a:p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  <a:p>
            <a:r>
              <a:rPr lang="en-US" dirty="0">
                <a:latin typeface="Arial Nova" panose="020B0504020202020204" pitchFamily="34" charset="0"/>
              </a:rPr>
              <a:t>ML Model Development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Model Selection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Feature Selection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Hyper Parameter Tuning</a:t>
            </a:r>
          </a:p>
          <a:p>
            <a:r>
              <a:rPr lang="en-US" dirty="0">
                <a:latin typeface="Arial Nova" panose="020B0504020202020204" pitchFamily="34" charset="0"/>
              </a:rPr>
              <a:t>Application Development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Technologies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9488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74A7-E0AB-45AF-B3D8-4A930532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00B5-C747-4948-9FCC-454DBA589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u="sng" dirty="0">
                <a:solidFill>
                  <a:srgbClr val="1155CC"/>
                </a:solidFill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According to the Centers for Disease Control</a:t>
            </a:r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Preventions’ National Center for Health Statistics, heart disease is the most common cause of death in the United States. </a:t>
            </a:r>
            <a:r>
              <a:rPr lang="en-US" sz="1600" b="0" i="0" dirty="0">
                <a:effectLst/>
                <a:latin typeface="Arial Nova" panose="020B0504020202020204" pitchFamily="34" charset="0"/>
              </a:rPr>
              <a:t>Cardiovascular diseases (CVDs) are the number 1 cause of death globally, taking an estimated 17.9 million lives each year, which accounts for 31% of all deaths worldwide. Heart failure is a common event caused by CVDs and this dataset contains 12 features that can be used to predict mortality by heart failure.</a:t>
            </a:r>
          </a:p>
          <a:p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 case of this project is to help warn medical professionals and patients of a potential heart failure event by developing a robust classification model and deploying that model to an interactive portable application.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84C9922-ECBD-49F2-B0EC-085D89CB1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2763044"/>
            <a:ext cx="4800600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1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97E3-1292-4FB0-8348-27A84041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C1E5-FFE4-4CCE-953A-00110E10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Chicco, D., </a:t>
            </a:r>
            <a:r>
              <a:rPr lang="en-US" sz="1400" i="0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Jurman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, G. Machine learning can predict survival of patients with heart failure from serum creatinine and ejection fraction alone. </a:t>
            </a:r>
            <a:r>
              <a:rPr lang="en-US" sz="1400" i="1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BMC Med Inform </a:t>
            </a:r>
            <a:r>
              <a:rPr lang="en-US" sz="1400" i="1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Decis</a:t>
            </a:r>
            <a:r>
              <a:rPr lang="en-US" sz="1400" i="1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 </a:t>
            </a:r>
            <a:r>
              <a:rPr lang="en-US" sz="1400" i="1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Mak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 20, 16 (2020). 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  <a:hlinkClick r:id="rId2"/>
              </a:rPr>
              <a:t>https://doi.org/10.1186/s12911-020-1023-5</a:t>
            </a:r>
            <a:endParaRPr lang="en-US" sz="1400" i="0" dirty="0">
              <a:solidFill>
                <a:srgbClr val="333333"/>
              </a:solidFill>
              <a:effectLst/>
              <a:latin typeface="Arial Nova" panose="020B0604020202020204" pitchFamily="34" charset="0"/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Proposed Two-Factor Warning System (Serum Creatine &amp; Ejection Fraction)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Open-source CSV data located on 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  <a:hlinkClick r:id="rId3"/>
              </a:rPr>
              <a:t>Kaggle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</a:p>
          <a:p>
            <a:r>
              <a:rPr lang="en-US" sz="16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Attributes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Age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– Age of patient in years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Anemia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–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Creatine Phosphokinase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Level of the CPK enzyme in the blood (mcg/L)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Diabetes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Ejection Fraction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Percentage of blood leaving the heart at each contraction (percentage)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High Blood Pressure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Platelets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Platelets in the blood (</a:t>
            </a:r>
            <a:r>
              <a:rPr lang="en-US" sz="1400" dirty="0" err="1">
                <a:solidFill>
                  <a:schemeClr val="tx1"/>
                </a:solidFill>
                <a:latin typeface="Arial Nova" panose="020B0604020202020204" pitchFamily="34" charset="0"/>
              </a:rPr>
              <a:t>kiloplatelets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/mL)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Serum Creatine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Level of serum creatinine in the blood (mg/dL)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Serum Sodium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Level of serum sodium in the blood (</a:t>
            </a:r>
            <a:r>
              <a:rPr lang="en-US" sz="1400" dirty="0" err="1">
                <a:solidFill>
                  <a:schemeClr val="tx1"/>
                </a:solidFill>
                <a:latin typeface="Arial Nova" panose="020B0604020202020204" pitchFamily="34" charset="0"/>
              </a:rPr>
              <a:t>mEq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/L)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Sex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gender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Smoking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Binary classifier for pre-existing condition</a:t>
            </a:r>
            <a:endParaRPr lang="en-US" sz="1400" dirty="0">
              <a:solidFill>
                <a:schemeClr val="tx1"/>
              </a:solidFill>
              <a:latin typeface="Arial Nova" panose="020B0604020202020204" pitchFamily="34" charset="0"/>
            </a:endParaRP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Time*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– Follow up period in days from test panel (*</a:t>
            </a:r>
            <a:r>
              <a:rPr lang="en-US" sz="1400" i="0" u="sng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omitted from analysis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)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Death Event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– Binary classifier for target event</a:t>
            </a:r>
            <a:endParaRPr lang="en-US" sz="1400" i="0" dirty="0">
              <a:solidFill>
                <a:schemeClr val="tx1"/>
              </a:solidFill>
              <a:effectLst/>
              <a:latin typeface="Arial Nova" panose="020B0604020202020204" pitchFamily="34" charset="0"/>
            </a:endParaRPr>
          </a:p>
          <a:p>
            <a:endParaRPr lang="en-US" sz="1800" i="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5413-151C-45AA-A963-DCF00CB5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B83E461-A45D-4BBB-B49F-98845BE48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90" y="1562893"/>
            <a:ext cx="8313419" cy="5195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34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7026-4A24-4569-807A-15B873EF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187632-113A-40FE-BCE9-8430D265B3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2" y="1825624"/>
            <a:ext cx="4575175" cy="45751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8BA4922-9EE5-4C00-B1E5-201FEA4E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Balance Evaluation 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Continuous variables appear to be roughly balanced with no bi-modal frequency distributions</a:t>
            </a:r>
          </a:p>
          <a:p>
            <a:pPr marL="228600" lvl="1" indent="0">
              <a:buNone/>
            </a:pPr>
            <a:endParaRPr lang="en-US" dirty="0"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latin typeface="Arial Nova" panose="020B0504020202020204" pitchFamily="34" charset="0"/>
              </a:rPr>
              <a:t>Categorical variable appear roughly balanced as well. Additional data collection efforts should focus on a more even gender distribution</a:t>
            </a:r>
          </a:p>
          <a:p>
            <a:pPr lvl="1"/>
            <a:endParaRPr lang="en-US" dirty="0"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latin typeface="Arial Nova" panose="020B0504020202020204" pitchFamily="34" charset="0"/>
              </a:rPr>
              <a:t>Time has been omitted from this analysis as a probable classification attribute due to the subjective nature and the weight that the overpowering correlation would have on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A437-42ED-4164-9FD2-FB3A78B7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MODEL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339A8-47A2-4B82-9149-F77E9548D0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Ten standard </a:t>
            </a:r>
            <a:r>
              <a:rPr lang="en-US" dirty="0" err="1">
                <a:latin typeface="Arial Nova" panose="020B0504020202020204" pitchFamily="34" charset="0"/>
              </a:rPr>
              <a:t>skLearn</a:t>
            </a:r>
            <a:r>
              <a:rPr lang="en-US" dirty="0">
                <a:latin typeface="Arial Nova" panose="020B0504020202020204" pitchFamily="34" charset="0"/>
              </a:rPr>
              <a:t> classification models evaluated with default parameters for a </a:t>
            </a:r>
            <a:r>
              <a:rPr lang="en-US" u="sng" dirty="0">
                <a:latin typeface="Arial Nova" panose="020B0504020202020204" pitchFamily="34" charset="0"/>
              </a:rPr>
              <a:t>high-level</a:t>
            </a:r>
            <a:r>
              <a:rPr lang="en-US" dirty="0">
                <a:latin typeface="Arial Nova" panose="020B0504020202020204" pitchFamily="34" charset="0"/>
              </a:rPr>
              <a:t> model selection process</a:t>
            </a:r>
          </a:p>
          <a:p>
            <a:r>
              <a:rPr lang="en-US" dirty="0">
                <a:latin typeface="Arial Nova" panose="020B0504020202020204" pitchFamily="34" charset="0"/>
              </a:rPr>
              <a:t>Random Forest Model selected based upon consistent performance with multiple data splits</a:t>
            </a:r>
          </a:p>
          <a:p>
            <a:r>
              <a:rPr lang="en-US" dirty="0">
                <a:latin typeface="Arial Nova" panose="020B0504020202020204" pitchFamily="34" charset="0"/>
              </a:rPr>
              <a:t>Additional model research could be performed with </a:t>
            </a:r>
            <a:r>
              <a:rPr lang="en-US" dirty="0" err="1">
                <a:latin typeface="Arial Nova" panose="020B0504020202020204" pitchFamily="34" charset="0"/>
              </a:rPr>
              <a:t>Keras</a:t>
            </a:r>
            <a:r>
              <a:rPr lang="en-US" dirty="0">
                <a:latin typeface="Arial Nova" panose="020B0504020202020204" pitchFamily="34" charset="0"/>
              </a:rPr>
              <a:t>/TensorFlow in the future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51277F7C-B37C-4B45-BB9B-9812BBB5F8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98" y="2209800"/>
            <a:ext cx="3670102" cy="3581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04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8BBA-9A57-40BC-A484-04B434EC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FEATURE SELECTION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B1CAA9-1A6F-4907-A91A-5BA9CD5D0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Recursive Feature Elimination Cross-Validation*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6176749-EEB8-4836-AD7D-DA574CF100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88" y="2881881"/>
            <a:ext cx="4242824" cy="3227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0AC329-95F3-4823-BE6A-2A4F93E1A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609601"/>
          </a:xfrm>
        </p:spPr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Cross-Validation Score*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21E6641B-B70A-4416-829A-98F84F65B5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590800"/>
            <a:ext cx="3810000" cy="381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D35AC2-F3D7-44B4-B3FD-76839219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*Example Iteration of Probabilistic Solver with 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757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E94F-DFE0-46F9-ABFB-7917FF6B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FEATURE SELECTION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E18AA0D-7F7E-4B30-BD4C-C114E25A17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3013"/>
            <a:ext cx="4800600" cy="3200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13F4B-4166-4657-87E6-701011F26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MDI – Mean Decrease in Impurity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Deterministic feature selection</a:t>
            </a:r>
          </a:p>
          <a:p>
            <a:r>
              <a:rPr lang="en-US" dirty="0">
                <a:latin typeface="Arial Nova" panose="020B0504020202020204" pitchFamily="34" charset="0"/>
              </a:rPr>
              <a:t>Correlates well with probabilistic RFECV feature selection modeling</a:t>
            </a:r>
          </a:p>
          <a:p>
            <a:r>
              <a:rPr lang="en-US" dirty="0">
                <a:latin typeface="Arial Nova" panose="020B0504020202020204" pitchFamily="34" charset="0"/>
              </a:rPr>
              <a:t>Feature importance aligns with original study of attribute importance: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Serum Creatine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Ejection Fraction</a:t>
            </a:r>
          </a:p>
        </p:txBody>
      </p:sp>
    </p:spTree>
    <p:extLst>
      <p:ext uri="{BB962C8B-B14F-4D97-AF65-F5344CB8AC3E}">
        <p14:creationId xmlns:p14="http://schemas.microsoft.com/office/powerpoint/2010/main" val="10909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260</TotalTime>
  <Words>583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Nova</vt:lpstr>
      <vt:lpstr>Calibri</vt:lpstr>
      <vt:lpstr>Franklin Gothic Medium</vt:lpstr>
      <vt:lpstr>Medical Design 16x9</vt:lpstr>
      <vt:lpstr>Heart Failure</vt:lpstr>
      <vt:lpstr>CONTENTS</vt:lpstr>
      <vt:lpstr>EXECUTIVE SUMMARY</vt:lpstr>
      <vt:lpstr>DATA SOURCE</vt:lpstr>
      <vt:lpstr>EXPLORATORY DATA ANALYSIS</vt:lpstr>
      <vt:lpstr>EXPLORATORY DATA ANALYSIS</vt:lpstr>
      <vt:lpstr>ML MODEL DEVELOPMENT – MODEL SELECTION</vt:lpstr>
      <vt:lpstr>ML MODEL DEVELOPMENT – FEATURE SELECTION</vt:lpstr>
      <vt:lpstr>ML MODEL DEVELOPMENT – FEATURE SELECTION</vt:lpstr>
      <vt:lpstr>ML MODEL DEVELOPMENT – HP TUNING</vt:lpstr>
      <vt:lpstr>APPLICATION DEVELOPMENT - TECHNOLOGIES </vt:lpstr>
      <vt:lpstr>APPLICATION DEVELOPMENT -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</dc:title>
  <dc:creator>Gabriel Allen</dc:creator>
  <cp:lastModifiedBy>Noah Laraway</cp:lastModifiedBy>
  <cp:revision>11</cp:revision>
  <dcterms:created xsi:type="dcterms:W3CDTF">2021-05-26T19:17:54Z</dcterms:created>
  <dcterms:modified xsi:type="dcterms:W3CDTF">2021-05-28T02:21:54Z</dcterms:modified>
</cp:coreProperties>
</file>