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02D2-6165-45C4-A125-0BDB5634B1C0}" v="24" dt="2021-05-27T18:57:08.07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>
      <p:cViewPr varScale="1">
        <p:scale>
          <a:sx n="111" d="100"/>
          <a:sy n="111" d="100"/>
        </p:scale>
        <p:origin x="51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sv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24.sv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20% Improvement in True Negative Results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765" y="2146864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9" y="1683588"/>
            <a:ext cx="951967" cy="82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33" y="5698605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32" y="3819608"/>
            <a:ext cx="837134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73" y="3832346"/>
            <a:ext cx="7783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2" y="5686770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4652552" y="2508130"/>
            <a:ext cx="0" cy="60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4697326" y="4967322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150" y="3565295"/>
            <a:ext cx="1768469" cy="176846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6629400" y="4449529"/>
            <a:ext cx="236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6629400" y="455319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46293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4059662" y="6408851"/>
            <a:ext cx="154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EBBA1-036A-42C4-A06E-9E5966AAB2A0}"/>
              </a:ext>
            </a:extLst>
          </p:cNvPr>
          <p:cNvSpPr txBox="1"/>
          <p:nvPr/>
        </p:nvSpPr>
        <p:spPr>
          <a:xfrm>
            <a:off x="4694932" y="4566209"/>
            <a:ext cx="173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 Web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423508" y="411407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423508" y="454145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62BB5-E0BD-4761-A4B1-4A4CAFC221C4}"/>
              </a:ext>
            </a:extLst>
          </p:cNvPr>
          <p:cNvSpPr txBox="1"/>
          <p:nvPr/>
        </p:nvSpPr>
        <p:spPr>
          <a:xfrm>
            <a:off x="4694932" y="5179875"/>
            <a:ext cx="19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.sav model deployed </a:t>
            </a:r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classification 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83E461-A45D-4BBB-B49F-98845BE4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1562893"/>
            <a:ext cx="8313419" cy="5195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weight that the overpowering correlation would have 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6176749-EEB8-4836-AD7D-DA574CF10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1E6641B-B70A-4416-829A-98F84F65B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18AA0D-7F7E-4B30-BD4C-C114E25A1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</p:txBody>
      </p:sp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267</TotalTime>
  <Words>587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Noah Laraway</cp:lastModifiedBy>
  <cp:revision>12</cp:revision>
  <dcterms:created xsi:type="dcterms:W3CDTF">2021-05-26T19:17:54Z</dcterms:created>
  <dcterms:modified xsi:type="dcterms:W3CDTF">2021-05-28T02:46:13Z</dcterms:modified>
</cp:coreProperties>
</file>