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67E25-A074-4412-AC6C-233FDE51C7E4}" v="5" dt="2021-05-29T17:03:18.02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111" d="100"/>
          <a:sy n="111" d="100"/>
        </p:scale>
        <p:origin x="51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20E67E25-A074-4412-AC6C-233FDE51C7E4}"/>
    <pc:docChg chg="undo custSel addSld modSld">
      <pc:chgData name="Gabriel Allen" userId="c7c74c84cd207ce6" providerId="LiveId" clId="{20E67E25-A074-4412-AC6C-233FDE51C7E4}" dt="2021-05-29T17:30:18.406" v="582" actId="20577"/>
      <pc:docMkLst>
        <pc:docMk/>
      </pc:docMkLst>
      <pc:sldChg chg="modSp mod">
        <pc:chgData name="Gabriel Allen" userId="c7c74c84cd207ce6" providerId="LiveId" clId="{20E67E25-A074-4412-AC6C-233FDE51C7E4}" dt="2021-05-29T17:30:18.406" v="582" actId="20577"/>
        <pc:sldMkLst>
          <pc:docMk/>
          <pc:sldMk cId="3557814306" sldId="258"/>
        </pc:sldMkLst>
        <pc:spChg chg="mod">
          <ac:chgData name="Gabriel Allen" userId="c7c74c84cd207ce6" providerId="LiveId" clId="{20E67E25-A074-4412-AC6C-233FDE51C7E4}" dt="2021-05-29T17:30:18.406" v="582" actId="20577"/>
          <ac:spMkLst>
            <pc:docMk/>
            <pc:sldMk cId="3557814306" sldId="258"/>
            <ac:spMk id="3" creationId="{2F7C00B5-C747-4948-9FCC-454DBA589387}"/>
          </ac:spMkLst>
        </pc:spChg>
      </pc:sldChg>
      <pc:sldChg chg="addSp delSp modSp mod">
        <pc:chgData name="Gabriel Allen" userId="c7c74c84cd207ce6" providerId="LiveId" clId="{20E67E25-A074-4412-AC6C-233FDE51C7E4}" dt="2021-05-29T16:57:38.858" v="110" actId="1440"/>
        <pc:sldMkLst>
          <pc:docMk/>
          <pc:sldMk cId="2093344483" sldId="260"/>
        </pc:sldMkLst>
        <pc:spChg chg="add del mod">
          <ac:chgData name="Gabriel Allen" userId="c7c74c84cd207ce6" providerId="LiveId" clId="{20E67E25-A074-4412-AC6C-233FDE51C7E4}" dt="2021-05-29T16:57:34.314" v="107" actId="931"/>
          <ac:spMkLst>
            <pc:docMk/>
            <pc:sldMk cId="2093344483" sldId="260"/>
            <ac:spMk id="4" creationId="{E81C80B2-66FD-423D-A4D6-8B08C6109D33}"/>
          </ac:spMkLst>
        </pc:spChg>
        <pc:picChg chg="del">
          <ac:chgData name="Gabriel Allen" userId="c7c74c84cd207ce6" providerId="LiveId" clId="{20E67E25-A074-4412-AC6C-233FDE51C7E4}" dt="2021-05-29T16:57:20.746" v="106" actId="478"/>
          <ac:picMkLst>
            <pc:docMk/>
            <pc:sldMk cId="2093344483" sldId="260"/>
            <ac:picMk id="5" creationId="{FB83E461-A45D-4BBB-B49F-98845BE48582}"/>
          </ac:picMkLst>
        </pc:picChg>
        <pc:picChg chg="add mod">
          <ac:chgData name="Gabriel Allen" userId="c7c74c84cd207ce6" providerId="LiveId" clId="{20E67E25-A074-4412-AC6C-233FDE51C7E4}" dt="2021-05-29T16:57:38.858" v="110" actId="1440"/>
          <ac:picMkLst>
            <pc:docMk/>
            <pc:sldMk cId="2093344483" sldId="260"/>
            <ac:picMk id="7" creationId="{13094BEE-A657-4232-AA41-1C3A7548950B}"/>
          </ac:picMkLst>
        </pc:picChg>
      </pc:sldChg>
      <pc:sldChg chg="addSp delSp modSp mod">
        <pc:chgData name="Gabriel Allen" userId="c7c74c84cd207ce6" providerId="LiveId" clId="{20E67E25-A074-4412-AC6C-233FDE51C7E4}" dt="2021-05-29T16:58:23.169" v="120" actId="1440"/>
        <pc:sldMkLst>
          <pc:docMk/>
          <pc:sldMk cId="75736108" sldId="262"/>
        </pc:sldMkLst>
        <pc:spChg chg="add del mod">
          <ac:chgData name="Gabriel Allen" userId="c7c74c84cd207ce6" providerId="LiveId" clId="{20E67E25-A074-4412-AC6C-233FDE51C7E4}" dt="2021-05-29T16:58:04.057" v="113" actId="931"/>
          <ac:spMkLst>
            <pc:docMk/>
            <pc:sldMk cId="75736108" sldId="262"/>
            <ac:spMk id="4" creationId="{8935B482-6EB3-46ED-B1D6-6251806C38D6}"/>
          </ac:spMkLst>
        </pc:spChg>
        <pc:spChg chg="add del mod">
          <ac:chgData name="Gabriel Allen" userId="c7c74c84cd207ce6" providerId="LiveId" clId="{20E67E25-A074-4412-AC6C-233FDE51C7E4}" dt="2021-05-29T16:58:07.675" v="116" actId="931"/>
          <ac:spMkLst>
            <pc:docMk/>
            <pc:sldMk cId="75736108" sldId="262"/>
            <ac:spMk id="6" creationId="{74CA1FED-5418-4010-B6CE-9A350E23F9D4}"/>
          </ac:spMkLst>
        </pc:spChg>
        <pc:picChg chg="del">
          <ac:chgData name="Gabriel Allen" userId="c7c74c84cd207ce6" providerId="LiveId" clId="{20E67E25-A074-4412-AC6C-233FDE51C7E4}" dt="2021-05-29T16:57:59.201" v="111" actId="478"/>
          <ac:picMkLst>
            <pc:docMk/>
            <pc:sldMk cId="75736108" sldId="262"/>
            <ac:picMk id="7" creationId="{D6176749-EEB8-4836-AD7D-DA574CF100C9}"/>
          </ac:picMkLst>
        </pc:picChg>
        <pc:picChg chg="del">
          <ac:chgData name="Gabriel Allen" userId="c7c74c84cd207ce6" providerId="LiveId" clId="{20E67E25-A074-4412-AC6C-233FDE51C7E4}" dt="2021-05-29T16:57:59.969" v="112" actId="478"/>
          <ac:picMkLst>
            <pc:docMk/>
            <pc:sldMk cId="75736108" sldId="262"/>
            <ac:picMk id="9" creationId="{21E6641B-B70A-4416-829A-98F84F65B594}"/>
          </ac:picMkLst>
        </pc:picChg>
        <pc:picChg chg="add mod">
          <ac:chgData name="Gabriel Allen" userId="c7c74c84cd207ce6" providerId="LiveId" clId="{20E67E25-A074-4412-AC6C-233FDE51C7E4}" dt="2021-05-29T16:58:11.465" v="119" actId="1440"/>
          <ac:picMkLst>
            <pc:docMk/>
            <pc:sldMk cId="75736108" sldId="262"/>
            <ac:picMk id="13" creationId="{47B5419C-85AE-4FAD-8140-97FA0CDBA788}"/>
          </ac:picMkLst>
        </pc:picChg>
        <pc:picChg chg="add mod">
          <ac:chgData name="Gabriel Allen" userId="c7c74c84cd207ce6" providerId="LiveId" clId="{20E67E25-A074-4412-AC6C-233FDE51C7E4}" dt="2021-05-29T16:58:23.169" v="120" actId="1440"/>
          <ac:picMkLst>
            <pc:docMk/>
            <pc:sldMk cId="75736108" sldId="262"/>
            <ac:picMk id="15" creationId="{AD6ADC5F-4A8D-481F-9356-D1A3A8D4B6F9}"/>
          </ac:picMkLst>
        </pc:picChg>
      </pc:sldChg>
      <pc:sldChg chg="modSp mod">
        <pc:chgData name="Gabriel Allen" userId="c7c74c84cd207ce6" providerId="LiveId" clId="{20E67E25-A074-4412-AC6C-233FDE51C7E4}" dt="2021-05-29T17:25:21.474" v="559" actId="1076"/>
        <pc:sldMkLst>
          <pc:docMk/>
          <pc:sldMk cId="4210805558" sldId="263"/>
        </pc:sldMkLst>
        <pc:spChg chg="mod">
          <ac:chgData name="Gabriel Allen" userId="c7c74c84cd207ce6" providerId="LiveId" clId="{20E67E25-A074-4412-AC6C-233FDE51C7E4}" dt="2021-05-29T17:24:53.610" v="557" actId="207"/>
          <ac:spMkLst>
            <pc:docMk/>
            <pc:sldMk cId="4210805558" sldId="263"/>
            <ac:spMk id="17" creationId="{632700C3-3FB0-4D35-BB8A-EBC1972A1727}"/>
          </ac:spMkLst>
        </pc:spChg>
        <pc:picChg chg="mod">
          <ac:chgData name="Gabriel Allen" userId="c7c74c84cd207ce6" providerId="LiveId" clId="{20E67E25-A074-4412-AC6C-233FDE51C7E4}" dt="2021-05-29T17:25:21.474" v="559" actId="1076"/>
          <ac:picMkLst>
            <pc:docMk/>
            <pc:sldMk cId="4210805558" sldId="263"/>
            <ac:picMk id="23" creationId="{6984E023-2778-460A-B8DB-AC9E7D557E46}"/>
          </ac:picMkLst>
        </pc:picChg>
        <pc:picChg chg="mod">
          <ac:chgData name="Gabriel Allen" userId="c7c74c84cd207ce6" providerId="LiveId" clId="{20E67E25-A074-4412-AC6C-233FDE51C7E4}" dt="2021-05-29T17:25:12.584" v="558" actId="1076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20E67E25-A074-4412-AC6C-233FDE51C7E4}" dt="2021-05-28T19:16:39.396" v="44" actId="20577"/>
        <pc:sldMkLst>
          <pc:docMk/>
          <pc:sldMk cId="599704222" sldId="266"/>
        </pc:sldMkLst>
        <pc:spChg chg="mod">
          <ac:chgData name="Gabriel Allen" userId="c7c74c84cd207ce6" providerId="LiveId" clId="{20E67E25-A074-4412-AC6C-233FDE51C7E4}" dt="2021-05-28T19:16:39.396" v="44" actId="20577"/>
          <ac:spMkLst>
            <pc:docMk/>
            <pc:sldMk cId="599704222" sldId="266"/>
            <ac:spMk id="10" creationId="{D8BA4922-9EE5-4C00-B1E5-201FEA4E62C5}"/>
          </ac:spMkLst>
        </pc:spChg>
      </pc:sldChg>
      <pc:sldChg chg="addSp delSp modSp mod">
        <pc:chgData name="Gabriel Allen" userId="c7c74c84cd207ce6" providerId="LiveId" clId="{20E67E25-A074-4412-AC6C-233FDE51C7E4}" dt="2021-05-29T16:59:27.489" v="125" actId="1440"/>
        <pc:sldMkLst>
          <pc:docMk/>
          <pc:sldMk cId="1090972995" sldId="267"/>
        </pc:sldMkLst>
        <pc:spChg chg="add del mod">
          <ac:chgData name="Gabriel Allen" userId="c7c74c84cd207ce6" providerId="LiveId" clId="{20E67E25-A074-4412-AC6C-233FDE51C7E4}" dt="2021-05-29T16:59:05.084" v="122" actId="931"/>
          <ac:spMkLst>
            <pc:docMk/>
            <pc:sldMk cId="1090972995" sldId="267"/>
            <ac:spMk id="4" creationId="{B5FFB42E-F4F7-4653-976C-D7E7BE79433A}"/>
          </ac:spMkLst>
        </pc:spChg>
        <pc:spChg chg="mod">
          <ac:chgData name="Gabriel Allen" userId="c7c74c84cd207ce6" providerId="LiveId" clId="{20E67E25-A074-4412-AC6C-233FDE51C7E4}" dt="2021-05-28T19:33:08.073" v="105" actId="20577"/>
          <ac:spMkLst>
            <pc:docMk/>
            <pc:sldMk cId="1090972995" sldId="267"/>
            <ac:spMk id="6" creationId="{20313F4B-4166-4657-87E6-701011F26768}"/>
          </ac:spMkLst>
        </pc:spChg>
        <pc:picChg chg="del">
          <ac:chgData name="Gabriel Allen" userId="c7c74c84cd207ce6" providerId="LiveId" clId="{20E67E25-A074-4412-AC6C-233FDE51C7E4}" dt="2021-05-29T16:59:00.688" v="121" actId="478"/>
          <ac:picMkLst>
            <pc:docMk/>
            <pc:sldMk cId="1090972995" sldId="267"/>
            <ac:picMk id="5" creationId="{5E18AA0D-7F7E-4B30-BD4C-C114E25A1778}"/>
          </ac:picMkLst>
        </pc:picChg>
        <pc:picChg chg="add mod">
          <ac:chgData name="Gabriel Allen" userId="c7c74c84cd207ce6" providerId="LiveId" clId="{20E67E25-A074-4412-AC6C-233FDE51C7E4}" dt="2021-05-29T16:59:27.489" v="125" actId="1440"/>
          <ac:picMkLst>
            <pc:docMk/>
            <pc:sldMk cId="1090972995" sldId="267"/>
            <ac:picMk id="8" creationId="{A097E38D-32E5-4A19-8A5D-264B8239646D}"/>
          </ac:picMkLst>
        </pc:picChg>
      </pc:sldChg>
      <pc:sldChg chg="addSp delSp modSp new mod">
        <pc:chgData name="Gabriel Allen" userId="c7c74c84cd207ce6" providerId="LiveId" clId="{20E67E25-A074-4412-AC6C-233FDE51C7E4}" dt="2021-05-29T17:27:26.731" v="565" actId="113"/>
        <pc:sldMkLst>
          <pc:docMk/>
          <pc:sldMk cId="1231187705" sldId="268"/>
        </pc:sldMkLst>
        <pc:spChg chg="mod">
          <ac:chgData name="Gabriel Allen" userId="c7c74c84cd207ce6" providerId="LiveId" clId="{20E67E25-A074-4412-AC6C-233FDE51C7E4}" dt="2021-05-29T17:11:04.803" v="521" actId="404"/>
          <ac:spMkLst>
            <pc:docMk/>
            <pc:sldMk cId="1231187705" sldId="268"/>
            <ac:spMk id="2" creationId="{65ACA074-FA30-4B9A-8DC1-B7ECBE8309DC}"/>
          </ac:spMkLst>
        </pc:spChg>
        <pc:spChg chg="mod">
          <ac:chgData name="Gabriel Allen" userId="c7c74c84cd207ce6" providerId="LiveId" clId="{20E67E25-A074-4412-AC6C-233FDE51C7E4}" dt="2021-05-29T17:27:26.731" v="565" actId="113"/>
          <ac:spMkLst>
            <pc:docMk/>
            <pc:sldMk cId="1231187705" sldId="268"/>
            <ac:spMk id="3" creationId="{7282ACC7-4821-4C53-A089-FC265EBA809E}"/>
          </ac:spMkLst>
        </pc:spChg>
        <pc:spChg chg="del">
          <ac:chgData name="Gabriel Allen" userId="c7c74c84cd207ce6" providerId="LiveId" clId="{20E67E25-A074-4412-AC6C-233FDE51C7E4}" dt="2021-05-29T17:03:18.022" v="129" actId="931"/>
          <ac:spMkLst>
            <pc:docMk/>
            <pc:sldMk cId="1231187705" sldId="268"/>
            <ac:spMk id="4" creationId="{0FF4DC96-6485-4F6A-B7C8-1C6B9C17E5D0}"/>
          </ac:spMkLst>
        </pc:spChg>
        <pc:picChg chg="add mod">
          <ac:chgData name="Gabriel Allen" userId="c7c74c84cd207ce6" providerId="LiveId" clId="{20E67E25-A074-4412-AC6C-233FDE51C7E4}" dt="2021-05-29T17:03:28.198" v="133" actId="14100"/>
          <ac:picMkLst>
            <pc:docMk/>
            <pc:sldMk cId="1231187705" sldId="268"/>
            <ac:picMk id="6" creationId="{31F40CD8-1384-4994-9E8E-526645244D2D}"/>
          </ac:picMkLst>
        </pc:picChg>
      </pc:sldChg>
    </pc:docChg>
  </pc:docChgLst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7T19:24:45.945" v="2996" actId="2711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24:21.685" v="2995" actId="20577"/>
        <pc:sldMkLst>
          <pc:docMk/>
          <pc:sldMk cId="2081049267" sldId="261"/>
        </pc:sldMkLst>
        <pc:spChg chg="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2" creationId="{BD14A437-42ED-4164-9FD2-FB3A78B7D9E9}"/>
          </ac:spMkLst>
        </pc:spChg>
        <pc:spChg chg="del 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3" creationId="{EE9CBE5C-61CD-497B-95DF-3F49EF315EB1}"/>
          </ac:spMkLst>
        </pc:spChg>
        <pc:spChg chg="add mod ord">
          <ac:chgData name="Gabriel Allen" userId="c7c74c84cd207ce6" providerId="LiveId" clId="{1A8502D2-6165-45C4-A125-0BDB5634B1C0}" dt="2021-05-27T19:24:21.685" v="2995" actId="20577"/>
          <ac:spMkLst>
            <pc:docMk/>
            <pc:sldMk cId="2081049267" sldId="261"/>
            <ac:spMk id="4" creationId="{93A339A8-47A2-4B82-9149-F77E9548D09B}"/>
          </ac:spMkLst>
        </pc:spChg>
        <pc:spChg chg="add del mod ord">
          <ac:chgData name="Gabriel Allen" userId="c7c74c84cd207ce6" providerId="LiveId" clId="{1A8502D2-6165-45C4-A125-0BDB5634B1C0}" dt="2021-05-27T18:32:21.858" v="1874" actId="931"/>
          <ac:spMkLst>
            <pc:docMk/>
            <pc:sldMk cId="2081049267" sldId="261"/>
            <ac:spMk id="5" creationId="{94E6D483-383F-4426-9CB8-56B9E834C496}"/>
          </ac:spMkLst>
        </pc:spChg>
        <pc:picChg chg="add mod">
          <ac:chgData name="Gabriel Allen" userId="c7c74c84cd207ce6" providerId="LiveId" clId="{1A8502D2-6165-45C4-A125-0BDB5634B1C0}" dt="2021-05-27T18:48:00.710" v="2094" actId="1440"/>
          <ac:picMkLst>
            <pc:docMk/>
            <pc:sldMk cId="2081049267" sldId="261"/>
            <ac:picMk id="7" creationId="{51277F7C-B37C-4B45-BB9B-9812BBB5F883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04:45.043" v="2563" actId="20577"/>
        <pc:sldMkLst>
          <pc:docMk/>
          <pc:sldMk cId="75736108" sldId="262"/>
        </pc:sldMkLst>
        <pc:spChg chg="mod ord">
          <ac:chgData name="Gabriel Allen" userId="c7c74c84cd207ce6" providerId="LiveId" clId="{1A8502D2-6165-45C4-A125-0BDB5634B1C0}" dt="2021-05-27T18:35:45.795" v="1898" actId="700"/>
          <ac:spMkLst>
            <pc:docMk/>
            <pc:sldMk cId="75736108" sldId="262"/>
            <ac:spMk id="2" creationId="{9B338BBA-9A57-40BC-A484-04B434ECB92B}"/>
          </ac:spMkLst>
        </pc:spChg>
        <pc:spChg chg="del mod ord">
          <ac:chgData name="Gabriel Allen" userId="c7c74c84cd207ce6" providerId="LiveId" clId="{1A8502D2-6165-45C4-A125-0BDB5634B1C0}" dt="2021-05-27T18:33:41.614" v="1881" actId="700"/>
          <ac:spMkLst>
            <pc:docMk/>
            <pc:sldMk cId="75736108" sldId="262"/>
            <ac:spMk id="3" creationId="{9D0E508F-997E-4C9F-BFC3-DDBFF6CCAE1F}"/>
          </ac:spMkLst>
        </pc:spChg>
        <pc:spChg chg="add del mod ord">
          <ac:chgData name="Gabriel Allen" userId="c7c74c84cd207ce6" providerId="LiveId" clId="{1A8502D2-6165-45C4-A125-0BDB5634B1C0}" dt="2021-05-27T18:34:03.735" v="1882" actId="931"/>
          <ac:spMkLst>
            <pc:docMk/>
            <pc:sldMk cId="75736108" sldId="262"/>
            <ac:spMk id="4" creationId="{F1C6231E-5665-4DD6-9C7B-B70449181DEC}"/>
          </ac:spMkLst>
        </pc:spChg>
        <pc:spChg chg="add del mod ord">
          <ac:chgData name="Gabriel Allen" userId="c7c74c84cd207ce6" providerId="LiveId" clId="{1A8502D2-6165-45C4-A125-0BDB5634B1C0}" dt="2021-05-27T18:34:07.942" v="1883" actId="931"/>
          <ac:spMkLst>
            <pc:docMk/>
            <pc:sldMk cId="75736108" sldId="262"/>
            <ac:spMk id="5" creationId="{1041EE41-EB6D-46FB-A3AD-66A655852372}"/>
          </ac:spMkLst>
        </pc:spChg>
        <pc:spChg chg="add mod ord">
          <ac:chgData name="Gabriel Allen" userId="c7c74c84cd207ce6" providerId="LiveId" clId="{1A8502D2-6165-45C4-A125-0BDB5634B1C0}" dt="2021-05-27T18:44:45.504" v="2092" actId="20577"/>
          <ac:spMkLst>
            <pc:docMk/>
            <pc:sldMk cId="75736108" sldId="262"/>
            <ac:spMk id="10" creationId="{BFB1CAA9-1A6F-4907-A91A-5BA9CD5D078D}"/>
          </ac:spMkLst>
        </pc:spChg>
        <pc:spChg chg="add mod ord">
          <ac:chgData name="Gabriel Allen" userId="c7c74c84cd207ce6" providerId="LiveId" clId="{1A8502D2-6165-45C4-A125-0BDB5634B1C0}" dt="2021-05-27T18:44:46.582" v="2093" actId="20577"/>
          <ac:spMkLst>
            <pc:docMk/>
            <pc:sldMk cId="75736108" sldId="262"/>
            <ac:spMk id="11" creationId="{B80AC329-95F3-4823-BE6A-2A4F93E1A33D}"/>
          </ac:spMkLst>
        </pc:spChg>
        <pc:spChg chg="mod">
          <ac:chgData name="Gabriel Allen" userId="c7c74c84cd207ce6" providerId="LiveId" clId="{1A8502D2-6165-45C4-A125-0BDB5634B1C0}" dt="2021-05-27T19:04:45.043" v="2563" actId="20577"/>
          <ac:spMkLst>
            <pc:docMk/>
            <pc:sldMk cId="75736108" sldId="262"/>
            <ac:spMk id="12" creationId="{A7D35AC2-F3D7-44B4-B3FD-768392193218}"/>
          </ac:spMkLst>
        </pc:spChg>
        <pc:picChg chg="add mod ord">
          <ac:chgData name="Gabriel Allen" userId="c7c74c84cd207ce6" providerId="LiveId" clId="{1A8502D2-6165-45C4-A125-0BDB5634B1C0}" dt="2021-05-27T18:49:12.505" v="2096" actId="1440"/>
          <ac:picMkLst>
            <pc:docMk/>
            <pc:sldMk cId="75736108" sldId="262"/>
            <ac:picMk id="7" creationId="{D6176749-EEB8-4836-AD7D-DA574CF100C9}"/>
          </ac:picMkLst>
        </pc:picChg>
        <pc:picChg chg="add mod ord">
          <ac:chgData name="Gabriel Allen" userId="c7c74c84cd207ce6" providerId="LiveId" clId="{1A8502D2-6165-45C4-A125-0BDB5634B1C0}" dt="2021-05-27T18:48:50.617" v="2095" actId="1440"/>
          <ac:picMkLst>
            <pc:docMk/>
            <pc:sldMk cId="75736108" sldId="262"/>
            <ac:picMk id="9" creationId="{21E6641B-B70A-4416-829A-98F84F65B594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19:45.920" v="2900" actId="122"/>
        <pc:sldMkLst>
          <pc:docMk/>
          <pc:sldMk cId="4210805558" sldId="263"/>
        </pc:sldMkLst>
        <pc:spChg chg="mod ord">
          <ac:chgData name="Gabriel Allen" userId="c7c74c84cd207ce6" providerId="LiveId" clId="{1A8502D2-6165-45C4-A125-0BDB5634B1C0}" dt="2021-05-27T18:39:44.407" v="1999" actId="700"/>
          <ac:spMkLst>
            <pc:docMk/>
            <pc:sldMk cId="4210805558" sldId="263"/>
            <ac:spMk id="2" creationId="{992B0293-51AD-4B9D-A7FC-756BB5B6EBCD}"/>
          </ac:spMkLst>
        </pc:spChg>
        <pc:spChg chg="del">
          <ac:chgData name="Gabriel Allen" userId="c7c74c84cd207ce6" providerId="LiveId" clId="{1A8502D2-6165-45C4-A125-0BDB5634B1C0}" dt="2021-05-27T18:38:44.844" v="1986" actId="478"/>
          <ac:spMkLst>
            <pc:docMk/>
            <pc:sldMk cId="4210805558" sldId="263"/>
            <ac:spMk id="3" creationId="{AF86589E-60EA-41C1-B529-003AFEA9958F}"/>
          </ac:spMkLst>
        </pc:spChg>
        <pc:spChg chg="add mod ord">
          <ac:chgData name="Gabriel Allen" userId="c7c74c84cd207ce6" providerId="LiveId" clId="{1A8502D2-6165-45C4-A125-0BDB5634B1C0}" dt="2021-05-27T18:42:24.025" v="2087" actId="2711"/>
          <ac:spMkLst>
            <pc:docMk/>
            <pc:sldMk cId="4210805558" sldId="263"/>
            <ac:spMk id="8" creationId="{2D8D761C-3715-488C-8B1E-4606D4128E5B}"/>
          </ac:spMkLst>
        </pc:spChg>
        <pc:spChg chg="add del mod ord">
          <ac:chgData name="Gabriel Allen" userId="c7c74c84cd207ce6" providerId="LiveId" clId="{1A8502D2-6165-45C4-A125-0BDB5634B1C0}" dt="2021-05-27T18:39:58.360" v="2003" actId="931"/>
          <ac:spMkLst>
            <pc:docMk/>
            <pc:sldMk cId="4210805558" sldId="263"/>
            <ac:spMk id="9" creationId="{90E23DEE-32DD-4245-AD6D-976708FAE81D}"/>
          </ac:spMkLst>
        </pc:spChg>
        <pc:spChg chg="add mod ord">
          <ac:chgData name="Gabriel Allen" userId="c7c74c84cd207ce6" providerId="LiveId" clId="{1A8502D2-6165-45C4-A125-0BDB5634B1C0}" dt="2021-05-27T18:52:31.921" v="2105" actId="313"/>
          <ac:spMkLst>
            <pc:docMk/>
            <pc:sldMk cId="4210805558" sldId="263"/>
            <ac:spMk id="10" creationId="{13B1EAC4-15FF-4C1A-8B31-29DF94484B1D}"/>
          </ac:spMkLst>
        </pc:spChg>
        <pc:spChg chg="add del mod ord">
          <ac:chgData name="Gabriel Allen" userId="c7c74c84cd207ce6" providerId="LiveId" clId="{1A8502D2-6165-45C4-A125-0BDB5634B1C0}" dt="2021-05-27T18:40:10.905" v="2006" actId="931"/>
          <ac:spMkLst>
            <pc:docMk/>
            <pc:sldMk cId="4210805558" sldId="263"/>
            <ac:spMk id="11" creationId="{2FA8D4AB-0B40-4379-A7E7-2FAB5C492B47}"/>
          </ac:spMkLst>
        </pc:spChg>
        <pc:spChg chg="del mod">
          <ac:chgData name="Gabriel Allen" userId="c7c74c84cd207ce6" providerId="LiveId" clId="{1A8502D2-6165-45C4-A125-0BDB5634B1C0}" dt="2021-05-27T18:52:25.704" v="2103"/>
          <ac:spMkLst>
            <pc:docMk/>
            <pc:sldMk cId="4210805558" sldId="263"/>
            <ac:spMk id="16" creationId="{49897B50-6CB8-4EDE-B012-E65C8E019B2E}"/>
          </ac:spMkLst>
        </pc:spChg>
        <pc:spChg chg="add mod">
          <ac:chgData name="Gabriel Allen" userId="c7c74c84cd207ce6" providerId="LiveId" clId="{1A8502D2-6165-45C4-A125-0BDB5634B1C0}" dt="2021-05-27T19:19:45.920" v="2900" actId="122"/>
          <ac:spMkLst>
            <pc:docMk/>
            <pc:sldMk cId="4210805558" sldId="263"/>
            <ac:spMk id="17" creationId="{632700C3-3FB0-4D35-BB8A-EBC1972A1727}"/>
          </ac:spMkLst>
        </pc:spChg>
        <pc:spChg chg="add del mod">
          <ac:chgData name="Gabriel Allen" userId="c7c74c84cd207ce6" providerId="LiveId" clId="{1A8502D2-6165-45C4-A125-0BDB5634B1C0}" dt="2021-05-27T18:57:03.825" v="2181" actId="931"/>
          <ac:spMkLst>
            <pc:docMk/>
            <pc:sldMk cId="4210805558" sldId="263"/>
            <ac:spMk id="19" creationId="{ED888B74-BDFF-4D64-A690-B3C47480560C}"/>
          </ac:spMkLst>
        </pc:spChg>
        <pc:spChg chg="add del mod">
          <ac:chgData name="Gabriel Allen" userId="c7c74c84cd207ce6" providerId="LiveId" clId="{1A8502D2-6165-45C4-A125-0BDB5634B1C0}" dt="2021-05-27T18:57:08.079" v="2184" actId="931"/>
          <ac:spMkLst>
            <pc:docMk/>
            <pc:sldMk cId="4210805558" sldId="263"/>
            <ac:spMk id="21" creationId="{830E4C4C-A78E-4A2F-860D-AD8A07877F89}"/>
          </ac:spMkLst>
        </pc:spChg>
        <pc:picChg chg="add del mod">
          <ac:chgData name="Gabriel Allen" userId="c7c74c84cd207ce6" providerId="LiveId" clId="{1A8502D2-6165-45C4-A125-0BDB5634B1C0}" dt="2021-05-27T18:39:50.877" v="2001" actId="478"/>
          <ac:picMkLst>
            <pc:docMk/>
            <pc:sldMk cId="4210805558" sldId="263"/>
            <ac:picMk id="5" creationId="{DC70DE37-DB92-423A-B60C-9A99B8CA814B}"/>
          </ac:picMkLst>
        </pc:picChg>
        <pc:picChg chg="add del mod">
          <ac:chgData name="Gabriel Allen" userId="c7c74c84cd207ce6" providerId="LiveId" clId="{1A8502D2-6165-45C4-A125-0BDB5634B1C0}" dt="2021-05-27T18:39:51.510" v="2002" actId="478"/>
          <ac:picMkLst>
            <pc:docMk/>
            <pc:sldMk cId="4210805558" sldId="263"/>
            <ac:picMk id="7" creationId="{5CC29851-D471-4896-B86B-13B20C194E5B}"/>
          </ac:picMkLst>
        </pc:picChg>
        <pc:picChg chg="add del mod">
          <ac:chgData name="Gabriel Allen" userId="c7c74c84cd207ce6" providerId="LiveId" clId="{1A8502D2-6165-45C4-A125-0BDB5634B1C0}" dt="2021-05-27T18:56:54.854" v="2179" actId="478"/>
          <ac:picMkLst>
            <pc:docMk/>
            <pc:sldMk cId="4210805558" sldId="263"/>
            <ac:picMk id="13" creationId="{5C41AE7E-AE54-42F4-9E17-E7D0D1A283A7}"/>
          </ac:picMkLst>
        </pc:picChg>
        <pc:picChg chg="add del mod">
          <ac:chgData name="Gabriel Allen" userId="c7c74c84cd207ce6" providerId="LiveId" clId="{1A8502D2-6165-45C4-A125-0BDB5634B1C0}" dt="2021-05-27T18:56:55.493" v="2180" actId="478"/>
          <ac:picMkLst>
            <pc:docMk/>
            <pc:sldMk cId="4210805558" sldId="263"/>
            <ac:picMk id="15" creationId="{0E89F4A4-C7F7-4926-81DE-ABDD711B066A}"/>
          </ac:picMkLst>
        </pc:picChg>
        <pc:picChg chg="add mod">
          <ac:chgData name="Gabriel Allen" userId="c7c74c84cd207ce6" providerId="LiveId" clId="{1A8502D2-6165-45C4-A125-0BDB5634B1C0}" dt="2021-05-27T18:57:11.921" v="2187" actId="1440"/>
          <ac:picMkLst>
            <pc:docMk/>
            <pc:sldMk cId="4210805558" sldId="263"/>
            <ac:picMk id="23" creationId="{6984E023-2778-460A-B8DB-AC9E7D557E46}"/>
          </ac:picMkLst>
        </pc:picChg>
        <pc:picChg chg="add mod">
          <ac:chgData name="Gabriel Allen" userId="c7c74c84cd207ce6" providerId="LiveId" clId="{1A8502D2-6165-45C4-A125-0BDB5634B1C0}" dt="2021-05-27T18:57:13.603" v="2188" actId="1440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7T18:58:23.837" v="2190" actId="20577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7T18:58:23.837" v="2190" actId="20577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  <pc:sldChg chg="addSp delSp modSp new mod modClrScheme chgLayout">
        <pc:chgData name="Gabriel Allen" userId="c7c74c84cd207ce6" providerId="LiveId" clId="{1A8502D2-6165-45C4-A125-0BDB5634B1C0}" dt="2021-05-27T19:24:45.945" v="2996" actId="2711"/>
        <pc:sldMkLst>
          <pc:docMk/>
          <pc:sldMk cId="1090972995" sldId="267"/>
        </pc:sldMkLst>
        <pc:spChg chg="mod ord">
          <ac:chgData name="Gabriel Allen" userId="c7c74c84cd207ce6" providerId="LiveId" clId="{1A8502D2-6165-45C4-A125-0BDB5634B1C0}" dt="2021-05-27T18:35:36.714" v="1897" actId="700"/>
          <ac:spMkLst>
            <pc:docMk/>
            <pc:sldMk cId="1090972995" sldId="267"/>
            <ac:spMk id="2" creationId="{D4B2E94F-DFE0-46F9-ABFB-7917FF6B5AC3}"/>
          </ac:spMkLst>
        </pc:spChg>
        <pc:spChg chg="del">
          <ac:chgData name="Gabriel Allen" userId="c7c74c84cd207ce6" providerId="LiveId" clId="{1A8502D2-6165-45C4-A125-0BDB5634B1C0}" dt="2021-05-27T18:34:54.121" v="1891" actId="931"/>
          <ac:spMkLst>
            <pc:docMk/>
            <pc:sldMk cId="1090972995" sldId="267"/>
            <ac:spMk id="3" creationId="{ECE81515-8C5E-43CA-A691-2B4C8F704620}"/>
          </ac:spMkLst>
        </pc:spChg>
        <pc:spChg chg="add mod ord">
          <ac:chgData name="Gabriel Allen" userId="c7c74c84cd207ce6" providerId="LiveId" clId="{1A8502D2-6165-45C4-A125-0BDB5634B1C0}" dt="2021-05-27T19:24:45.945" v="2996" actId="2711"/>
          <ac:spMkLst>
            <pc:docMk/>
            <pc:sldMk cId="1090972995" sldId="267"/>
            <ac:spMk id="6" creationId="{20313F4B-4166-4657-87E6-701011F26768}"/>
          </ac:spMkLst>
        </pc:spChg>
        <pc:picChg chg="add mod ord">
          <ac:chgData name="Gabriel Allen" userId="c7c74c84cd207ce6" providerId="LiveId" clId="{1A8502D2-6165-45C4-A125-0BDB5634B1C0}" dt="2021-05-27T18:49:24.539" v="2097" actId="1440"/>
          <ac:picMkLst>
            <pc:docMk/>
            <pc:sldMk cId="1090972995" sldId="267"/>
            <ac:picMk id="5" creationId="{5E18AA0D-7F7E-4B30-BD4C-C114E25A17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1.svg"/><Relationship Id="rId21" Type="http://schemas.openxmlformats.org/officeDocument/2006/relationships/image" Target="../media/image37.png"/><Relationship Id="rId7" Type="http://schemas.openxmlformats.org/officeDocument/2006/relationships/image" Target="../media/image15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20.png"/><Relationship Id="rId16" Type="http://schemas.openxmlformats.org/officeDocument/2006/relationships/image" Target="../media/image32.svg"/><Relationship Id="rId20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23.jpe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A074-FA30-4B9A-8DC1-B7ECBE8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ova" panose="020B0504020202020204" pitchFamily="34" charset="0"/>
              </a:rPr>
              <a:t>ML MODEL DEVELOPMENT – PARAMETER SELECTION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ACC7-4821-4C53-A089-FC265EBA8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Tuned Parameters</a:t>
            </a:r>
          </a:p>
          <a:p>
            <a:pPr lvl="1"/>
            <a:r>
              <a:rPr lang="en-US" b="1" dirty="0" err="1">
                <a:latin typeface="Arial Nova" panose="020B0504020202020204" pitchFamily="34" charset="0"/>
              </a:rPr>
              <a:t>n_estimators</a:t>
            </a:r>
            <a:r>
              <a:rPr lang="en-US" b="1" dirty="0">
                <a:latin typeface="Arial Nova" panose="020B0504020202020204" pitchFamily="34" charset="0"/>
              </a:rPr>
              <a:t> </a:t>
            </a:r>
            <a:r>
              <a:rPr lang="en-US" dirty="0">
                <a:latin typeface="Arial Nova" panose="020B0504020202020204" pitchFamily="34" charset="0"/>
              </a:rPr>
              <a:t>– Number of trees in the forest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85</a:t>
            </a:r>
          </a:p>
          <a:p>
            <a:pPr lvl="1"/>
            <a:r>
              <a:rPr lang="en-US" b="1" dirty="0" err="1">
                <a:latin typeface="Arial Nova" panose="020B0504020202020204" pitchFamily="34" charset="0"/>
              </a:rPr>
              <a:t>max_features</a:t>
            </a:r>
            <a:r>
              <a:rPr lang="en-US" b="1" dirty="0">
                <a:latin typeface="Arial Nova" panose="020B0504020202020204" pitchFamily="34" charset="0"/>
              </a:rPr>
              <a:t> </a:t>
            </a:r>
            <a:r>
              <a:rPr lang="en-US" dirty="0">
                <a:latin typeface="Arial Nova" panose="020B0504020202020204" pitchFamily="34" charset="0"/>
              </a:rPr>
              <a:t>– The number of features to consider when looking for the best split</a:t>
            </a:r>
          </a:p>
          <a:p>
            <a:pPr lvl="2"/>
            <a:r>
              <a:rPr lang="en-US" dirty="0">
                <a:latin typeface="Arial Nova" panose="020B0504020202020204" pitchFamily="34" charset="0"/>
              </a:rPr>
              <a:t>auto: </a:t>
            </a:r>
            <a:r>
              <a:rPr lang="en-US" dirty="0" err="1">
                <a:solidFill>
                  <a:schemeClr val="accent1"/>
                </a:solidFill>
                <a:latin typeface="Arial Nova" panose="020B0504020202020204" pitchFamily="34" charset="0"/>
              </a:rPr>
              <a:t>max_features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=sqrt(</a:t>
            </a:r>
            <a:r>
              <a:rPr lang="en-US" dirty="0" err="1">
                <a:solidFill>
                  <a:schemeClr val="accent1"/>
                </a:solidFill>
                <a:latin typeface="Arial Nova" panose="020B0504020202020204" pitchFamily="34" charset="0"/>
              </a:rPr>
              <a:t>n_features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)</a:t>
            </a:r>
          </a:p>
          <a:p>
            <a:pPr lvl="1"/>
            <a:r>
              <a:rPr lang="en-US" b="1" dirty="0">
                <a:latin typeface="Arial Nova" panose="020B0504020202020204" pitchFamily="34" charset="0"/>
              </a:rPr>
              <a:t>Criterion</a:t>
            </a:r>
            <a:r>
              <a:rPr lang="en-US" dirty="0">
                <a:latin typeface="Arial Nova" panose="020B0504020202020204" pitchFamily="34" charset="0"/>
              </a:rPr>
              <a:t> – The function to measure quality of a split</a:t>
            </a:r>
          </a:p>
          <a:p>
            <a:pPr lvl="2"/>
            <a:r>
              <a:rPr lang="en-US" dirty="0">
                <a:latin typeface="Arial Nova" panose="020B0504020202020204" pitchFamily="34" charset="0"/>
              </a:rPr>
              <a:t>Gini: 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a measure that the decision tree tries to minimize when splitting each node. Represents the probability that a randomly selected sample from a node will be incorrectly classified according to the distribution of samples in the node.</a:t>
            </a:r>
          </a:p>
          <a:p>
            <a:pPr lvl="2"/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1F40CD8-1384-4994-9E8E-526645244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61" y="2514600"/>
            <a:ext cx="5781207" cy="2971800"/>
          </a:xfrm>
        </p:spPr>
      </p:pic>
    </p:spTree>
    <p:extLst>
      <p:ext uri="{BB962C8B-B14F-4D97-AF65-F5344CB8AC3E}">
        <p14:creationId xmlns:p14="http://schemas.microsoft.com/office/powerpoint/2010/main" val="12311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D761C-3715-488C-8B1E-4606D412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Default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1EAC4-15FF-4C1A-8B31-29DF9448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Tuned Parameters w/</a:t>
            </a:r>
            <a:r>
              <a:rPr lang="en-US" dirty="0" err="1">
                <a:latin typeface="Arial Nova" panose="020B0504020202020204" pitchFamily="34" charset="0"/>
              </a:rPr>
              <a:t>GridSearchCV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700C3-3FB0-4D35-BB8A-EBC1972A1727}"/>
              </a:ext>
            </a:extLst>
          </p:cNvPr>
          <p:cNvSpPr txBox="1"/>
          <p:nvPr/>
        </p:nvSpPr>
        <p:spPr>
          <a:xfrm>
            <a:off x="1066800" y="62484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25% Reduction in Type I Error with Hyper-Tuned Model </a:t>
            </a:r>
          </a:p>
        </p:txBody>
      </p:sp>
      <p:pic>
        <p:nvPicPr>
          <p:cNvPr id="23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6984E023-2778-460A-B8DB-AC9E7D557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6081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 descr="Chart, treemap chart&#10;&#10;Description automatically generated">
            <a:extLst>
              <a:ext uri="{FF2B5EF4-FFF2-40B4-BE49-F238E27FC236}">
                <a16:creationId xmlns:a16="http://schemas.microsoft.com/office/drawing/2014/main" id="{6E82364D-FC87-461C-80F3-440C70BF7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46081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pic>
        <p:nvPicPr>
          <p:cNvPr id="1026" name="Picture 2" descr="2016-06-27_1940">
            <a:extLst>
              <a:ext uri="{FF2B5EF4-FFF2-40B4-BE49-F238E27FC236}">
                <a16:creationId xmlns:a16="http://schemas.microsoft.com/office/drawing/2014/main" id="{30E70D8E-E428-4698-8019-1C73216B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94" y="4872457"/>
            <a:ext cx="3009553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ython?">
            <a:extLst>
              <a:ext uri="{FF2B5EF4-FFF2-40B4-BE49-F238E27FC236}">
                <a16:creationId xmlns:a16="http://schemas.microsoft.com/office/drawing/2014/main" id="{35FEA3D9-45D0-4499-928D-CAFCA722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0" y="1680740"/>
            <a:ext cx="3009553" cy="159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2D497BB7-276E-4106-A9B0-4876CAA0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72" y="1680739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roku, original, wordmark, logo Free Icon of Devicon">
            <a:extLst>
              <a:ext uri="{FF2B5EF4-FFF2-40B4-BE49-F238E27FC236}">
                <a16:creationId xmlns:a16="http://schemas.microsoft.com/office/drawing/2014/main" id="{B95AA2A3-019E-4291-AA25-B9123A65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2257"/>
            <a:ext cx="30262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ssTech">
            <a:extLst>
              <a:ext uri="{FF2B5EF4-FFF2-40B4-BE49-F238E27FC236}">
                <a16:creationId xmlns:a16="http://schemas.microsoft.com/office/drawing/2014/main" id="{29A6E6D5-0DD5-49C0-90D9-6F3B3A03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26" y="3263571"/>
            <a:ext cx="29824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0DaysofCode Chapter 1 ~ HTML and CSS Basics - DEV Community">
            <a:extLst>
              <a:ext uri="{FF2B5EF4-FFF2-40B4-BE49-F238E27FC236}">
                <a16:creationId xmlns:a16="http://schemas.microsoft.com/office/drawing/2014/main" id="{1B0CDA16-362F-4EB2-A99E-DC653DAF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17" y="3263571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24F5DB-BF14-48DD-8C73-784CA463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67" y="1680741"/>
            <a:ext cx="295666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 Telegraf Input Plugin | InfluxData">
            <a:extLst>
              <a:ext uri="{FF2B5EF4-FFF2-40B4-BE49-F238E27FC236}">
                <a16:creationId xmlns:a16="http://schemas.microsoft.com/office/drawing/2014/main" id="{9DDC954C-7FD8-473F-8725-0D64ECFD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457"/>
            <a:ext cx="2971800" cy="15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 descr="Cloud">
            <a:extLst>
              <a:ext uri="{FF2B5EF4-FFF2-40B4-BE49-F238E27FC236}">
                <a16:creationId xmlns:a16="http://schemas.microsoft.com/office/drawing/2014/main" id="{72B28BC7-3CD4-438D-BC6A-BDDC362D8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19" y="2859705"/>
            <a:ext cx="1757114" cy="2229947"/>
          </a:xfrm>
          <a:prstGeom prst="rect">
            <a:avLst/>
          </a:prstGeom>
        </p:spPr>
      </p:pic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7CE05EE9-46E8-4E75-BD16-04DD619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2696" y="2095859"/>
            <a:ext cx="4088068" cy="3727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pic>
        <p:nvPicPr>
          <p:cNvPr id="4" name="Picture 2" descr="2016-06-27_1940">
            <a:extLst>
              <a:ext uri="{FF2B5EF4-FFF2-40B4-BE49-F238E27FC236}">
                <a16:creationId xmlns:a16="http://schemas.microsoft.com/office/drawing/2014/main" id="{03167064-8DFC-43AD-A29B-F6A19017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5" y="3890822"/>
            <a:ext cx="597992" cy="5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Python?">
            <a:extLst>
              <a:ext uri="{FF2B5EF4-FFF2-40B4-BE49-F238E27FC236}">
                <a16:creationId xmlns:a16="http://schemas.microsoft.com/office/drawing/2014/main" id="{5F921041-75E1-4F93-B7F5-26F0B6AB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91" y="6306480"/>
            <a:ext cx="386604" cy="3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3B024A7-2187-42AB-B72B-E88403D4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29" y="3532671"/>
            <a:ext cx="586979" cy="5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eroku, original, wordmark, logo Free Icon of Devicon">
            <a:extLst>
              <a:ext uri="{FF2B5EF4-FFF2-40B4-BE49-F238E27FC236}">
                <a16:creationId xmlns:a16="http://schemas.microsoft.com/office/drawing/2014/main" id="{42401C8D-15AB-479E-8E5E-546CBD2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01" y="3570159"/>
            <a:ext cx="498700" cy="43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BFA9A0EE-310C-4E6B-8EA3-7507D715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49" y="6301559"/>
            <a:ext cx="386604" cy="3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B34AB6-2B93-43AF-BD77-20332D86F3D5}"/>
              </a:ext>
            </a:extLst>
          </p:cNvPr>
          <p:cNvCxnSpPr>
            <a:cxnSpLocks/>
          </p:cNvCxnSpPr>
          <p:nvPr/>
        </p:nvCxnSpPr>
        <p:spPr>
          <a:xfrm>
            <a:off x="2284249" y="4187962"/>
            <a:ext cx="1471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5D87FE-5654-45C0-BBEE-A14BF55F5052}"/>
              </a:ext>
            </a:extLst>
          </p:cNvPr>
          <p:cNvCxnSpPr>
            <a:cxnSpLocks/>
          </p:cNvCxnSpPr>
          <p:nvPr/>
        </p:nvCxnSpPr>
        <p:spPr>
          <a:xfrm flipV="1">
            <a:off x="5486400" y="4931191"/>
            <a:ext cx="0" cy="719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82609F5C-0622-4A36-9286-D85254A15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393" y="3959768"/>
            <a:ext cx="1104237" cy="1104237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37AA4D-E60E-401C-978E-32E7B5453A8E}"/>
              </a:ext>
            </a:extLst>
          </p:cNvPr>
          <p:cNvCxnSpPr>
            <a:cxnSpLocks/>
          </p:cNvCxnSpPr>
          <p:nvPr/>
        </p:nvCxnSpPr>
        <p:spPr>
          <a:xfrm flipH="1">
            <a:off x="7315200" y="4416157"/>
            <a:ext cx="1927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446E2C-4251-4FB1-8D97-E00B5C286465}"/>
              </a:ext>
            </a:extLst>
          </p:cNvPr>
          <p:cNvCxnSpPr>
            <a:cxnSpLocks/>
          </p:cNvCxnSpPr>
          <p:nvPr/>
        </p:nvCxnSpPr>
        <p:spPr>
          <a:xfrm>
            <a:off x="7315200" y="4553191"/>
            <a:ext cx="1927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7F2B02E-A27D-49C8-A4FC-D9CBA8434E79}"/>
              </a:ext>
            </a:extLst>
          </p:cNvPr>
          <p:cNvSpPr txBox="1"/>
          <p:nvPr/>
        </p:nvSpPr>
        <p:spPr>
          <a:xfrm>
            <a:off x="9372600" y="3678457"/>
            <a:ext cx="161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- pharmacy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6FADC-D897-4C7C-926C-635A5477B425}"/>
              </a:ext>
            </a:extLst>
          </p:cNvPr>
          <p:cNvSpPr txBox="1"/>
          <p:nvPr/>
        </p:nvSpPr>
        <p:spPr>
          <a:xfrm>
            <a:off x="3755585" y="5352731"/>
            <a:ext cx="154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trained offline and uploaded to the cloud app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F17A25-6362-4B71-AAE1-E02C160C89ED}"/>
              </a:ext>
            </a:extLst>
          </p:cNvPr>
          <p:cNvSpPr txBox="1"/>
          <p:nvPr/>
        </p:nvSpPr>
        <p:spPr>
          <a:xfrm>
            <a:off x="7853793" y="403407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949517-1967-4CD8-88D2-A274684BC410}"/>
              </a:ext>
            </a:extLst>
          </p:cNvPr>
          <p:cNvSpPr txBox="1"/>
          <p:nvPr/>
        </p:nvSpPr>
        <p:spPr>
          <a:xfrm>
            <a:off x="7871338" y="456620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B21092-F331-4B0D-A522-105351580194}"/>
              </a:ext>
            </a:extLst>
          </p:cNvPr>
          <p:cNvCxnSpPr>
            <a:cxnSpLocks/>
          </p:cNvCxnSpPr>
          <p:nvPr/>
        </p:nvCxnSpPr>
        <p:spPr>
          <a:xfrm flipH="1">
            <a:off x="6743780" y="2859705"/>
            <a:ext cx="1555091" cy="99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Monitor">
            <a:extLst>
              <a:ext uri="{FF2B5EF4-FFF2-40B4-BE49-F238E27FC236}">
                <a16:creationId xmlns:a16="http://schemas.microsoft.com/office/drawing/2014/main" id="{676B7D65-830E-4195-B3CB-92DBDFB903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3006" y="2170553"/>
            <a:ext cx="1104237" cy="110423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576B90-CCBF-41DC-A8F5-03C96F1656A4}"/>
              </a:ext>
            </a:extLst>
          </p:cNvPr>
          <p:cNvCxnSpPr>
            <a:cxnSpLocks/>
          </p:cNvCxnSpPr>
          <p:nvPr/>
        </p:nvCxnSpPr>
        <p:spPr>
          <a:xfrm flipH="1" flipV="1">
            <a:off x="7038538" y="4851281"/>
            <a:ext cx="1532941" cy="1214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Monitor">
            <a:extLst>
              <a:ext uri="{FF2B5EF4-FFF2-40B4-BE49-F238E27FC236}">
                <a16:creationId xmlns:a16="http://schemas.microsoft.com/office/drawing/2014/main" id="{5EE72351-5F0B-40E4-BF82-2DBE21BBC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7138" y="5686770"/>
            <a:ext cx="1104237" cy="110423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15CF75-B39A-488F-AFBF-F0F01CD21FE4}"/>
              </a:ext>
            </a:extLst>
          </p:cNvPr>
          <p:cNvCxnSpPr>
            <a:cxnSpLocks/>
          </p:cNvCxnSpPr>
          <p:nvPr/>
        </p:nvCxnSpPr>
        <p:spPr>
          <a:xfrm flipV="1">
            <a:off x="6842047" y="2971800"/>
            <a:ext cx="1556035" cy="1028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A1A75D-E95A-4F98-9C4B-DC191054F86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42047" y="4872547"/>
            <a:ext cx="1715091" cy="1366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B4F0C8-B91E-4504-B41E-62BA89E9ADC7}"/>
              </a:ext>
            </a:extLst>
          </p:cNvPr>
          <p:cNvSpPr txBox="1"/>
          <p:nvPr/>
        </p:nvSpPr>
        <p:spPr>
          <a:xfrm>
            <a:off x="8314686" y="1921375"/>
            <a:ext cx="161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- hospital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1E8D8-E7EB-4DB0-B852-3E6A657A2E44}"/>
              </a:ext>
            </a:extLst>
          </p:cNvPr>
          <p:cNvSpPr txBox="1"/>
          <p:nvPr/>
        </p:nvSpPr>
        <p:spPr>
          <a:xfrm>
            <a:off x="8639160" y="5496751"/>
            <a:ext cx="2181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– medical schools</a:t>
            </a:r>
          </a:p>
        </p:txBody>
      </p:sp>
      <p:pic>
        <p:nvPicPr>
          <p:cNvPr id="43" name="Graphic 42" descr="Browser window">
            <a:extLst>
              <a:ext uri="{FF2B5EF4-FFF2-40B4-BE49-F238E27FC236}">
                <a16:creationId xmlns:a16="http://schemas.microsoft.com/office/drawing/2014/main" id="{4C1C9364-DCDF-40CD-8242-B88A918B1E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2600" y="3872538"/>
            <a:ext cx="975956" cy="975956"/>
          </a:xfrm>
          <a:prstGeom prst="rect">
            <a:avLst/>
          </a:prstGeom>
        </p:spPr>
      </p:pic>
      <p:pic>
        <p:nvPicPr>
          <p:cNvPr id="44" name="Graphic 43" descr="Earth globe Americas">
            <a:extLst>
              <a:ext uri="{FF2B5EF4-FFF2-40B4-BE49-F238E27FC236}">
                <a16:creationId xmlns:a16="http://schemas.microsoft.com/office/drawing/2014/main" id="{EC8546A4-C420-41E6-A5F3-65B11171C3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2110" y="4169455"/>
            <a:ext cx="492796" cy="492796"/>
          </a:xfrm>
          <a:prstGeom prst="rect">
            <a:avLst/>
          </a:prstGeom>
        </p:spPr>
      </p:pic>
      <p:pic>
        <p:nvPicPr>
          <p:cNvPr id="46" name="Graphic 45" descr="Bar chart">
            <a:extLst>
              <a:ext uri="{FF2B5EF4-FFF2-40B4-BE49-F238E27FC236}">
                <a16:creationId xmlns:a16="http://schemas.microsoft.com/office/drawing/2014/main" id="{5E594A3F-F871-4F0B-AECF-B952C6D5E7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50068" y="4227154"/>
            <a:ext cx="399488" cy="399488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CC1A9445-4E3F-4F1C-A306-33E6BC149B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6600" y="4015474"/>
            <a:ext cx="786593" cy="786593"/>
          </a:xfrm>
          <a:prstGeom prst="rect">
            <a:avLst/>
          </a:prstGeom>
        </p:spPr>
      </p:pic>
      <p:pic>
        <p:nvPicPr>
          <p:cNvPr id="48" name="Graphic 47" descr="Processor">
            <a:extLst>
              <a:ext uri="{FF2B5EF4-FFF2-40B4-BE49-F238E27FC236}">
                <a16:creationId xmlns:a16="http://schemas.microsoft.com/office/drawing/2014/main" id="{234843A1-A280-40D0-8802-53AB197621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2413" y="4021638"/>
            <a:ext cx="731899" cy="73189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3E42CD6-BF76-4DA2-86A9-0BA3EDC87DA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58501" y="6303067"/>
            <a:ext cx="375324" cy="3753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F31DB2C-331A-483F-9DA9-DF2F04CDD426}"/>
              </a:ext>
            </a:extLst>
          </p:cNvPr>
          <p:cNvSpPr txBox="1"/>
          <p:nvPr/>
        </p:nvSpPr>
        <p:spPr>
          <a:xfrm>
            <a:off x="4135573" y="2410451"/>
            <a:ext cx="260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on the cloud = high availability/accessibility 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B6F308F-4C34-406E-BBD2-73E0213360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4312" y="5581632"/>
            <a:ext cx="755422" cy="755422"/>
          </a:xfrm>
          <a:prstGeom prst="rect">
            <a:avLst/>
          </a:prstGeom>
        </p:spPr>
      </p:pic>
      <p:pic>
        <p:nvPicPr>
          <p:cNvPr id="53" name="Graphic 52" descr="Database">
            <a:extLst>
              <a:ext uri="{FF2B5EF4-FFF2-40B4-BE49-F238E27FC236}">
                <a16:creationId xmlns:a16="http://schemas.microsoft.com/office/drawing/2014/main" id="{DB75D712-69D7-44CE-8B99-4922BD9BFEE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14882" y="3651809"/>
            <a:ext cx="914400" cy="9144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22A877-64F2-4001-A948-D41AD3C56F77}"/>
              </a:ext>
            </a:extLst>
          </p:cNvPr>
          <p:cNvCxnSpPr>
            <a:cxnSpLocks/>
          </p:cNvCxnSpPr>
          <p:nvPr/>
        </p:nvCxnSpPr>
        <p:spPr>
          <a:xfrm flipH="1" flipV="1">
            <a:off x="2284249" y="4306686"/>
            <a:ext cx="1435957" cy="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</a:t>
            </a:r>
            <a:r>
              <a:rPr lang="en-US" sz="1600"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 screening</a:t>
            </a:r>
            <a:r>
              <a:rPr lang="en-US" sz="160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7" name="Content Placeholder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3094BEE-A657-4232-AA41-1C3A75489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7315199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 distributions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a probable classification attribute due to the subjective nature and the collinearity of the attribute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9A8-47A2-4B82-9149-F77E9548D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Ten standard </a:t>
            </a:r>
            <a:r>
              <a:rPr lang="en-US" dirty="0" err="1">
                <a:latin typeface="Arial Nova" panose="020B0504020202020204" pitchFamily="34" charset="0"/>
              </a:rPr>
              <a:t>skLearn</a:t>
            </a:r>
            <a:r>
              <a:rPr lang="en-US" dirty="0">
                <a:latin typeface="Arial Nova" panose="020B0504020202020204" pitchFamily="34" charset="0"/>
              </a:rPr>
              <a:t> classification models evaluated with default parameters for a </a:t>
            </a:r>
            <a:r>
              <a:rPr lang="en-US" u="sng" dirty="0">
                <a:latin typeface="Arial Nova" panose="020B0504020202020204" pitchFamily="34" charset="0"/>
              </a:rPr>
              <a:t>high-level</a:t>
            </a:r>
            <a:r>
              <a:rPr lang="en-US" dirty="0">
                <a:latin typeface="Arial Nova" panose="020B0504020202020204" pitchFamily="34" charset="0"/>
              </a:rPr>
              <a:t> model selection process</a:t>
            </a:r>
          </a:p>
          <a:p>
            <a:r>
              <a:rPr lang="en-US" dirty="0">
                <a:latin typeface="Arial Nova" panose="020B0504020202020204" pitchFamily="34" charset="0"/>
              </a:rPr>
              <a:t>Random Forest Model selected based upon consistent performance with multiple data splits</a:t>
            </a:r>
          </a:p>
          <a:p>
            <a:r>
              <a:rPr lang="en-US" dirty="0">
                <a:latin typeface="Arial Nova" panose="020B0504020202020204" pitchFamily="34" charset="0"/>
              </a:rPr>
              <a:t>Additional model research could be performed with </a:t>
            </a:r>
            <a:r>
              <a:rPr lang="en-US" dirty="0" err="1">
                <a:latin typeface="Arial Nova" panose="020B0504020202020204" pitchFamily="34" charset="0"/>
              </a:rPr>
              <a:t>Keras</a:t>
            </a:r>
            <a:r>
              <a:rPr lang="en-US" dirty="0">
                <a:latin typeface="Arial Nova" panose="020B0504020202020204" pitchFamily="34" charset="0"/>
              </a:rPr>
              <a:t>/TensorFlow in the future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1277F7C-B37C-4B45-BB9B-9812BBB5F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98" y="2209800"/>
            <a:ext cx="3670102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CAA9-1A6F-4907-A91A-5BA9CD5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Recursive Feature Elimination Cross-Validation*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0AC329-95F3-4823-BE6A-2A4F93E1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609601"/>
          </a:xfrm>
        </p:spPr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Cross-Validation Score*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35AC2-F3D7-44B4-B3FD-7683921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*Example Iteration of Probabilistic Solver with 5-fold Cross-Validation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47B5419C-85AE-4FAD-8140-97FA0CDBA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8" y="2881881"/>
            <a:ext cx="4242824" cy="322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AD6ADC5F-4A8D-481F-9356-D1A3A8D4B6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90800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94F-DFE0-46F9-ABFB-7917FF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3F4B-4166-4657-87E6-701011F26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MDI – Mean Decrease in Impurity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Deterministic feature selection</a:t>
            </a:r>
          </a:p>
          <a:p>
            <a:r>
              <a:rPr lang="en-US" dirty="0">
                <a:latin typeface="Arial Nova" panose="020B0504020202020204" pitchFamily="34" charset="0"/>
              </a:rPr>
              <a:t>Correlates well with probabilistic RFECV feature selection modeling</a:t>
            </a:r>
          </a:p>
          <a:p>
            <a:r>
              <a:rPr lang="en-US" dirty="0">
                <a:latin typeface="Arial Nova" panose="020B0504020202020204" pitchFamily="34" charset="0"/>
              </a:rPr>
              <a:t>Feature importance aligns with original study of attribute importance: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Serum Creatinine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Ejection Fraction</a:t>
            </a:r>
          </a:p>
          <a:p>
            <a:r>
              <a:rPr lang="en-US" dirty="0">
                <a:latin typeface="Arial Nova" panose="020B0504020202020204" pitchFamily="34" charset="0"/>
              </a:rPr>
              <a:t>Go to your Doctor!!!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Lab results are important</a:t>
            </a:r>
          </a:p>
          <a:p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097E38D-32E5-4A19-8A5D-264B823964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013"/>
            <a:ext cx="4800600" cy="3200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335</TotalTime>
  <Words>709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FEATURE SELECTION</vt:lpstr>
      <vt:lpstr>ML MODEL DEVELOPMENT – PARAMETER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Noah Laraway</cp:lastModifiedBy>
  <cp:revision>14</cp:revision>
  <dcterms:created xsi:type="dcterms:W3CDTF">2021-05-26T19:17:54Z</dcterms:created>
  <dcterms:modified xsi:type="dcterms:W3CDTF">2021-05-30T17:52:17Z</dcterms:modified>
</cp:coreProperties>
</file>