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502D2-6165-45C4-A125-0BDB5634B1C0}" v="10" dt="2021-05-26T20:46:55.381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96" d="100"/>
          <a:sy n="96" d="100"/>
        </p:scale>
        <p:origin x="57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6T20:46:55.381" v="1872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modSp mod">
        <pc:chgData name="Gabriel Allen" userId="c7c74c84cd207ce6" providerId="LiveId" clId="{1A8502D2-6165-45C4-A125-0BDB5634B1C0}" dt="2021-05-26T20:32:19.242" v="1844" actId="404"/>
        <pc:sldMkLst>
          <pc:docMk/>
          <pc:sldMk cId="2081049267" sldId="261"/>
        </pc:sldMkLst>
        <pc:spChg chg="mod">
          <ac:chgData name="Gabriel Allen" userId="c7c74c84cd207ce6" providerId="LiveId" clId="{1A8502D2-6165-45C4-A125-0BDB5634B1C0}" dt="2021-05-26T20:32:19.242" v="1844" actId="404"/>
          <ac:spMkLst>
            <pc:docMk/>
            <pc:sldMk cId="2081049267" sldId="261"/>
            <ac:spMk id="2" creationId="{BD14A437-42ED-4164-9FD2-FB3A78B7D9E9}"/>
          </ac:spMkLst>
        </pc:spChg>
      </pc:sldChg>
      <pc:sldChg chg="modSp mod">
        <pc:chgData name="Gabriel Allen" userId="c7c74c84cd207ce6" providerId="LiveId" clId="{1A8502D2-6165-45C4-A125-0BDB5634B1C0}" dt="2021-05-26T20:32:12.958" v="1843" actId="255"/>
        <pc:sldMkLst>
          <pc:docMk/>
          <pc:sldMk cId="75736108" sldId="262"/>
        </pc:sldMkLst>
        <pc:spChg chg="mod">
          <ac:chgData name="Gabriel Allen" userId="c7c74c84cd207ce6" providerId="LiveId" clId="{1A8502D2-6165-45C4-A125-0BDB5634B1C0}" dt="2021-05-26T20:32:12.958" v="1843" actId="255"/>
          <ac:spMkLst>
            <pc:docMk/>
            <pc:sldMk cId="75736108" sldId="262"/>
            <ac:spMk id="2" creationId="{9B338BBA-9A57-40BC-A484-04B434ECB92B}"/>
          </ac:spMkLst>
        </pc:spChg>
      </pc:sldChg>
      <pc:sldChg chg="modSp mod">
        <pc:chgData name="Gabriel Allen" userId="c7c74c84cd207ce6" providerId="LiveId" clId="{1A8502D2-6165-45C4-A125-0BDB5634B1C0}" dt="2021-05-26T20:32:27.166" v="1845" actId="2711"/>
        <pc:sldMkLst>
          <pc:docMk/>
          <pc:sldMk cId="4210805558" sldId="263"/>
        </pc:sldMkLst>
        <pc:spChg chg="mod">
          <ac:chgData name="Gabriel Allen" userId="c7c74c84cd207ce6" providerId="LiveId" clId="{1A8502D2-6165-45C4-A125-0BDB5634B1C0}" dt="2021-05-26T20:32:27.166" v="1845" actId="2711"/>
          <ac:spMkLst>
            <pc:docMk/>
            <pc:sldMk cId="4210805558" sldId="263"/>
            <ac:spMk id="2" creationId="{992B0293-51AD-4B9D-A7FC-756BB5B6EBCD}"/>
          </ac:spMkLst>
        </pc:sp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6T20:31:51.622" v="1840" actId="2711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6T20:31:03.423" v="1835" actId="2711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0D01-D28A-443A-85CF-4B2D08D6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8E8A-8D7E-444A-977D-CA9D013B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classification 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83E461-A45D-4BBB-B49F-98845BE4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0" y="1562893"/>
            <a:ext cx="8313419" cy="5195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probable classification attribute due to the subjective nature and the weight that the overpowering correlation would have 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BE5C-61CD-497B-95DF-3F49EF31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508F-997E-4C9F-BFC3-DDBFF6CC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89E-60EA-41C1-B529-003AFEA9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86</TotalTime>
  <Words>463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Gabriel Allen</cp:lastModifiedBy>
  <cp:revision>1</cp:revision>
  <dcterms:created xsi:type="dcterms:W3CDTF">2021-05-26T19:17:54Z</dcterms:created>
  <dcterms:modified xsi:type="dcterms:W3CDTF">2021-05-26T20:47:00Z</dcterms:modified>
</cp:coreProperties>
</file>