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2"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35" dt="2021-02-05T01:37:21.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09" d="100"/>
          <a:sy n="109"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5T03:49:01.855" v="3495" actId="14100"/>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3T08:05:37.790" v="3453" actId="1076"/>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3T08:05:37.790" v="3453" actId="1076"/>
          <ac:picMkLst>
            <pc:docMk/>
            <pc:sldMk cId="3753231580" sldId="292"/>
            <ac:picMk id="7" creationId="{10A201CB-22B4-47D6-84A2-E733E50A0D61}"/>
          </ac:picMkLst>
        </pc:picChg>
        <pc:picChg chg="add del mod">
          <ac:chgData name="Gabriel Allen" userId="c7c74c84cd207ce6" providerId="LiveId" clId="{BD585F1B-4D9A-4C89-9F76-E500BE26A5CA}" dt="2021-02-03T08:05:22.604" v="3449" actId="478"/>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3T08:03:50.810" v="3442" actId="20577"/>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3T08:03:50.810" v="3442"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spChg chg="add del mod">
          <ac:chgData name="Gabriel Allen" userId="c7c74c84cd207ce6" providerId="LiveId" clId="{BD585F1B-4D9A-4C89-9F76-E500BE26A5CA}" dt="2021-02-03T08:03:24.022" v="3431"/>
          <ac:spMkLst>
            <pc:docMk/>
            <pc:sldMk cId="2890125927" sldId="293"/>
            <ac:spMk id="7" creationId="{B23A6B20-E3CD-4725-807C-7FC50F9E858D}"/>
          </ac:spMkLst>
        </pc:spChg>
        <pc:picChg chg="add mod">
          <ac:chgData name="Gabriel Allen" userId="c7c74c84cd207ce6" providerId="LiveId" clId="{BD585F1B-4D9A-4C89-9F76-E500BE26A5CA}" dt="2021-02-02T16:05:55.064" v="2392" actId="1076"/>
          <ac:picMkLst>
            <pc:docMk/>
            <pc:sldMk cId="2890125927" sldId="293"/>
            <ac:picMk id="6" creationId="{5BEC89EF-6A84-48B9-9A12-99444A63933F}"/>
          </ac:picMkLst>
        </pc:picChg>
        <pc:picChg chg="add del mod">
          <ac:chgData name="Gabriel Allen" userId="c7c74c84cd207ce6" providerId="LiveId" clId="{BD585F1B-4D9A-4C89-9F76-E500BE26A5CA}" dt="2021-02-03T08:03:22.176" v="3430" actId="478"/>
          <ac:picMkLst>
            <pc:docMk/>
            <pc:sldMk cId="2890125927" sldId="293"/>
            <ac:picMk id="8" creationId="{A63B1649-E9ED-427B-8258-F8A65F73F5D1}"/>
          </ac:picMkLst>
        </pc:picChg>
        <pc:picChg chg="add mod">
          <ac:chgData name="Gabriel Allen" userId="c7c74c84cd207ce6" providerId="LiveId" clId="{BD585F1B-4D9A-4C89-9F76-E500BE26A5CA}" dt="2021-02-03T08:03:31.404" v="3435" actId="14100"/>
          <ac:picMkLst>
            <pc:docMk/>
            <pc:sldMk cId="2890125927" sldId="293"/>
            <ac:picMk id="10" creationId="{B9FA0947-7578-4A24-A81E-7EB93124D656}"/>
          </ac:picMkLst>
        </pc:picChg>
        <pc:picChg chg="add del mod">
          <ac:chgData name="Gabriel Allen" userId="c7c74c84cd207ce6" providerId="LiveId" clId="{BD585F1B-4D9A-4C89-9F76-E500BE26A5CA}" dt="2021-02-02T16:05:38.277" v="2385" actId="478"/>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3T08:06:12.159" v="3459" actId="14100"/>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add del mod">
          <ac:chgData name="Gabriel Allen" userId="c7c74c84cd207ce6" providerId="LiveId" clId="{BD585F1B-4D9A-4C89-9F76-E500BE26A5CA}" dt="2021-02-03T08:06:04.201" v="3455"/>
          <ac:spMkLst>
            <pc:docMk/>
            <pc:sldMk cId="419171682" sldId="294"/>
            <ac:spMk id="6" creationId="{480C28F7-D5A4-4AB5-8353-56DDFACEF538}"/>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del mod">
          <ac:chgData name="Gabriel Allen" userId="c7c74c84cd207ce6" providerId="LiveId" clId="{BD585F1B-4D9A-4C89-9F76-E500BE26A5CA}" dt="2021-02-03T08:05:50.340" v="3454" actId="478"/>
          <ac:picMkLst>
            <pc:docMk/>
            <pc:sldMk cId="419171682" sldId="294"/>
            <ac:picMk id="8" creationId="{A20A0B50-A200-4321-8C39-A1ECE85FDDF3}"/>
          </ac:picMkLst>
        </pc:picChg>
        <pc:picChg chg="add mod">
          <ac:chgData name="Gabriel Allen" userId="c7c74c84cd207ce6" providerId="LiveId" clId="{BD585F1B-4D9A-4C89-9F76-E500BE26A5CA}" dt="2021-02-03T08:06:12.159" v="3459" actId="14100"/>
          <ac:picMkLst>
            <pc:docMk/>
            <pc:sldMk cId="419171682" sldId="294"/>
            <ac:picMk id="9" creationId="{F1428042-1501-4C02-A667-054E06104932}"/>
          </ac:picMkLst>
        </pc:picChg>
      </pc:sldChg>
      <pc:sldChg chg="addSp delSp modSp mod">
        <pc:chgData name="Gabriel Allen" userId="c7c74c84cd207ce6" providerId="LiveId" clId="{BD585F1B-4D9A-4C89-9F76-E500BE26A5CA}" dt="2021-02-03T08:06:47.869" v="3465" actId="14100"/>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add del mod">
          <ac:chgData name="Gabriel Allen" userId="c7c74c84cd207ce6" providerId="LiveId" clId="{BD585F1B-4D9A-4C89-9F76-E500BE26A5CA}" dt="2021-02-03T08:06:37.198" v="3461"/>
          <ac:spMkLst>
            <pc:docMk/>
            <pc:sldMk cId="1180807818" sldId="295"/>
            <ac:spMk id="6" creationId="{366E8C18-1B0A-455F-B4A1-C073CEC801CA}"/>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del mod">
          <ac:chgData name="Gabriel Allen" userId="c7c74c84cd207ce6" providerId="LiveId" clId="{BD585F1B-4D9A-4C89-9F76-E500BE26A5CA}" dt="2021-02-03T08:06:26.749" v="3460" actId="478"/>
          <ac:picMkLst>
            <pc:docMk/>
            <pc:sldMk cId="1180807818" sldId="295"/>
            <ac:picMk id="8" creationId="{B8EFC7A4-B5C4-416B-9A96-92D958CFEB0A}"/>
          </ac:picMkLst>
        </pc:picChg>
        <pc:picChg chg="add mod">
          <ac:chgData name="Gabriel Allen" userId="c7c74c84cd207ce6" providerId="LiveId" clId="{BD585F1B-4D9A-4C89-9F76-E500BE26A5CA}" dt="2021-02-03T08:06:47.869" v="3465" actId="14100"/>
          <ac:picMkLst>
            <pc:docMk/>
            <pc:sldMk cId="1180807818" sldId="295"/>
            <ac:picMk id="10" creationId="{B3DB8E6C-BEBF-49D8-A9C0-358FB696FB49}"/>
          </ac:picMkLst>
        </pc:picChg>
      </pc:sldChg>
      <pc:sldChg chg="addSp delSp modSp new mod ord setBg">
        <pc:chgData name="Gabriel Allen" userId="c7c74c84cd207ce6" providerId="LiveId" clId="{BD585F1B-4D9A-4C89-9F76-E500BE26A5CA}" dt="2021-02-03T08:05:04.772" v="3448" actId="26606"/>
        <pc:sldMkLst>
          <pc:docMk/>
          <pc:sldMk cId="1366965708" sldId="296"/>
        </pc:sldMkLst>
        <pc:spChg chg="mod">
          <ac:chgData name="Gabriel Allen" userId="c7c74c84cd207ce6" providerId="LiveId" clId="{BD585F1B-4D9A-4C89-9F76-E500BE26A5CA}" dt="2021-02-03T08:05:04.772" v="3448" actId="26606"/>
          <ac:spMkLst>
            <pc:docMk/>
            <pc:sldMk cId="1366965708" sldId="296"/>
            <ac:spMk id="2" creationId="{C1557E02-DE14-406B-84B4-A34307CAE190}"/>
          </ac:spMkLst>
        </pc:spChg>
        <pc:spChg chg="mod">
          <ac:chgData name="Gabriel Allen" userId="c7c74c84cd207ce6" providerId="LiveId" clId="{BD585F1B-4D9A-4C89-9F76-E500BE26A5CA}" dt="2021-02-03T08:05:04.772" v="3448" actId="26606"/>
          <ac:spMkLst>
            <pc:docMk/>
            <pc:sldMk cId="1366965708" sldId="296"/>
            <ac:spMk id="3" creationId="{1475A4BD-6E36-4AB7-838E-6F0C1B40D657}"/>
          </ac:spMkLst>
        </pc:spChg>
        <pc:spChg chg="add">
          <ac:chgData name="Gabriel Allen" userId="c7c74c84cd207ce6" providerId="LiveId" clId="{BD585F1B-4D9A-4C89-9F76-E500BE26A5CA}" dt="2021-02-03T08:05:04.772" v="3448" actId="26606"/>
          <ac:spMkLst>
            <pc:docMk/>
            <pc:sldMk cId="1366965708" sldId="296"/>
            <ac:spMk id="10" creationId="{F875149D-F692-45DA-8324-D5E0193D5FC4}"/>
          </ac:spMkLst>
        </pc:spChg>
        <pc:spChg chg="add">
          <ac:chgData name="Gabriel Allen" userId="c7c74c84cd207ce6" providerId="LiveId" clId="{BD585F1B-4D9A-4C89-9F76-E500BE26A5CA}" dt="2021-02-03T08:05:04.772" v="3448" actId="26606"/>
          <ac:spMkLst>
            <pc:docMk/>
            <pc:sldMk cId="1366965708" sldId="296"/>
            <ac:spMk id="12" creationId="{C0B19935-C760-4698-9DD1-973C8A428D26}"/>
          </ac:spMkLst>
        </pc:spChg>
        <pc:spChg chg="add">
          <ac:chgData name="Gabriel Allen" userId="c7c74c84cd207ce6" providerId="LiveId" clId="{BD585F1B-4D9A-4C89-9F76-E500BE26A5CA}" dt="2021-02-03T08:05:04.772" v="3448" actId="26606"/>
          <ac:spMkLst>
            <pc:docMk/>
            <pc:sldMk cId="1366965708" sldId="296"/>
            <ac:spMk id="14" creationId="{08990612-E008-4F02-AEBB-B140BE753558}"/>
          </ac:spMkLst>
        </pc:spChg>
        <pc:spChg chg="add">
          <ac:chgData name="Gabriel Allen" userId="c7c74c84cd207ce6" providerId="LiveId" clId="{BD585F1B-4D9A-4C89-9F76-E500BE26A5CA}" dt="2021-02-03T08:05:04.772" v="3448" actId="26606"/>
          <ac:spMkLst>
            <pc:docMk/>
            <pc:sldMk cId="1366965708" sldId="296"/>
            <ac:spMk id="16" creationId="{A310A41F-3A14-4150-B6CF-0A577DDDEAD2}"/>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del mod">
          <ac:chgData name="Gabriel Allen" userId="c7c74c84cd207ce6" providerId="LiveId" clId="{BD585F1B-4D9A-4C89-9F76-E500BE26A5CA}" dt="2021-02-03T08:04:17.161" v="3443" actId="478"/>
          <ac:graphicFrameMkLst>
            <pc:docMk/>
            <pc:sldMk cId="1366965708" sldId="296"/>
            <ac:graphicFrameMk id="7" creationId="{8E5BC255-621C-4EB7-B26D-EDA9EA3E65C6}"/>
          </ac:graphicFrameMkLst>
        </pc:graphicFrameChg>
        <pc:picChg chg="add mod">
          <ac:chgData name="Gabriel Allen" userId="c7c74c84cd207ce6" providerId="LiveId" clId="{BD585F1B-4D9A-4C89-9F76-E500BE26A5CA}" dt="2021-02-03T08:05:04.772" v="3448" actId="26606"/>
          <ac:picMkLst>
            <pc:docMk/>
            <pc:sldMk cId="1366965708" sldId="296"/>
            <ac:picMk id="5" creationId="{3EDACB30-CBAB-4F47-9CC1-D36CDB83525E}"/>
          </ac:picMkLst>
        </pc:picChg>
      </pc:sldChg>
      <pc:sldChg chg="addSp delSp modSp new mod">
        <pc:chgData name="Gabriel Allen" userId="c7c74c84cd207ce6" providerId="LiveId" clId="{BD585F1B-4D9A-4C89-9F76-E500BE26A5CA}" dt="2021-02-03T08:07:33.751" v="3473" actId="14100"/>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del mod">
          <ac:chgData name="Gabriel Allen" userId="c7c74c84cd207ce6" providerId="LiveId" clId="{BD585F1B-4D9A-4C89-9F76-E500BE26A5CA}" dt="2021-02-03T08:07:09.164" v="3467"/>
          <ac:spMkLst>
            <pc:docMk/>
            <pc:sldMk cId="1006049575" sldId="297"/>
            <ac:spMk id="6" creationId="{A3C3CF14-EEA3-4A94-8DF0-076D0F57130B}"/>
          </ac:spMkLst>
        </pc:spChg>
        <pc:spChg chg="add mod">
          <ac:chgData name="Gabriel Allen" userId="c7c74c84cd207ce6" providerId="LiveId" clId="{BD585F1B-4D9A-4C89-9F76-E500BE26A5CA}" dt="2021-02-02T16:30:22.760" v="2396" actId="20577"/>
          <ac:spMkLst>
            <pc:docMk/>
            <pc:sldMk cId="1006049575" sldId="297"/>
            <ac:spMk id="9" creationId="{F2F0BA63-F8A5-49A9-A29A-487DEE436A36}"/>
          </ac:spMkLst>
        </pc:spChg>
        <pc:picChg chg="add del mod">
          <ac:chgData name="Gabriel Allen" userId="c7c74c84cd207ce6" providerId="LiveId" clId="{BD585F1B-4D9A-4C89-9F76-E500BE26A5CA}" dt="2021-02-03T08:06:54.992" v="3466" actId="478"/>
          <ac:picMkLst>
            <pc:docMk/>
            <pc:sldMk cId="1006049575" sldId="297"/>
            <ac:picMk id="8" creationId="{BD5C0BA4-0270-47E1-9187-4E4D3DDD4554}"/>
          </ac:picMkLst>
        </pc:picChg>
        <pc:picChg chg="add mod">
          <ac:chgData name="Gabriel Allen" userId="c7c74c84cd207ce6" providerId="LiveId" clId="{BD585F1B-4D9A-4C89-9F76-E500BE26A5CA}" dt="2021-02-03T08:07:33.751" v="3473" actId="14100"/>
          <ac:picMkLst>
            <pc:docMk/>
            <pc:sldMk cId="1006049575" sldId="297"/>
            <ac:picMk id="10" creationId="{DA876282-160D-4A37-9A3F-9564FC49F789}"/>
          </ac:picMkLst>
        </pc:picChg>
      </pc:sldChg>
      <pc:sldChg chg="addSp delSp modSp new mod">
        <pc:chgData name="Gabriel Allen" userId="c7c74c84cd207ce6" providerId="LiveId" clId="{BD585F1B-4D9A-4C89-9F76-E500BE26A5CA}" dt="2021-02-03T08:08:34.042" v="3482" actId="14100"/>
        <pc:sldMkLst>
          <pc:docMk/>
          <pc:sldMk cId="1046385451" sldId="298"/>
        </pc:sldMkLst>
        <pc:spChg chg="mod">
          <ac:chgData name="Gabriel Allen" userId="c7c74c84cd207ce6" providerId="LiveId" clId="{BD585F1B-4D9A-4C89-9F76-E500BE26A5CA}" dt="2021-02-02T16:39:54.217" v="242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spChg chg="add del mod">
          <ac:chgData name="Gabriel Allen" userId="c7c74c84cd207ce6" providerId="LiveId" clId="{BD585F1B-4D9A-4C89-9F76-E500BE26A5CA}" dt="2021-02-03T08:08:03.633" v="3475"/>
          <ac:spMkLst>
            <pc:docMk/>
            <pc:sldMk cId="1046385451" sldId="298"/>
            <ac:spMk id="4" creationId="{940FB41C-7731-4BE0-BDC0-ECDDCCCD76D5}"/>
          </ac:spMkLst>
        </pc:spChg>
        <pc:picChg chg="add del mod">
          <ac:chgData name="Gabriel Allen" userId="c7c74c84cd207ce6" providerId="LiveId" clId="{BD585F1B-4D9A-4C89-9F76-E500BE26A5CA}" dt="2021-02-03T08:07:49.162" v="3474" actId="478"/>
          <ac:picMkLst>
            <pc:docMk/>
            <pc:sldMk cId="1046385451" sldId="298"/>
            <ac:picMk id="5" creationId="{ED8336C6-A111-461A-AE32-AD489EEF4895}"/>
          </ac:picMkLst>
        </pc:picChg>
        <pc:picChg chg="add mod">
          <ac:chgData name="Gabriel Allen" userId="c7c74c84cd207ce6" providerId="LiveId" clId="{BD585F1B-4D9A-4C89-9F76-E500BE26A5CA}" dt="2021-02-03T08:08:34.042" v="3482" actId="14100"/>
          <ac:picMkLst>
            <pc:docMk/>
            <pc:sldMk cId="1046385451" sldId="298"/>
            <ac:picMk id="7" creationId="{C46CAA79-FB38-4BA1-B3CE-8E9C2E33AC9C}"/>
          </ac:picMkLst>
        </pc:picChg>
      </pc:sldChg>
      <pc:sldChg chg="addSp delSp modSp new mod">
        <pc:chgData name="Gabriel Allen" userId="c7c74c84cd207ce6" providerId="LiveId" clId="{BD585F1B-4D9A-4C89-9F76-E500BE26A5CA}" dt="2021-02-03T02:40:17.802" v="3273" actId="20577"/>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3T02:40:17.802" v="3273" actId="20577"/>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addSp delSp modSp new mod">
        <pc:chgData name="Gabriel Allen" userId="c7c74c84cd207ce6" providerId="LiveId" clId="{BD585F1B-4D9A-4C89-9F76-E500BE26A5CA}" dt="2021-02-05T03:49:01.855" v="3495" actId="14100"/>
        <pc:sldMkLst>
          <pc:docMk/>
          <pc:sldMk cId="208162295" sldId="300"/>
        </pc:sldMkLst>
        <pc:spChg chg="mod">
          <ac:chgData name="Gabriel Allen" userId="c7c74c84cd207ce6" providerId="LiveId" clId="{BD585F1B-4D9A-4C89-9F76-E500BE26A5CA}" dt="2021-02-02T16:40:03.168" v="2450"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pChg chg="add del mod">
          <ac:chgData name="Gabriel Allen" userId="c7c74c84cd207ce6" providerId="LiveId" clId="{BD585F1B-4D9A-4C89-9F76-E500BE26A5CA}" dt="2021-02-05T01:37:09.973" v="3485" actId="478"/>
          <ac:spMkLst>
            <pc:docMk/>
            <pc:sldMk cId="208162295" sldId="300"/>
            <ac:spMk id="4" creationId="{EBEB66B8-4D7A-4845-AD86-7743C1E10F7E}"/>
          </ac:spMkLst>
        </pc:spChg>
        <pc:spChg chg="mod">
          <ac:chgData name="Gabriel Allen" userId="c7c74c84cd207ce6" providerId="LiveId" clId="{BD585F1B-4D9A-4C89-9F76-E500BE26A5CA}" dt="2021-02-02T16:39:30.414" v="2399" actId="27636"/>
          <ac:spMkLst>
            <pc:docMk/>
            <pc:sldMk cId="208162295" sldId="300"/>
            <ac:spMk id="5" creationId="{9F678966-F9CB-4160-8E51-7EE251149C3A}"/>
          </ac:spMkLst>
        </pc:spChg>
        <pc:spChg chg="add del mod">
          <ac:chgData name="Gabriel Allen" userId="c7c74c84cd207ce6" providerId="LiveId" clId="{BD585F1B-4D9A-4C89-9F76-E500BE26A5CA}" dt="2021-02-05T01:37:21.349" v="3488"/>
          <ac:spMkLst>
            <pc:docMk/>
            <pc:sldMk cId="208162295" sldId="300"/>
            <ac:spMk id="7" creationId="{96A302C2-17D6-41DC-B6E5-2BF7A3064BCA}"/>
          </ac:spMkLst>
        </pc:spChg>
        <pc:graphicFrameChg chg="add del modGraphic">
          <ac:chgData name="Gabriel Allen" userId="c7c74c84cd207ce6" providerId="LiveId" clId="{BD585F1B-4D9A-4C89-9F76-E500BE26A5CA}" dt="2021-02-05T01:37:18.524" v="3487" actId="478"/>
          <ac:graphicFrameMkLst>
            <pc:docMk/>
            <pc:sldMk cId="208162295" sldId="300"/>
            <ac:graphicFrameMk id="10" creationId="{547377B5-69E3-4E27-AFAF-57067C4458FE}"/>
          </ac:graphicFrameMkLst>
        </pc:graphicFrameChg>
        <pc:picChg chg="add mod">
          <ac:chgData name="Gabriel Allen" userId="c7c74c84cd207ce6" providerId="LiveId" clId="{BD585F1B-4D9A-4C89-9F76-E500BE26A5CA}" dt="2021-02-05T03:49:01.855" v="3495" actId="14100"/>
          <ac:picMkLst>
            <pc:docMk/>
            <pc:sldMk cId="208162295" sldId="300"/>
            <ac:picMk id="9" creationId="{36D1A780-CC68-4332-B001-F980FE80598D}"/>
          </ac:picMkLst>
        </pc:pic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sldChg chg="modSp new mod">
        <pc:chgData name="Gabriel Allen" userId="c7c74c84cd207ce6" providerId="LiveId" clId="{BD585F1B-4D9A-4C89-9F76-E500BE26A5CA}" dt="2021-02-03T02:46:22.826" v="3388" actId="20577"/>
        <pc:sldMkLst>
          <pc:docMk/>
          <pc:sldMk cId="3101492508" sldId="302"/>
        </pc:sldMkLst>
        <pc:spChg chg="mod">
          <ac:chgData name="Gabriel Allen" userId="c7c74c84cd207ce6" providerId="LiveId" clId="{BD585F1B-4D9A-4C89-9F76-E500BE26A5CA}" dt="2021-02-02T16:40:22.872" v="2485" actId="20577"/>
          <ac:spMkLst>
            <pc:docMk/>
            <pc:sldMk cId="3101492508" sldId="302"/>
            <ac:spMk id="2" creationId="{AD5258BE-956E-4D78-BAAF-C01B343A7EC1}"/>
          </ac:spMkLst>
        </pc:spChg>
        <pc:spChg chg="mod">
          <ac:chgData name="Gabriel Allen" userId="c7c74c84cd207ce6" providerId="LiveId" clId="{BD585F1B-4D9A-4C89-9F76-E500BE26A5CA}" dt="2021-02-03T02:46:22.826" v="3388" actId="20577"/>
          <ac:spMkLst>
            <pc:docMk/>
            <pc:sldMk cId="3101492508" sldId="302"/>
            <ac:spMk id="3" creationId="{478289DB-7423-4EE5-8700-20723F703B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investopedia.com/terms/r/returnoninvestment.asp#:~:text=Return%20on%20Investment%20(ROI)%20is,relative%20to%20the%20investment's%20co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investopedia.com/terms/e/eps.asp"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nvestopedia.com/terms/p/price-earningsratio.asp"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p/price-to-bookratio.asp" TargetMode="External"/><Relationship Id="rId2" Type="http://schemas.openxmlformats.org/officeDocument/2006/relationships/hyperlink" Target="https://www.investopedia.com/terms/s/shares.asp" TargetMode="Externa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hyperlink" Target="https://www.investopedia.com/terms/o/overvalued.asp" TargetMode="External"/><Relationship Id="rId4" Type="http://schemas.openxmlformats.org/officeDocument/2006/relationships/hyperlink" Target="https://www.investopedia.com/terms/u/undervalued.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 – Daily distribution</a:t>
            </a:r>
          </a:p>
        </p:txBody>
      </p:sp>
      <p:pic>
        <p:nvPicPr>
          <p:cNvPr id="7" name="Content Placeholder 6" descr="Chart&#10;&#10;Description automatically generated">
            <a:extLst>
              <a:ext uri="{FF2B5EF4-FFF2-40B4-BE49-F238E27FC236}">
                <a16:creationId xmlns:a16="http://schemas.microsoft.com/office/drawing/2014/main" id="{C46CAA79-FB38-4BA1-B3CE-8E9C2E33AC9C}"/>
              </a:ext>
            </a:extLst>
          </p:cNvPr>
          <p:cNvPicPr>
            <a:picLocks noGrp="1" noChangeAspect="1"/>
          </p:cNvPicPr>
          <p:nvPr>
            <p:ph idx="1"/>
          </p:nvPr>
        </p:nvPicPr>
        <p:blipFill>
          <a:blip r:embed="rId2"/>
          <a:stretch>
            <a:fillRect/>
          </a:stretch>
        </p:blipFill>
        <p:spPr>
          <a:xfrm>
            <a:off x="973393" y="1890877"/>
            <a:ext cx="9842091" cy="4921046"/>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Return estimation - ROI </a:t>
            </a:r>
          </a:p>
        </p:txBody>
      </p:sp>
      <p:sp>
        <p:nvSpPr>
          <p:cNvPr id="5" name="Content Placeholder 2">
            <a:extLst>
              <a:ext uri="{FF2B5EF4-FFF2-40B4-BE49-F238E27FC236}">
                <a16:creationId xmlns:a16="http://schemas.microsoft.com/office/drawing/2014/main" id="{9F678966-F9CB-4160-8E51-7EE251149C3A}"/>
              </a:ext>
            </a:extLst>
          </p:cNvPr>
          <p:cNvSpPr txBox="1">
            <a:spLocks/>
          </p:cNvSpPr>
          <p:nvPr/>
        </p:nvSpPr>
        <p:spPr>
          <a:xfrm>
            <a:off x="581192" y="2263805"/>
            <a:ext cx="11029615" cy="1009481"/>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dirty="0">
                <a:solidFill>
                  <a:srgbClr val="111111"/>
                </a:solidFill>
                <a:hlinkClick r:id="rId2"/>
              </a:rPr>
              <a:t>Return on Investment (ROI)</a:t>
            </a:r>
            <a:r>
              <a:rPr lang="en-US" dirty="0">
                <a:solidFill>
                  <a:srgbClr val="111111"/>
                </a:solidFill>
              </a:rPr>
              <a:t> </a:t>
            </a:r>
            <a:r>
              <a:rPr lang="en-US" b="0" i="0" dirty="0">
                <a:solidFill>
                  <a:srgbClr val="111111"/>
                </a:solidFill>
                <a:effectLst/>
              </a:rPr>
              <a:t>is a performance measure used to evaluate the efficiency of an investment or compare the efficiency of a number of different investments. ROI tries to directly measure the amount of return on a particular investment, relative to the investment’s cost. </a:t>
            </a:r>
          </a:p>
          <a:p>
            <a:pPr algn="l"/>
            <a:r>
              <a:rPr lang="en-US" b="0" i="0" dirty="0">
                <a:solidFill>
                  <a:srgbClr val="111111"/>
                </a:solidFill>
                <a:effectLst/>
              </a:rPr>
              <a:t>To calculate ROI, the benefit (or return) of an investment is divided by the cost of the investment. The result is expressed as a percentage or a ratio. </a:t>
            </a:r>
          </a:p>
          <a:p>
            <a:pPr algn="l"/>
            <a:endParaRPr lang="en-US" b="0" i="0" dirty="0">
              <a:solidFill>
                <a:srgbClr val="111111"/>
              </a:solidFill>
              <a:effectLst/>
              <a:latin typeface="SourceSansPro"/>
            </a:endParaRPr>
          </a:p>
        </p:txBody>
      </p:sp>
      <p:pic>
        <p:nvPicPr>
          <p:cNvPr id="9" name="Content Placeholder 8" descr="Graphical user interface, text&#10;&#10;Description automatically generated">
            <a:extLst>
              <a:ext uri="{FF2B5EF4-FFF2-40B4-BE49-F238E27FC236}">
                <a16:creationId xmlns:a16="http://schemas.microsoft.com/office/drawing/2014/main" id="{36D1A780-CC68-4332-B001-F980FE80598D}"/>
              </a:ext>
            </a:extLst>
          </p:cNvPr>
          <p:cNvPicPr>
            <a:picLocks noGrp="1" noChangeAspect="1"/>
          </p:cNvPicPr>
          <p:nvPr>
            <p:ph idx="1"/>
          </p:nvPr>
        </p:nvPicPr>
        <p:blipFill>
          <a:blip r:embed="rId3"/>
          <a:stretch>
            <a:fillRect/>
          </a:stretch>
        </p:blipFill>
        <p:spPr>
          <a:xfrm>
            <a:off x="804287" y="3493979"/>
            <a:ext cx="10528998" cy="1802260"/>
          </a:xfrm>
        </p:spPr>
      </p:pic>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8BE-956E-4D78-BAAF-C01B343A7EC1}"/>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478289DB-7423-4EE5-8700-20723F703B9A}"/>
              </a:ext>
            </a:extLst>
          </p:cNvPr>
          <p:cNvSpPr>
            <a:spLocks noGrp="1"/>
          </p:cNvSpPr>
          <p:nvPr>
            <p:ph idx="1"/>
          </p:nvPr>
        </p:nvSpPr>
        <p:spPr/>
        <p:txBody>
          <a:bodyPr/>
          <a:lstStyle/>
          <a:p>
            <a:r>
              <a:rPr lang="en-US" dirty="0"/>
              <a:t>Johnson &amp; Johnson (JNJ) while very healthy in terms of presented metrics, may be price prohibitive to retail investors.</a:t>
            </a:r>
          </a:p>
          <a:p>
            <a:r>
              <a:rPr lang="en-US" dirty="0"/>
              <a:t>Pfizer Inc. (PFE) while growth prospects appear small, low entry price and high dividend yield may be more palatable for investors seeking cash flow from dividends. Current vaccine production does not appear to be priced in.</a:t>
            </a:r>
          </a:p>
          <a:p>
            <a:pPr lvl="1"/>
            <a:r>
              <a:rPr lang="en-US" dirty="0"/>
              <a:t>Recommend deeper investigation into PFE financials.</a:t>
            </a:r>
          </a:p>
          <a:p>
            <a:r>
              <a:rPr lang="en-US" dirty="0"/>
              <a:t>Eli Lilly &amp; Co (LLY) highest price per share and PB ratio compared to sector is quite high at ~37x vs ~7x. Market does expect higher growth from (LLY), but we feel this is overpriced into the stock.</a:t>
            </a:r>
          </a:p>
          <a:p>
            <a:pPr lvl="1"/>
            <a:r>
              <a:rPr lang="en-US" dirty="0"/>
              <a:t>Recommend thorough review of M&amp;A activity with any additional financial assessment.</a:t>
            </a:r>
          </a:p>
          <a:p>
            <a:pPr marL="0" indent="0">
              <a:buNone/>
            </a:pPr>
            <a:endParaRPr lang="en-US" dirty="0"/>
          </a:p>
        </p:txBody>
      </p:sp>
    </p:spTree>
    <p:extLst>
      <p:ext uri="{BB962C8B-B14F-4D97-AF65-F5344CB8AC3E}">
        <p14:creationId xmlns:p14="http://schemas.microsoft.com/office/powerpoint/2010/main" val="310149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a:xfrm>
            <a:off x="581192" y="800930"/>
            <a:ext cx="3568661" cy="2256390"/>
          </a:xfrm>
        </p:spPr>
        <p:txBody>
          <a:bodyPr anchor="ctr">
            <a:normAutofit/>
          </a:bodyPr>
          <a:lstStyle/>
          <a:p>
            <a:r>
              <a:rPr lang="en-US" dirty="0"/>
              <a:t>Executive summary</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4561870" y="800930"/>
            <a:ext cx="7183597" cy="2256390"/>
          </a:xfrm>
        </p:spPr>
        <p:txBody>
          <a:bodyPr>
            <a:normAutofit/>
          </a:bodyPr>
          <a:lstStyle/>
          <a:p>
            <a:pPr>
              <a:lnSpc>
                <a:spcPct val="100000"/>
              </a:lnSpc>
            </a:pPr>
            <a:r>
              <a:rPr lang="en-US" sz="1300" i="0" dirty="0">
                <a:effectLst/>
              </a:rPr>
              <a:t>The pharmaceutical industry is part of the larger healthcare sector. Companies in the </a:t>
            </a:r>
            <a:r>
              <a:rPr lang="en-US" sz="1300" i="0" u="sng" dirty="0">
                <a:effectLst/>
                <a:hlinkClick r:id="rId2"/>
              </a:rPr>
              <a:t>pharmaceutical</a:t>
            </a:r>
            <a:r>
              <a:rPr lang="en-US" sz="1300" i="0" dirty="0">
                <a:effectLst/>
              </a:rPr>
              <a:t> industry research, develop, manufacture, and market medicines and drugs. </a:t>
            </a:r>
          </a:p>
          <a:p>
            <a:pPr>
              <a:lnSpc>
                <a:spcPct val="100000"/>
              </a:lnSpc>
            </a:pPr>
            <a:r>
              <a:rPr lang="en-US" sz="1300" i="0" dirty="0">
                <a:effectLst/>
              </a:rPr>
              <a:t>Pharmaceutical stocks, as represented by the iShares U.S. Pharmaceuticals ETF (</a:t>
            </a:r>
            <a:r>
              <a:rPr lang="en-US" sz="1300" i="0" u="sng" dirty="0">
                <a:effectLst/>
                <a:hlinkClick r:id="rId3"/>
              </a:rPr>
              <a:t>IHE</a:t>
            </a:r>
            <a:r>
              <a:rPr lang="en-US" sz="1300" i="0" dirty="0">
                <a:effectLst/>
              </a:rPr>
              <a:t>), have underperformed the broader market over the past year. IHE has provided a total return of 16.3% over the last 12 months, below the Russell 1000's total return of 21.9%, as of December 2, 2020.</a:t>
            </a:r>
            <a:r>
              <a:rPr lang="en-US" sz="1300" i="0" u="none" strike="noStrike" baseline="30000" dirty="0">
                <a:effectLst/>
              </a:rPr>
              <a:t>1</a:t>
            </a:r>
            <a:r>
              <a:rPr lang="en-US" sz="1300" i="0" dirty="0">
                <a:effectLst/>
              </a:rPr>
              <a:t>﻿ All statistics in the tables below are as of February 1</a:t>
            </a:r>
            <a:r>
              <a:rPr lang="en-US" sz="1300" i="0" baseline="30000" dirty="0">
                <a:effectLst/>
              </a:rPr>
              <a:t>st</a:t>
            </a:r>
            <a:r>
              <a:rPr lang="en-US" sz="1300" i="0" dirty="0">
                <a:effectLst/>
              </a:rPr>
              <a:t>, 2021.</a:t>
            </a:r>
          </a:p>
          <a:p>
            <a:pPr>
              <a:lnSpc>
                <a:spcPct val="100000"/>
              </a:lnSpc>
            </a:pPr>
            <a:r>
              <a:rPr lang="en-US" sz="1300" dirty="0"/>
              <a:t>This analysis evaluates the top ten S&amp;P 500 pharmaceutical stocks with focus on the top three by Market Cap, draws conclusions and makes recommendations based on available data. </a:t>
            </a:r>
          </a:p>
        </p:txBody>
      </p:sp>
      <p:pic>
        <p:nvPicPr>
          <p:cNvPr id="5" name="Picture 4" descr="Table&#10;&#10;Description automatically generated">
            <a:extLst>
              <a:ext uri="{FF2B5EF4-FFF2-40B4-BE49-F238E27FC236}">
                <a16:creationId xmlns:a16="http://schemas.microsoft.com/office/drawing/2014/main" id="{3EDACB30-CBAB-4F47-9CC1-D36CDB83525E}"/>
              </a:ext>
            </a:extLst>
          </p:cNvPr>
          <p:cNvPicPr>
            <a:picLocks noChangeAspect="1"/>
          </p:cNvPicPr>
          <p:nvPr/>
        </p:nvPicPr>
        <p:blipFill>
          <a:blip r:embed="rId4"/>
          <a:stretch>
            <a:fillRect/>
          </a:stretch>
        </p:blipFill>
        <p:spPr>
          <a:xfrm>
            <a:off x="447998" y="3344833"/>
            <a:ext cx="11297469" cy="2880855"/>
          </a:xfrm>
          <a:prstGeom prst="rect">
            <a:avLst/>
          </a:prstGeom>
        </p:spPr>
      </p:pic>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7" name="Picture 6" descr="Chart&#10;&#10;Description automatically generated">
            <a:extLst>
              <a:ext uri="{FF2B5EF4-FFF2-40B4-BE49-F238E27FC236}">
                <a16:creationId xmlns:a16="http://schemas.microsoft.com/office/drawing/2014/main" id="{10A201CB-22B4-47D6-84A2-E733E50A0D6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Market Cap.</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Growth Snapshot by Company</a:t>
            </a:r>
          </a:p>
        </p:txBody>
      </p:sp>
      <p:pic>
        <p:nvPicPr>
          <p:cNvPr id="6" name="Picture 5" descr="Graphical user interface, chart&#10;&#10;Description automatically generated">
            <a:extLst>
              <a:ext uri="{FF2B5EF4-FFF2-40B4-BE49-F238E27FC236}">
                <a16:creationId xmlns:a16="http://schemas.microsoft.com/office/drawing/2014/main" id="{5BEC89EF-6A84-48B9-9A12-99444A63933F}"/>
              </a:ext>
            </a:extLst>
          </p:cNvPr>
          <p:cNvPicPr>
            <a:picLocks noChangeAspect="1"/>
          </p:cNvPicPr>
          <p:nvPr/>
        </p:nvPicPr>
        <p:blipFill>
          <a:blip r:embed="rId2"/>
          <a:stretch>
            <a:fillRect/>
          </a:stretch>
        </p:blipFill>
        <p:spPr>
          <a:xfrm>
            <a:off x="205842" y="2804265"/>
            <a:ext cx="5945466" cy="3468189"/>
          </a:xfrm>
          <a:prstGeom prst="rect">
            <a:avLst/>
          </a:prstGeom>
        </p:spPr>
      </p:pic>
      <p:pic>
        <p:nvPicPr>
          <p:cNvPr id="10" name="Content Placeholder 9" descr="Chart, bar chart&#10;&#10;Description automatically generated">
            <a:extLst>
              <a:ext uri="{FF2B5EF4-FFF2-40B4-BE49-F238E27FC236}">
                <a16:creationId xmlns:a16="http://schemas.microsoft.com/office/drawing/2014/main" id="{B9FA0947-7578-4A24-A81E-7EB93124D656}"/>
              </a:ext>
            </a:extLst>
          </p:cNvPr>
          <p:cNvPicPr>
            <a:picLocks noGrp="1" noChangeAspect="1"/>
          </p:cNvPicPr>
          <p:nvPr>
            <p:ph sz="half" idx="2"/>
          </p:nvPr>
        </p:nvPicPr>
        <p:blipFill>
          <a:blip r:embed="rId3"/>
          <a:stretch>
            <a:fillRect/>
          </a:stretch>
        </p:blipFill>
        <p:spPr>
          <a:xfrm>
            <a:off x="6526656" y="2804265"/>
            <a:ext cx="5202283" cy="3468189"/>
          </a:xfr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2"/>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pic>
        <p:nvPicPr>
          <p:cNvPr id="9" name="Content Placeholder 8" descr="Chart, bar chart&#10;&#10;Description automatically generated">
            <a:extLst>
              <a:ext uri="{FF2B5EF4-FFF2-40B4-BE49-F238E27FC236}">
                <a16:creationId xmlns:a16="http://schemas.microsoft.com/office/drawing/2014/main" id="{F1428042-1501-4C02-A667-054E06104932}"/>
              </a:ext>
            </a:extLst>
          </p:cNvPr>
          <p:cNvPicPr>
            <a:picLocks noGrp="1" noChangeAspect="1"/>
          </p:cNvPicPr>
          <p:nvPr>
            <p:ph sz="half" idx="2"/>
          </p:nvPr>
        </p:nvPicPr>
        <p:blipFill>
          <a:blip r:embed="rId3"/>
          <a:stretch>
            <a:fillRect/>
          </a:stretch>
        </p:blipFill>
        <p:spPr>
          <a:xfrm>
            <a:off x="6416038" y="2886434"/>
            <a:ext cx="4908893" cy="3272596"/>
          </a:xfrm>
        </p:spPr>
      </p:pic>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2"/>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pic>
        <p:nvPicPr>
          <p:cNvPr id="10" name="Content Placeholder 9" descr="Chart, bar chart&#10;&#10;Description automatically generated">
            <a:extLst>
              <a:ext uri="{FF2B5EF4-FFF2-40B4-BE49-F238E27FC236}">
                <a16:creationId xmlns:a16="http://schemas.microsoft.com/office/drawing/2014/main" id="{B3DB8E6C-BEBF-49D8-A9C0-358FB696FB49}"/>
              </a:ext>
            </a:extLst>
          </p:cNvPr>
          <p:cNvPicPr>
            <a:picLocks noGrp="1" noChangeAspect="1"/>
          </p:cNvPicPr>
          <p:nvPr>
            <p:ph sz="half" idx="2"/>
          </p:nvPr>
        </p:nvPicPr>
        <p:blipFill>
          <a:blip r:embed="rId3"/>
          <a:stretch>
            <a:fillRect/>
          </a:stretch>
        </p:blipFill>
        <p:spPr>
          <a:xfrm>
            <a:off x="6416039" y="2804265"/>
            <a:ext cx="5340926" cy="3560618"/>
          </a:xfrm>
        </p:spPr>
      </p:pic>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2"/>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3"/>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4"/>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5"/>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LLY may be significantly overvalued compared to its’ peers in the pharmaceutical sector.</a:t>
            </a:r>
            <a:endParaRPr lang="en-US" sz="1600" dirty="0"/>
          </a:p>
        </p:txBody>
      </p:sp>
      <p:pic>
        <p:nvPicPr>
          <p:cNvPr id="10" name="Content Placeholder 9" descr="Chart, bar chart&#10;&#10;Description automatically generated">
            <a:extLst>
              <a:ext uri="{FF2B5EF4-FFF2-40B4-BE49-F238E27FC236}">
                <a16:creationId xmlns:a16="http://schemas.microsoft.com/office/drawing/2014/main" id="{DA876282-160D-4A37-9A3F-9564FC49F789}"/>
              </a:ext>
            </a:extLst>
          </p:cNvPr>
          <p:cNvPicPr>
            <a:picLocks noGrp="1" noChangeAspect="1"/>
          </p:cNvPicPr>
          <p:nvPr>
            <p:ph sz="half" idx="2"/>
          </p:nvPr>
        </p:nvPicPr>
        <p:blipFill>
          <a:blip r:embed="rId6"/>
          <a:stretch>
            <a:fillRect/>
          </a:stretch>
        </p:blipFill>
        <p:spPr>
          <a:xfrm>
            <a:off x="6387968" y="2804265"/>
            <a:ext cx="5678477" cy="3785652"/>
          </a:xfrm>
        </p:spPr>
      </p:pic>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369</TotalTime>
  <Words>898</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 – Daily distribution</vt:lpstr>
      <vt:lpstr>Return estimation - ROI </vt:lpstr>
      <vt:lpstr>Conclusions &amp; recommendations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5</cp:revision>
  <dcterms:created xsi:type="dcterms:W3CDTF">2021-02-01T20:56:05Z</dcterms:created>
  <dcterms:modified xsi:type="dcterms:W3CDTF">2021-02-05T03:49:09Z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