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>
      <p:cViewPr>
        <p:scale>
          <a:sx n="126" d="100"/>
          <a:sy n="126" d="100"/>
        </p:scale>
        <p:origin x="2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E4EBD-1B16-40A1-9DB1-47245B77F7B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499E0-F915-4657-A140-E25A4F159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</a:t>
          </a:r>
        </a:p>
      </dgm:t>
    </dgm:pt>
    <dgm:pt modelId="{AEFC79BA-4127-41A8-9B75-F70AC6D80B5F}" type="parTrans" cxnId="{458FAC9B-766E-446B-90F1-D2DFD77382BE}">
      <dgm:prSet/>
      <dgm:spPr/>
      <dgm:t>
        <a:bodyPr/>
        <a:lstStyle/>
        <a:p>
          <a:endParaRPr lang="en-US"/>
        </a:p>
      </dgm:t>
    </dgm:pt>
    <dgm:pt modelId="{F2410DEA-E75F-4DFE-84E1-D8DF74F6D657}" type="sibTrans" cxnId="{458FAC9B-766E-446B-90F1-D2DFD77382BE}">
      <dgm:prSet/>
      <dgm:spPr/>
      <dgm:t>
        <a:bodyPr/>
        <a:lstStyle/>
        <a:p>
          <a:endParaRPr lang="en-US"/>
        </a:p>
      </dgm:t>
    </dgm:pt>
    <dgm:pt modelId="{DF4A51CE-1FE1-49C6-8F98-224A1639A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</a:t>
          </a:r>
        </a:p>
      </dgm:t>
    </dgm:pt>
    <dgm:pt modelId="{9ABFCF7B-F9B0-4EC9-B261-2577519475D2}" type="parTrans" cxnId="{26B3E90A-E2F1-479B-A058-8A999AA23D34}">
      <dgm:prSet/>
      <dgm:spPr/>
      <dgm:t>
        <a:bodyPr/>
        <a:lstStyle/>
        <a:p>
          <a:endParaRPr lang="en-US"/>
        </a:p>
      </dgm:t>
    </dgm:pt>
    <dgm:pt modelId="{ADE45634-176D-40B9-A432-43D22098B48F}" type="sibTrans" cxnId="{26B3E90A-E2F1-479B-A058-8A999AA23D34}">
      <dgm:prSet/>
      <dgm:spPr/>
      <dgm:t>
        <a:bodyPr/>
        <a:lstStyle/>
        <a:p>
          <a:endParaRPr lang="en-US"/>
        </a:p>
      </dgm:t>
    </dgm:pt>
    <dgm:pt modelId="{EA9A2982-2286-4296-9A1E-9A306F3A2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</a:t>
          </a:r>
          <a:r>
            <a:rPr lang="en-GB"/>
            <a:t>Interpretation</a:t>
          </a:r>
          <a:endParaRPr lang="en-US"/>
        </a:p>
      </dgm:t>
    </dgm:pt>
    <dgm:pt modelId="{F53EBF0C-5F65-4BC0-AEC9-E225CDD0D3EA}" type="parTrans" cxnId="{53AA633B-1DD9-414F-92B5-3EB77F0F1AD8}">
      <dgm:prSet/>
      <dgm:spPr/>
      <dgm:t>
        <a:bodyPr/>
        <a:lstStyle/>
        <a:p>
          <a:endParaRPr lang="en-US"/>
        </a:p>
      </dgm:t>
    </dgm:pt>
    <dgm:pt modelId="{61922C72-A244-47D2-A83E-0A321D796B77}" type="sibTrans" cxnId="{53AA633B-1DD9-414F-92B5-3EB77F0F1AD8}">
      <dgm:prSet/>
      <dgm:spPr/>
      <dgm:t>
        <a:bodyPr/>
        <a:lstStyle/>
        <a:p>
          <a:endParaRPr lang="en-US"/>
        </a:p>
      </dgm:t>
    </dgm:pt>
    <dgm:pt modelId="{96629C0F-6E69-4551-B60D-B1FC1B31B5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Machine Learning Application</a:t>
          </a:r>
          <a:endParaRPr lang="en-US" dirty="0"/>
        </a:p>
      </dgm:t>
    </dgm:pt>
    <dgm:pt modelId="{689A1723-CB1F-48CB-A5F7-113EC58CD4A2}" type="parTrans" cxnId="{65E128D2-5155-44C3-A36C-F075C5D6DE95}">
      <dgm:prSet/>
      <dgm:spPr/>
      <dgm:t>
        <a:bodyPr/>
        <a:lstStyle/>
        <a:p>
          <a:endParaRPr lang="en-US"/>
        </a:p>
      </dgm:t>
    </dgm:pt>
    <dgm:pt modelId="{EEC6E6A4-6357-4643-9E27-958CE2AF61F3}" type="sibTrans" cxnId="{65E128D2-5155-44C3-A36C-F075C5D6DE95}">
      <dgm:prSet/>
      <dgm:spPr/>
      <dgm:t>
        <a:bodyPr/>
        <a:lstStyle/>
        <a:p>
          <a:endParaRPr lang="en-US"/>
        </a:p>
      </dgm:t>
    </dgm:pt>
    <dgm:pt modelId="{465C3D36-0A8D-4447-8446-53222588A3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Result &amp; Discussion</a:t>
          </a:r>
          <a:endParaRPr lang="en-US"/>
        </a:p>
      </dgm:t>
    </dgm:pt>
    <dgm:pt modelId="{8435553B-0AD5-4300-ADCB-93AF02E9B0F9}" type="parTrans" cxnId="{E2EB09C0-8F00-4A91-A08A-48A87CDA42C6}">
      <dgm:prSet/>
      <dgm:spPr/>
      <dgm:t>
        <a:bodyPr/>
        <a:lstStyle/>
        <a:p>
          <a:endParaRPr lang="en-US"/>
        </a:p>
      </dgm:t>
    </dgm:pt>
    <dgm:pt modelId="{D00EB8F9-EF98-4C58-B3F4-DD34397DE418}" type="sibTrans" cxnId="{E2EB09C0-8F00-4A91-A08A-48A87CDA42C6}">
      <dgm:prSet/>
      <dgm:spPr/>
      <dgm:t>
        <a:bodyPr/>
        <a:lstStyle/>
        <a:p>
          <a:endParaRPr lang="en-US"/>
        </a:p>
      </dgm:t>
    </dgm:pt>
    <dgm:pt modelId="{FE6424A0-598C-F24F-B547-729FE40C1B53}" type="pres">
      <dgm:prSet presAssocID="{C4CE4EBD-1B16-40A1-9DB1-47245B77F7B6}" presName="diagram" presStyleCnt="0">
        <dgm:presLayoutVars>
          <dgm:dir/>
          <dgm:resizeHandles val="exact"/>
        </dgm:presLayoutVars>
      </dgm:prSet>
      <dgm:spPr/>
    </dgm:pt>
    <dgm:pt modelId="{B707CDBE-DBDA-1942-942E-F0907146F7B3}" type="pres">
      <dgm:prSet presAssocID="{254499E0-F915-4657-A140-E25A4F1590DF}" presName="node" presStyleLbl="node1" presStyleIdx="0" presStyleCnt="5">
        <dgm:presLayoutVars>
          <dgm:bulletEnabled val="1"/>
        </dgm:presLayoutVars>
      </dgm:prSet>
      <dgm:spPr/>
    </dgm:pt>
    <dgm:pt modelId="{2F597C69-98A2-CE4E-AF99-5A45EE2C39B2}" type="pres">
      <dgm:prSet presAssocID="{F2410DEA-E75F-4DFE-84E1-D8DF74F6D657}" presName="sibTrans" presStyleCnt="0"/>
      <dgm:spPr/>
    </dgm:pt>
    <dgm:pt modelId="{3A5D6CA4-4585-5345-A66B-231B748F753B}" type="pres">
      <dgm:prSet presAssocID="{DF4A51CE-1FE1-49C6-8F98-224A1639A64E}" presName="node" presStyleLbl="node1" presStyleIdx="1" presStyleCnt="5">
        <dgm:presLayoutVars>
          <dgm:bulletEnabled val="1"/>
        </dgm:presLayoutVars>
      </dgm:prSet>
      <dgm:spPr/>
    </dgm:pt>
    <dgm:pt modelId="{AEAFC3B9-F4F4-5F41-BB44-2CF3CF5ED9E3}" type="pres">
      <dgm:prSet presAssocID="{ADE45634-176D-40B9-A432-43D22098B48F}" presName="sibTrans" presStyleCnt="0"/>
      <dgm:spPr/>
    </dgm:pt>
    <dgm:pt modelId="{B09E990B-32FD-A243-A1AE-D80B27A279EF}" type="pres">
      <dgm:prSet presAssocID="{EA9A2982-2286-4296-9A1E-9A306F3A22C7}" presName="node" presStyleLbl="node1" presStyleIdx="2" presStyleCnt="5">
        <dgm:presLayoutVars>
          <dgm:bulletEnabled val="1"/>
        </dgm:presLayoutVars>
      </dgm:prSet>
      <dgm:spPr/>
    </dgm:pt>
    <dgm:pt modelId="{69E332A6-75DF-BF4E-B2FC-E654CAB4991B}" type="pres">
      <dgm:prSet presAssocID="{61922C72-A244-47D2-A83E-0A321D796B77}" presName="sibTrans" presStyleCnt="0"/>
      <dgm:spPr/>
    </dgm:pt>
    <dgm:pt modelId="{C1CEFC08-5E95-804C-9169-5BF529421B0D}" type="pres">
      <dgm:prSet presAssocID="{96629C0F-6E69-4551-B60D-B1FC1B31B578}" presName="node" presStyleLbl="node1" presStyleIdx="3" presStyleCnt="5">
        <dgm:presLayoutVars>
          <dgm:bulletEnabled val="1"/>
        </dgm:presLayoutVars>
      </dgm:prSet>
      <dgm:spPr/>
    </dgm:pt>
    <dgm:pt modelId="{2B2B0819-3F67-4A4A-8388-5B8F88CBD5AC}" type="pres">
      <dgm:prSet presAssocID="{EEC6E6A4-6357-4643-9E27-958CE2AF61F3}" presName="sibTrans" presStyleCnt="0"/>
      <dgm:spPr/>
    </dgm:pt>
    <dgm:pt modelId="{439C496A-97A3-D94C-8EF8-D24C4DD0D108}" type="pres">
      <dgm:prSet presAssocID="{465C3D36-0A8D-4447-8446-53222588A34A}" presName="node" presStyleLbl="node1" presStyleIdx="4" presStyleCnt="5">
        <dgm:presLayoutVars>
          <dgm:bulletEnabled val="1"/>
        </dgm:presLayoutVars>
      </dgm:prSet>
      <dgm:spPr/>
    </dgm:pt>
  </dgm:ptLst>
  <dgm:cxnLst>
    <dgm:cxn modelId="{26B3E90A-E2F1-479B-A058-8A999AA23D34}" srcId="{C4CE4EBD-1B16-40A1-9DB1-47245B77F7B6}" destId="{DF4A51CE-1FE1-49C6-8F98-224A1639A64E}" srcOrd="1" destOrd="0" parTransId="{9ABFCF7B-F9B0-4EC9-B261-2577519475D2}" sibTransId="{ADE45634-176D-40B9-A432-43D22098B48F}"/>
    <dgm:cxn modelId="{53AA633B-1DD9-414F-92B5-3EB77F0F1AD8}" srcId="{C4CE4EBD-1B16-40A1-9DB1-47245B77F7B6}" destId="{EA9A2982-2286-4296-9A1E-9A306F3A22C7}" srcOrd="2" destOrd="0" parTransId="{F53EBF0C-5F65-4BC0-AEC9-E225CDD0D3EA}" sibTransId="{61922C72-A244-47D2-A83E-0A321D796B77}"/>
    <dgm:cxn modelId="{6803D33E-84C2-884C-827A-F10F573C4739}" type="presOf" srcId="{465C3D36-0A8D-4447-8446-53222588A34A}" destId="{439C496A-97A3-D94C-8EF8-D24C4DD0D108}" srcOrd="0" destOrd="0" presId="urn:microsoft.com/office/officeart/2005/8/layout/default"/>
    <dgm:cxn modelId="{8E1B7543-EF05-5440-9250-B7FF42C1BA6E}" type="presOf" srcId="{DF4A51CE-1FE1-49C6-8F98-224A1639A64E}" destId="{3A5D6CA4-4585-5345-A66B-231B748F753B}" srcOrd="0" destOrd="0" presId="urn:microsoft.com/office/officeart/2005/8/layout/default"/>
    <dgm:cxn modelId="{208D6768-C70D-7A45-9454-4987EA6BFA49}" type="presOf" srcId="{C4CE4EBD-1B16-40A1-9DB1-47245B77F7B6}" destId="{FE6424A0-598C-F24F-B547-729FE40C1B53}" srcOrd="0" destOrd="0" presId="urn:microsoft.com/office/officeart/2005/8/layout/default"/>
    <dgm:cxn modelId="{CB32D56F-A38F-1E43-8EC0-F93290C39C18}" type="presOf" srcId="{96629C0F-6E69-4551-B60D-B1FC1B31B578}" destId="{C1CEFC08-5E95-804C-9169-5BF529421B0D}" srcOrd="0" destOrd="0" presId="urn:microsoft.com/office/officeart/2005/8/layout/default"/>
    <dgm:cxn modelId="{8413B27F-8493-864A-A166-BC87799D5FD7}" type="presOf" srcId="{EA9A2982-2286-4296-9A1E-9A306F3A22C7}" destId="{B09E990B-32FD-A243-A1AE-D80B27A279EF}" srcOrd="0" destOrd="0" presId="urn:microsoft.com/office/officeart/2005/8/layout/default"/>
    <dgm:cxn modelId="{458FAC9B-766E-446B-90F1-D2DFD77382BE}" srcId="{C4CE4EBD-1B16-40A1-9DB1-47245B77F7B6}" destId="{254499E0-F915-4657-A140-E25A4F1590DF}" srcOrd="0" destOrd="0" parTransId="{AEFC79BA-4127-41A8-9B75-F70AC6D80B5F}" sibTransId="{F2410DEA-E75F-4DFE-84E1-D8DF74F6D657}"/>
    <dgm:cxn modelId="{E2EB09C0-8F00-4A91-A08A-48A87CDA42C6}" srcId="{C4CE4EBD-1B16-40A1-9DB1-47245B77F7B6}" destId="{465C3D36-0A8D-4447-8446-53222588A34A}" srcOrd="4" destOrd="0" parTransId="{8435553B-0AD5-4300-ADCB-93AF02E9B0F9}" sibTransId="{D00EB8F9-EF98-4C58-B3F4-DD34397DE418}"/>
    <dgm:cxn modelId="{65E128D2-5155-44C3-A36C-F075C5D6DE95}" srcId="{C4CE4EBD-1B16-40A1-9DB1-47245B77F7B6}" destId="{96629C0F-6E69-4551-B60D-B1FC1B31B578}" srcOrd="3" destOrd="0" parTransId="{689A1723-CB1F-48CB-A5F7-113EC58CD4A2}" sibTransId="{EEC6E6A4-6357-4643-9E27-958CE2AF61F3}"/>
    <dgm:cxn modelId="{FDC754FF-070D-BB45-99A2-7CA8CD3CD3C8}" type="presOf" srcId="{254499E0-F915-4657-A140-E25A4F1590DF}" destId="{B707CDBE-DBDA-1942-942E-F0907146F7B3}" srcOrd="0" destOrd="0" presId="urn:microsoft.com/office/officeart/2005/8/layout/default"/>
    <dgm:cxn modelId="{BE2AB5FE-F28E-444D-BF40-909C30B903E4}" type="presParOf" srcId="{FE6424A0-598C-F24F-B547-729FE40C1B53}" destId="{B707CDBE-DBDA-1942-942E-F0907146F7B3}" srcOrd="0" destOrd="0" presId="urn:microsoft.com/office/officeart/2005/8/layout/default"/>
    <dgm:cxn modelId="{5DA05679-8F54-264E-BD19-896358F55C4A}" type="presParOf" srcId="{FE6424A0-598C-F24F-B547-729FE40C1B53}" destId="{2F597C69-98A2-CE4E-AF99-5A45EE2C39B2}" srcOrd="1" destOrd="0" presId="urn:microsoft.com/office/officeart/2005/8/layout/default"/>
    <dgm:cxn modelId="{ABCC1DE7-00A2-3B4F-8ECD-AC4CEA470DC5}" type="presParOf" srcId="{FE6424A0-598C-F24F-B547-729FE40C1B53}" destId="{3A5D6CA4-4585-5345-A66B-231B748F753B}" srcOrd="2" destOrd="0" presId="urn:microsoft.com/office/officeart/2005/8/layout/default"/>
    <dgm:cxn modelId="{77A62550-0DDC-F940-9AAE-6E2CF117B073}" type="presParOf" srcId="{FE6424A0-598C-F24F-B547-729FE40C1B53}" destId="{AEAFC3B9-F4F4-5F41-BB44-2CF3CF5ED9E3}" srcOrd="3" destOrd="0" presId="urn:microsoft.com/office/officeart/2005/8/layout/default"/>
    <dgm:cxn modelId="{2C705754-661B-3A47-9B51-5958E72B5254}" type="presParOf" srcId="{FE6424A0-598C-F24F-B547-729FE40C1B53}" destId="{B09E990B-32FD-A243-A1AE-D80B27A279EF}" srcOrd="4" destOrd="0" presId="urn:microsoft.com/office/officeart/2005/8/layout/default"/>
    <dgm:cxn modelId="{2FF6289A-58C3-274B-BCFC-B910A6513379}" type="presParOf" srcId="{FE6424A0-598C-F24F-B547-729FE40C1B53}" destId="{69E332A6-75DF-BF4E-B2FC-E654CAB4991B}" srcOrd="5" destOrd="0" presId="urn:microsoft.com/office/officeart/2005/8/layout/default"/>
    <dgm:cxn modelId="{4A1FC307-AE6D-9D44-AC34-6F58BD7DC29C}" type="presParOf" srcId="{FE6424A0-598C-F24F-B547-729FE40C1B53}" destId="{C1CEFC08-5E95-804C-9169-5BF529421B0D}" srcOrd="6" destOrd="0" presId="urn:microsoft.com/office/officeart/2005/8/layout/default"/>
    <dgm:cxn modelId="{D7BB9FD4-A638-C645-916D-E81AAC825D12}" type="presParOf" srcId="{FE6424A0-598C-F24F-B547-729FE40C1B53}" destId="{2B2B0819-3F67-4A4A-8388-5B8F88CBD5AC}" srcOrd="7" destOrd="0" presId="urn:microsoft.com/office/officeart/2005/8/layout/default"/>
    <dgm:cxn modelId="{9C000843-7F25-1E42-8D0B-9B06D4533443}" type="presParOf" srcId="{FE6424A0-598C-F24F-B547-729FE40C1B53}" destId="{439C496A-97A3-D94C-8EF8-D24C4DD0D10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76796-BCFA-DA44-B971-5B985756AF7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3EB6BA-6CAA-C142-A178-80796708C43E}">
      <dgm:prSet/>
      <dgm:spPr/>
      <dgm:t>
        <a:bodyPr/>
        <a:lstStyle/>
        <a:p>
          <a:r>
            <a:rPr lang="en-GB" b="0" i="0"/>
            <a:t>Prediction-actual difference measure</a:t>
          </a:r>
          <a:endParaRPr lang="en-TR" dirty="0"/>
        </a:p>
      </dgm:t>
    </dgm:pt>
    <dgm:pt modelId="{4335F25A-538C-4E47-B456-FFCA992ACBEC}" type="parTrans" cxnId="{10B38922-B827-6B4A-AD24-A897AA542258}">
      <dgm:prSet/>
      <dgm:spPr/>
      <dgm:t>
        <a:bodyPr/>
        <a:lstStyle/>
        <a:p>
          <a:endParaRPr lang="en-GB"/>
        </a:p>
      </dgm:t>
    </dgm:pt>
    <dgm:pt modelId="{561B5E19-8F89-114C-94D3-5555DE5892CA}" type="sibTrans" cxnId="{10B38922-B827-6B4A-AD24-A897AA542258}">
      <dgm:prSet/>
      <dgm:spPr/>
      <dgm:t>
        <a:bodyPr/>
        <a:lstStyle/>
        <a:p>
          <a:endParaRPr lang="en-GB"/>
        </a:p>
      </dgm:t>
    </dgm:pt>
    <dgm:pt modelId="{8406F723-04E1-EB42-843D-F2131C52A6F1}">
      <dgm:prSet/>
      <dgm:spPr/>
      <dgm:t>
        <a:bodyPr/>
        <a:lstStyle/>
        <a:p>
          <a:r>
            <a:rPr lang="en-GB" b="0" i="0"/>
            <a:t>Positive Number</a:t>
          </a:r>
          <a:endParaRPr lang="en-TR"/>
        </a:p>
      </dgm:t>
    </dgm:pt>
    <dgm:pt modelId="{57383FE9-5476-254B-92E7-422A12C10F94}" type="parTrans" cxnId="{847B720D-1FC6-D04D-9790-CB2A4FBA2930}">
      <dgm:prSet/>
      <dgm:spPr/>
      <dgm:t>
        <a:bodyPr/>
        <a:lstStyle/>
        <a:p>
          <a:endParaRPr lang="en-GB"/>
        </a:p>
      </dgm:t>
    </dgm:pt>
    <dgm:pt modelId="{BF0E78C6-C5D5-D94A-A28E-48A264F838CF}" type="sibTrans" cxnId="{847B720D-1FC6-D04D-9790-CB2A4FBA2930}">
      <dgm:prSet/>
      <dgm:spPr/>
      <dgm:t>
        <a:bodyPr/>
        <a:lstStyle/>
        <a:p>
          <a:endParaRPr lang="en-GB"/>
        </a:p>
      </dgm:t>
    </dgm:pt>
    <dgm:pt modelId="{E9FAD2BB-C062-824E-8935-DDAF952E2ED4}">
      <dgm:prSet/>
      <dgm:spPr/>
      <dgm:t>
        <a:bodyPr/>
        <a:lstStyle/>
        <a:p>
          <a:r>
            <a:rPr lang="en-GB" b="0" i="0"/>
            <a:t>Lower MSE, better fit</a:t>
          </a:r>
          <a:endParaRPr lang="en-TR"/>
        </a:p>
      </dgm:t>
    </dgm:pt>
    <dgm:pt modelId="{E2B8D139-F728-B245-8493-2FFD82B176E0}" type="parTrans" cxnId="{B68A372A-49A7-2D46-BD9B-4928AEE3BAFC}">
      <dgm:prSet/>
      <dgm:spPr/>
      <dgm:t>
        <a:bodyPr/>
        <a:lstStyle/>
        <a:p>
          <a:endParaRPr lang="en-GB"/>
        </a:p>
      </dgm:t>
    </dgm:pt>
    <dgm:pt modelId="{4853B172-35AE-8D4A-A7E7-D59E15169A1A}" type="sibTrans" cxnId="{B68A372A-49A7-2D46-BD9B-4928AEE3BAFC}">
      <dgm:prSet/>
      <dgm:spPr/>
      <dgm:t>
        <a:bodyPr/>
        <a:lstStyle/>
        <a:p>
          <a:endParaRPr lang="en-GB"/>
        </a:p>
      </dgm:t>
    </dgm:pt>
    <dgm:pt modelId="{8C4AE26D-13FF-7B46-82EC-CD0CC7AA754F}" type="pres">
      <dgm:prSet presAssocID="{97B76796-BCFA-DA44-B971-5B985756AF7E}" presName="linearFlow" presStyleCnt="0">
        <dgm:presLayoutVars>
          <dgm:dir/>
          <dgm:resizeHandles val="exact"/>
        </dgm:presLayoutVars>
      </dgm:prSet>
      <dgm:spPr/>
    </dgm:pt>
    <dgm:pt modelId="{37D02F30-0EDE-824C-836A-03592ADD73E4}" type="pres">
      <dgm:prSet presAssocID="{B63EB6BA-6CAA-C142-A178-80796708C43E}" presName="composite" presStyleCnt="0"/>
      <dgm:spPr/>
    </dgm:pt>
    <dgm:pt modelId="{6A41C5E6-AEFC-574E-82D8-B7B4238AEEAB}" type="pres">
      <dgm:prSet presAssocID="{B63EB6BA-6CAA-C142-A178-80796708C43E}" presName="imgShp" presStyleLbl="fgImgPlace1" presStyleIdx="0" presStyleCnt="3"/>
      <dgm:spPr/>
    </dgm:pt>
    <dgm:pt modelId="{6C17802A-0F35-EA47-A7BB-A4D2064FCE6D}" type="pres">
      <dgm:prSet presAssocID="{B63EB6BA-6CAA-C142-A178-80796708C43E}" presName="txShp" presStyleLbl="node1" presStyleIdx="0" presStyleCnt="3">
        <dgm:presLayoutVars>
          <dgm:bulletEnabled val="1"/>
        </dgm:presLayoutVars>
      </dgm:prSet>
      <dgm:spPr/>
    </dgm:pt>
    <dgm:pt modelId="{B5D7044E-0217-184A-8078-485DC0B7768A}" type="pres">
      <dgm:prSet presAssocID="{561B5E19-8F89-114C-94D3-5555DE5892CA}" presName="spacing" presStyleCnt="0"/>
      <dgm:spPr/>
    </dgm:pt>
    <dgm:pt modelId="{EDB7067E-38BD-0A45-B376-9B70316749C6}" type="pres">
      <dgm:prSet presAssocID="{8406F723-04E1-EB42-843D-F2131C52A6F1}" presName="composite" presStyleCnt="0"/>
      <dgm:spPr/>
    </dgm:pt>
    <dgm:pt modelId="{1AEDF432-3F11-C24F-AA04-C26C278B5BAA}" type="pres">
      <dgm:prSet presAssocID="{8406F723-04E1-EB42-843D-F2131C52A6F1}" presName="imgShp" presStyleLbl="fgImgPlace1" presStyleIdx="1" presStyleCnt="3"/>
      <dgm:spPr/>
    </dgm:pt>
    <dgm:pt modelId="{19255317-F569-8E43-B43F-4531AA797F76}" type="pres">
      <dgm:prSet presAssocID="{8406F723-04E1-EB42-843D-F2131C52A6F1}" presName="txShp" presStyleLbl="node1" presStyleIdx="1" presStyleCnt="3">
        <dgm:presLayoutVars>
          <dgm:bulletEnabled val="1"/>
        </dgm:presLayoutVars>
      </dgm:prSet>
      <dgm:spPr/>
    </dgm:pt>
    <dgm:pt modelId="{07ABEAA7-2BF6-0C4E-8168-0D7F581C6806}" type="pres">
      <dgm:prSet presAssocID="{BF0E78C6-C5D5-D94A-A28E-48A264F838CF}" presName="spacing" presStyleCnt="0"/>
      <dgm:spPr/>
    </dgm:pt>
    <dgm:pt modelId="{6F519418-B863-D24E-BF57-EC3A1B7A513C}" type="pres">
      <dgm:prSet presAssocID="{E9FAD2BB-C062-824E-8935-DDAF952E2ED4}" presName="composite" presStyleCnt="0"/>
      <dgm:spPr/>
    </dgm:pt>
    <dgm:pt modelId="{9CE6A0BF-F4FC-4840-B669-DFB2711B4B11}" type="pres">
      <dgm:prSet presAssocID="{E9FAD2BB-C062-824E-8935-DDAF952E2ED4}" presName="imgShp" presStyleLbl="fgImgPlace1" presStyleIdx="2" presStyleCnt="3"/>
      <dgm:spPr/>
    </dgm:pt>
    <dgm:pt modelId="{FA3FD9A8-5884-C346-90A3-4EA4B58D6CE4}" type="pres">
      <dgm:prSet presAssocID="{E9FAD2BB-C062-824E-8935-DDAF952E2ED4}" presName="txShp" presStyleLbl="node1" presStyleIdx="2" presStyleCnt="3">
        <dgm:presLayoutVars>
          <dgm:bulletEnabled val="1"/>
        </dgm:presLayoutVars>
      </dgm:prSet>
      <dgm:spPr/>
    </dgm:pt>
  </dgm:ptLst>
  <dgm:cxnLst>
    <dgm:cxn modelId="{847B720D-1FC6-D04D-9790-CB2A4FBA2930}" srcId="{97B76796-BCFA-DA44-B971-5B985756AF7E}" destId="{8406F723-04E1-EB42-843D-F2131C52A6F1}" srcOrd="1" destOrd="0" parTransId="{57383FE9-5476-254B-92E7-422A12C10F94}" sibTransId="{BF0E78C6-C5D5-D94A-A28E-48A264F838CF}"/>
    <dgm:cxn modelId="{5341251D-2AD8-6447-B2CA-FC9440C2D99E}" type="presOf" srcId="{E9FAD2BB-C062-824E-8935-DDAF952E2ED4}" destId="{FA3FD9A8-5884-C346-90A3-4EA4B58D6CE4}" srcOrd="0" destOrd="0" presId="urn:microsoft.com/office/officeart/2005/8/layout/vList3"/>
    <dgm:cxn modelId="{10B38922-B827-6B4A-AD24-A897AA542258}" srcId="{97B76796-BCFA-DA44-B971-5B985756AF7E}" destId="{B63EB6BA-6CAA-C142-A178-80796708C43E}" srcOrd="0" destOrd="0" parTransId="{4335F25A-538C-4E47-B456-FFCA992ACBEC}" sibTransId="{561B5E19-8F89-114C-94D3-5555DE5892CA}"/>
    <dgm:cxn modelId="{B68A372A-49A7-2D46-BD9B-4928AEE3BAFC}" srcId="{97B76796-BCFA-DA44-B971-5B985756AF7E}" destId="{E9FAD2BB-C062-824E-8935-DDAF952E2ED4}" srcOrd="2" destOrd="0" parTransId="{E2B8D139-F728-B245-8493-2FFD82B176E0}" sibTransId="{4853B172-35AE-8D4A-A7E7-D59E15169A1A}"/>
    <dgm:cxn modelId="{F69CD73D-8DC7-AC47-894E-CFEB83C82BCD}" type="presOf" srcId="{97B76796-BCFA-DA44-B971-5B985756AF7E}" destId="{8C4AE26D-13FF-7B46-82EC-CD0CC7AA754F}" srcOrd="0" destOrd="0" presId="urn:microsoft.com/office/officeart/2005/8/layout/vList3"/>
    <dgm:cxn modelId="{3F5C9C77-1B02-114C-A608-194A7AC421AB}" type="presOf" srcId="{8406F723-04E1-EB42-843D-F2131C52A6F1}" destId="{19255317-F569-8E43-B43F-4531AA797F76}" srcOrd="0" destOrd="0" presId="urn:microsoft.com/office/officeart/2005/8/layout/vList3"/>
    <dgm:cxn modelId="{DA18B0DE-07A8-3947-B6FA-795A15434E6E}" type="presOf" srcId="{B63EB6BA-6CAA-C142-A178-80796708C43E}" destId="{6C17802A-0F35-EA47-A7BB-A4D2064FCE6D}" srcOrd="0" destOrd="0" presId="urn:microsoft.com/office/officeart/2005/8/layout/vList3"/>
    <dgm:cxn modelId="{2DDB41A5-B4A1-8442-BFF2-9753CE7707D8}" type="presParOf" srcId="{8C4AE26D-13FF-7B46-82EC-CD0CC7AA754F}" destId="{37D02F30-0EDE-824C-836A-03592ADD73E4}" srcOrd="0" destOrd="0" presId="urn:microsoft.com/office/officeart/2005/8/layout/vList3"/>
    <dgm:cxn modelId="{9782F5A5-E5DE-C64A-A7D7-271EF3016AB5}" type="presParOf" srcId="{37D02F30-0EDE-824C-836A-03592ADD73E4}" destId="{6A41C5E6-AEFC-574E-82D8-B7B4238AEEAB}" srcOrd="0" destOrd="0" presId="urn:microsoft.com/office/officeart/2005/8/layout/vList3"/>
    <dgm:cxn modelId="{723DB16A-A40F-DA46-8FB7-C32A1F444E0E}" type="presParOf" srcId="{37D02F30-0EDE-824C-836A-03592ADD73E4}" destId="{6C17802A-0F35-EA47-A7BB-A4D2064FCE6D}" srcOrd="1" destOrd="0" presId="urn:microsoft.com/office/officeart/2005/8/layout/vList3"/>
    <dgm:cxn modelId="{307709E7-7D1F-634B-AB5B-0DA00D91F39F}" type="presParOf" srcId="{8C4AE26D-13FF-7B46-82EC-CD0CC7AA754F}" destId="{B5D7044E-0217-184A-8078-485DC0B7768A}" srcOrd="1" destOrd="0" presId="urn:microsoft.com/office/officeart/2005/8/layout/vList3"/>
    <dgm:cxn modelId="{0DC708E2-D250-814A-9AEC-B6919357B738}" type="presParOf" srcId="{8C4AE26D-13FF-7B46-82EC-CD0CC7AA754F}" destId="{EDB7067E-38BD-0A45-B376-9B70316749C6}" srcOrd="2" destOrd="0" presId="urn:microsoft.com/office/officeart/2005/8/layout/vList3"/>
    <dgm:cxn modelId="{BB0695F9-ACD2-CE4B-B358-BAEF21730838}" type="presParOf" srcId="{EDB7067E-38BD-0A45-B376-9B70316749C6}" destId="{1AEDF432-3F11-C24F-AA04-C26C278B5BAA}" srcOrd="0" destOrd="0" presId="urn:microsoft.com/office/officeart/2005/8/layout/vList3"/>
    <dgm:cxn modelId="{A8CFCDE4-73D4-5F43-958E-76261563D205}" type="presParOf" srcId="{EDB7067E-38BD-0A45-B376-9B70316749C6}" destId="{19255317-F569-8E43-B43F-4531AA797F76}" srcOrd="1" destOrd="0" presId="urn:microsoft.com/office/officeart/2005/8/layout/vList3"/>
    <dgm:cxn modelId="{5705CB86-6B1D-8F46-8DD1-173B97434AFD}" type="presParOf" srcId="{8C4AE26D-13FF-7B46-82EC-CD0CC7AA754F}" destId="{07ABEAA7-2BF6-0C4E-8168-0D7F581C6806}" srcOrd="3" destOrd="0" presId="urn:microsoft.com/office/officeart/2005/8/layout/vList3"/>
    <dgm:cxn modelId="{E4098046-62FB-C84A-9D3C-5F54276A7C7D}" type="presParOf" srcId="{8C4AE26D-13FF-7B46-82EC-CD0CC7AA754F}" destId="{6F519418-B863-D24E-BF57-EC3A1B7A513C}" srcOrd="4" destOrd="0" presId="urn:microsoft.com/office/officeart/2005/8/layout/vList3"/>
    <dgm:cxn modelId="{0FAC26F0-1EAE-C846-80FA-759BC02847EE}" type="presParOf" srcId="{6F519418-B863-D24E-BF57-EC3A1B7A513C}" destId="{9CE6A0BF-F4FC-4840-B669-DFB2711B4B11}" srcOrd="0" destOrd="0" presId="urn:microsoft.com/office/officeart/2005/8/layout/vList3"/>
    <dgm:cxn modelId="{A2DC4A47-2634-8945-97B0-BBCF8981C452}" type="presParOf" srcId="{6F519418-B863-D24E-BF57-EC3A1B7A513C}" destId="{FA3FD9A8-5884-C346-90A3-4EA4B58D6CE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7CDBE-DBDA-1942-942E-F0907146F7B3}">
      <dsp:nvSpPr>
        <dsp:cNvPr id="0" name=""/>
        <dsp:cNvSpPr/>
      </dsp:nvSpPr>
      <dsp:spPr>
        <a:xfrm>
          <a:off x="0" y="565224"/>
          <a:ext cx="2150540" cy="1290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Purpose</a:t>
          </a:r>
        </a:p>
      </dsp:txBody>
      <dsp:txXfrm>
        <a:off x="0" y="565224"/>
        <a:ext cx="2150540" cy="1290324"/>
      </dsp:txXfrm>
    </dsp:sp>
    <dsp:sp modelId="{3A5D6CA4-4585-5345-A66B-231B748F753B}">
      <dsp:nvSpPr>
        <dsp:cNvPr id="0" name=""/>
        <dsp:cNvSpPr/>
      </dsp:nvSpPr>
      <dsp:spPr>
        <a:xfrm>
          <a:off x="2365594" y="565224"/>
          <a:ext cx="2150540" cy="1290324"/>
        </a:xfrm>
        <a:prstGeom prst="rect">
          <a:avLst/>
        </a:prstGeom>
        <a:gradFill rotWithShape="0">
          <a:gsLst>
            <a:gs pos="0">
              <a:schemeClr val="accent2">
                <a:hueOff val="749916"/>
                <a:satOff val="-2562"/>
                <a:lumOff val="-26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16"/>
                <a:satOff val="-2562"/>
                <a:lumOff val="-26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16"/>
                <a:satOff val="-2562"/>
                <a:lumOff val="-26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Hypothesis</a:t>
          </a:r>
        </a:p>
      </dsp:txBody>
      <dsp:txXfrm>
        <a:off x="2365594" y="565224"/>
        <a:ext cx="2150540" cy="1290324"/>
      </dsp:txXfrm>
    </dsp:sp>
    <dsp:sp modelId="{B09E990B-32FD-A243-A1AE-D80B27A279EF}">
      <dsp:nvSpPr>
        <dsp:cNvPr id="0" name=""/>
        <dsp:cNvSpPr/>
      </dsp:nvSpPr>
      <dsp:spPr>
        <a:xfrm>
          <a:off x="4731187" y="565224"/>
          <a:ext cx="2150540" cy="1290324"/>
        </a:xfrm>
        <a:prstGeom prst="rect">
          <a:avLst/>
        </a:prstGeom>
        <a:gradFill rotWithShape="0">
          <a:gsLst>
            <a:gs pos="0">
              <a:schemeClr val="accent2">
                <a:hueOff val="1499832"/>
                <a:satOff val="-5124"/>
                <a:lumOff val="-5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832"/>
                <a:satOff val="-5124"/>
                <a:lumOff val="-5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832"/>
                <a:satOff val="-5124"/>
                <a:lumOff val="-5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</a:t>
          </a:r>
          <a:r>
            <a:rPr lang="en-GB" sz="2300" kern="1200"/>
            <a:t>Interpretation</a:t>
          </a:r>
          <a:endParaRPr lang="en-US" sz="2300" kern="1200"/>
        </a:p>
      </dsp:txBody>
      <dsp:txXfrm>
        <a:off x="4731187" y="565224"/>
        <a:ext cx="2150540" cy="1290324"/>
      </dsp:txXfrm>
    </dsp:sp>
    <dsp:sp modelId="{C1CEFC08-5E95-804C-9169-5BF529421B0D}">
      <dsp:nvSpPr>
        <dsp:cNvPr id="0" name=""/>
        <dsp:cNvSpPr/>
      </dsp:nvSpPr>
      <dsp:spPr>
        <a:xfrm>
          <a:off x="1182797" y="2070602"/>
          <a:ext cx="2150540" cy="1290324"/>
        </a:xfrm>
        <a:prstGeom prst="rect">
          <a:avLst/>
        </a:prstGeom>
        <a:gradFill rotWithShape="0">
          <a:gsLst>
            <a:gs pos="0">
              <a:schemeClr val="accent2">
                <a:hueOff val="2249749"/>
                <a:satOff val="-7686"/>
                <a:lumOff val="-80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249749"/>
                <a:satOff val="-7686"/>
                <a:lumOff val="-80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249749"/>
                <a:satOff val="-7686"/>
                <a:lumOff val="-80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Machine Learning Application</a:t>
          </a:r>
          <a:endParaRPr lang="en-US" sz="2300" kern="1200" dirty="0"/>
        </a:p>
      </dsp:txBody>
      <dsp:txXfrm>
        <a:off x="1182797" y="2070602"/>
        <a:ext cx="2150540" cy="1290324"/>
      </dsp:txXfrm>
    </dsp:sp>
    <dsp:sp modelId="{439C496A-97A3-D94C-8EF8-D24C4DD0D108}">
      <dsp:nvSpPr>
        <dsp:cNvPr id="0" name=""/>
        <dsp:cNvSpPr/>
      </dsp:nvSpPr>
      <dsp:spPr>
        <a:xfrm>
          <a:off x="3548391" y="2070603"/>
          <a:ext cx="2150540" cy="1290324"/>
        </a:xfrm>
        <a:prstGeom prst="rect">
          <a:avLst/>
        </a:prstGeom>
        <a:gradFill rotWithShape="0">
          <a:gsLst>
            <a:gs pos="0">
              <a:schemeClr val="accent2">
                <a:hueOff val="2999665"/>
                <a:satOff val="-10248"/>
                <a:lumOff val="-107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665"/>
                <a:satOff val="-10248"/>
                <a:lumOff val="-107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665"/>
                <a:satOff val="-10248"/>
                <a:lumOff val="-107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Result &amp; Discussion</a:t>
          </a:r>
          <a:endParaRPr lang="en-US" sz="2300" kern="1200"/>
        </a:p>
      </dsp:txBody>
      <dsp:txXfrm>
        <a:off x="3548391" y="2070603"/>
        <a:ext cx="2150540" cy="1290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802A-0F35-EA47-A7BB-A4D2064FCE6D}">
      <dsp:nvSpPr>
        <dsp:cNvPr id="0" name=""/>
        <dsp:cNvSpPr/>
      </dsp:nvSpPr>
      <dsp:spPr>
        <a:xfrm rot="10800000">
          <a:off x="1017307" y="356"/>
          <a:ext cx="3448651" cy="5946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22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Prediction-actual difference measure</a:t>
          </a:r>
          <a:endParaRPr lang="en-TR" sz="1600" kern="1200" dirty="0"/>
        </a:p>
      </dsp:txBody>
      <dsp:txXfrm rot="10800000">
        <a:off x="1165969" y="356"/>
        <a:ext cx="3299989" cy="594648"/>
      </dsp:txXfrm>
    </dsp:sp>
    <dsp:sp modelId="{6A41C5E6-AEFC-574E-82D8-B7B4238AEEAB}">
      <dsp:nvSpPr>
        <dsp:cNvPr id="0" name=""/>
        <dsp:cNvSpPr/>
      </dsp:nvSpPr>
      <dsp:spPr>
        <a:xfrm>
          <a:off x="719983" y="356"/>
          <a:ext cx="594648" cy="5946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5317-F569-8E43-B43F-4531AA797F76}">
      <dsp:nvSpPr>
        <dsp:cNvPr id="0" name=""/>
        <dsp:cNvSpPr/>
      </dsp:nvSpPr>
      <dsp:spPr>
        <a:xfrm rot="10800000">
          <a:off x="1017307" y="772512"/>
          <a:ext cx="3448651" cy="5946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22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Positive Number</a:t>
          </a:r>
          <a:endParaRPr lang="en-TR" sz="1600" kern="1200"/>
        </a:p>
      </dsp:txBody>
      <dsp:txXfrm rot="10800000">
        <a:off x="1165969" y="772512"/>
        <a:ext cx="3299989" cy="594648"/>
      </dsp:txXfrm>
    </dsp:sp>
    <dsp:sp modelId="{1AEDF432-3F11-C24F-AA04-C26C278B5BAA}">
      <dsp:nvSpPr>
        <dsp:cNvPr id="0" name=""/>
        <dsp:cNvSpPr/>
      </dsp:nvSpPr>
      <dsp:spPr>
        <a:xfrm>
          <a:off x="719983" y="772512"/>
          <a:ext cx="594648" cy="5946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FD9A8-5884-C346-90A3-4EA4B58D6CE4}">
      <dsp:nvSpPr>
        <dsp:cNvPr id="0" name=""/>
        <dsp:cNvSpPr/>
      </dsp:nvSpPr>
      <dsp:spPr>
        <a:xfrm rot="10800000">
          <a:off x="1017307" y="1544667"/>
          <a:ext cx="3448651" cy="5946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22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Lower MSE, better fit</a:t>
          </a:r>
          <a:endParaRPr lang="en-TR" sz="1600" kern="1200"/>
        </a:p>
      </dsp:txBody>
      <dsp:txXfrm rot="10800000">
        <a:off x="1165969" y="1544667"/>
        <a:ext cx="3299989" cy="594648"/>
      </dsp:txXfrm>
    </dsp:sp>
    <dsp:sp modelId="{9CE6A0BF-F4FC-4840-B669-DFB2711B4B11}">
      <dsp:nvSpPr>
        <dsp:cNvPr id="0" name=""/>
        <dsp:cNvSpPr/>
      </dsp:nvSpPr>
      <dsp:spPr>
        <a:xfrm>
          <a:off x="719983" y="1544667"/>
          <a:ext cx="594648" cy="5946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0D941761-1B99-3BF2-09C5-DCF54BAC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DE00F-56D8-82D0-A3CC-313ECCAB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TR" sz="7200" dirty="0"/>
              <a:t>Data Dining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B08FD-8E79-4361-DF86-E5243CAE9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31717"/>
            <a:ext cx="3609982" cy="1268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dirty="0" err="1">
                <a:latin typeface="+mj-lt"/>
              </a:rPr>
              <a:t>Prepared</a:t>
            </a:r>
            <a:r>
              <a:rPr lang="tr-TR" sz="1800" dirty="0">
                <a:latin typeface="+mj-lt"/>
              </a:rPr>
              <a:t> </a:t>
            </a:r>
            <a:r>
              <a:rPr lang="tr-TR" sz="1800" dirty="0" err="1">
                <a:latin typeface="+mj-lt"/>
              </a:rPr>
              <a:t>By</a:t>
            </a:r>
            <a:r>
              <a:rPr lang="tr-TR" sz="18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sz="1800" dirty="0">
                <a:latin typeface="+mj-lt"/>
              </a:rPr>
              <a:t>Lara Yücebaş - 30549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68864-7F9B-6B4F-1468-681DFEAB44F9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A6AD665-2300-A7C9-2F87-90617668B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/>
        </p:blipFill>
        <p:spPr bwMode="auto">
          <a:xfrm>
            <a:off x="1587499" y="3119120"/>
            <a:ext cx="5664642" cy="29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7334F-1436-DAD1-84E0-CFF79761DF0A}"/>
              </a:ext>
            </a:extLst>
          </p:cNvPr>
          <p:cNvSpPr txBox="1"/>
          <p:nvPr/>
        </p:nvSpPr>
        <p:spPr>
          <a:xfrm>
            <a:off x="1016000" y="2451395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 Ratings by Type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68864-7F9B-6B4F-1468-681DFEAB44F9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0EEEB69-DB87-2641-7EF9-3E2983463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1574681" y="2953976"/>
            <a:ext cx="10128907" cy="30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25C64-CD16-C686-3C5B-8847AD60F172}"/>
              </a:ext>
            </a:extLst>
          </p:cNvPr>
          <p:cNvSpPr txBox="1"/>
          <p:nvPr/>
        </p:nvSpPr>
        <p:spPr>
          <a:xfrm>
            <a:off x="985520" y="2171848"/>
            <a:ext cx="64008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Scatterplot of Ratings vs. Special Item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0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BBFF5-0846-0989-F0AE-CC108289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5731946"/>
            <a:ext cx="3860800" cy="3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AE464-9FE8-5E21-AF40-A2B4459C2EE5}"/>
              </a:ext>
            </a:extLst>
          </p:cNvPr>
          <p:cNvSpPr txBox="1"/>
          <p:nvPr/>
        </p:nvSpPr>
        <p:spPr>
          <a:xfrm>
            <a:off x="1686560" y="2555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Gradient Boosting Regressor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17BDC-13F1-2769-5CE6-259BACB3D3E5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Machine Learning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83F51E-C589-F03A-F732-B4159F181F23}"/>
              </a:ext>
            </a:extLst>
          </p:cNvPr>
          <p:cNvGrpSpPr/>
          <p:nvPr/>
        </p:nvGrpSpPr>
        <p:grpSpPr>
          <a:xfrm>
            <a:off x="1686560" y="3204487"/>
            <a:ext cx="6004560" cy="2139673"/>
            <a:chOff x="1493520" y="3229174"/>
            <a:chExt cx="7162800" cy="254236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B6AA9F-5621-9537-EFC1-8EA97833C1C7}"/>
                </a:ext>
              </a:extLst>
            </p:cNvPr>
            <p:cNvGrpSpPr/>
            <p:nvPr/>
          </p:nvGrpSpPr>
          <p:grpSpPr>
            <a:xfrm>
              <a:off x="1493520" y="3847902"/>
              <a:ext cx="1442720" cy="1304904"/>
              <a:chOff x="1493520" y="3847902"/>
              <a:chExt cx="1442720" cy="1304904"/>
            </a:xfrm>
          </p:grpSpPr>
          <p:sp>
            <p:nvSpPr>
              <p:cNvPr id="17" name="Teardrop 16">
                <a:extLst>
                  <a:ext uri="{FF2B5EF4-FFF2-40B4-BE49-F238E27FC236}">
                    <a16:creationId xmlns:a16="http://schemas.microsoft.com/office/drawing/2014/main" id="{7BB694BE-0D6D-4666-C2B4-5164F3B2E7F0}"/>
                  </a:ext>
                </a:extLst>
              </p:cNvPr>
              <p:cNvSpPr/>
              <p:nvPr/>
            </p:nvSpPr>
            <p:spPr>
              <a:xfrm>
                <a:off x="1493520" y="3847902"/>
                <a:ext cx="1259840" cy="1304904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6E3A7-FC7C-3F37-81CD-5E0E006484F9}"/>
                  </a:ext>
                </a:extLst>
              </p:cNvPr>
              <p:cNvSpPr txBox="1"/>
              <p:nvPr/>
            </p:nvSpPr>
            <p:spPr>
              <a:xfrm>
                <a:off x="1587499" y="4207967"/>
                <a:ext cx="1348741" cy="621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800" b="1" dirty="0"/>
                  <a:t>MSE</a:t>
                </a:r>
                <a:endParaRPr sz="32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17FA675-9BC5-9ECB-459F-099DA746E266}"/>
                </a:ext>
              </a:extLst>
            </p:cNvPr>
            <p:cNvGrpSpPr/>
            <p:nvPr/>
          </p:nvGrpSpPr>
          <p:grpSpPr>
            <a:xfrm>
              <a:off x="2470044" y="3229174"/>
              <a:ext cx="6186276" cy="2542363"/>
              <a:chOff x="2470044" y="3229174"/>
              <a:chExt cx="6186276" cy="2542363"/>
            </a:xfrm>
          </p:grpSpPr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0A23011E-1540-C71C-B79A-819298C560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5082693"/>
                  </p:ext>
                </p:extLst>
              </p:nvPr>
            </p:nvGraphicFramePr>
            <p:xfrm>
              <a:off x="2470044" y="3229174"/>
              <a:ext cx="6186276" cy="25423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071E82-9475-FDC0-E028-EB97B17D4296}"/>
                  </a:ext>
                </a:extLst>
              </p:cNvPr>
              <p:cNvSpPr txBox="1"/>
              <p:nvPr/>
            </p:nvSpPr>
            <p:spPr>
              <a:xfrm>
                <a:off x="3495040" y="3393723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1)</a:t>
                </a:r>
                <a:endParaRPr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893F6-CBE6-BB01-4EB7-6C69714001D3}"/>
                  </a:ext>
                </a:extLst>
              </p:cNvPr>
              <p:cNvSpPr txBox="1"/>
              <p:nvPr/>
            </p:nvSpPr>
            <p:spPr>
              <a:xfrm>
                <a:off x="3474720" y="4315689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2)</a:t>
                </a:r>
                <a:endParaRPr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2A4BC6-F3EA-843E-BA67-220AD5275242}"/>
                  </a:ext>
                </a:extLst>
              </p:cNvPr>
              <p:cNvSpPr txBox="1"/>
              <p:nvPr/>
            </p:nvSpPr>
            <p:spPr>
              <a:xfrm>
                <a:off x="3484880" y="523765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3)</a:t>
                </a:r>
                <a:endParaRPr dirty="0"/>
              </a:p>
            </p:txBody>
          </p:sp>
        </p:grpSp>
      </p:grpSp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526858-56CE-0F5A-F960-6F7F69430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955" y="2166933"/>
            <a:ext cx="3907641" cy="42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12076-A387-F35A-A467-98A86D45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394" y="3105120"/>
            <a:ext cx="9486900" cy="2486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2AF8FA-F20C-E775-1F1C-10FC2C850FD7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 err="1"/>
              <a:t>Results</a:t>
            </a:r>
            <a:r>
              <a:rPr lang="tr-TR" sz="6000" dirty="0"/>
              <a:t> &amp; </a:t>
            </a:r>
            <a:r>
              <a:rPr lang="tr-TR" sz="6000" dirty="0" err="1"/>
              <a:t>Discussion</a:t>
            </a:r>
            <a:endParaRPr lang="tr-TR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A0C66-0246-97E6-D389-EA15369FCD36}"/>
              </a:ext>
            </a:extLst>
          </p:cNvPr>
          <p:cNvSpPr txBox="1"/>
          <p:nvPr/>
        </p:nvSpPr>
        <p:spPr>
          <a:xfrm>
            <a:off x="1587289" y="25559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 err="1"/>
              <a:t>Hypothesis</a:t>
            </a:r>
            <a:r>
              <a:rPr lang="tr-TR" sz="2400" b="1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A3E61-7B89-C877-471A-C594910AE8B0}"/>
              </a:ext>
            </a:extLst>
          </p:cNvPr>
          <p:cNvSpPr txBox="1"/>
          <p:nvPr/>
        </p:nvSpPr>
        <p:spPr>
          <a:xfrm>
            <a:off x="1587289" y="4372495"/>
            <a:ext cx="9486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project aims to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analyze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Google ratings for Istanbul's bars, restaurants, and cafes. It will provide insights into correlations between ratings, locations, and business types, culminating in a machine learning model to predict ratings based on various features.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DD38A-7C0A-8EBD-4F95-2162B483C0D7}"/>
              </a:ext>
            </a:extLst>
          </p:cNvPr>
          <p:cNvSpPr txBox="1"/>
          <p:nvPr/>
        </p:nvSpPr>
        <p:spPr>
          <a:xfrm>
            <a:off x="1587289" y="41080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/>
              <a:t>Overall</a:t>
            </a:r>
            <a:r>
              <a:rPr lang="tr-TR" sz="2000" b="1" dirty="0"/>
              <a:t> </a:t>
            </a:r>
            <a:r>
              <a:rPr lang="tr-TR" sz="2000" b="1" dirty="0" err="1"/>
              <a:t>Looking</a:t>
            </a:r>
            <a:r>
              <a:rPr lang="tr-TR" sz="2000" b="1" dirty="0"/>
              <a:t> </a:t>
            </a:r>
            <a:r>
              <a:rPr lang="tr-TR" sz="2000" b="1" dirty="0" err="1"/>
              <a:t>To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6054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D8478-1A4D-DB5F-2F79-3A8D7CEC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771832"/>
            <a:ext cx="6881728" cy="1550419"/>
          </a:xfrm>
        </p:spPr>
        <p:txBody>
          <a:bodyPr>
            <a:normAutofit/>
          </a:bodyPr>
          <a:lstStyle/>
          <a:p>
            <a:r>
              <a:rPr lang="tr-TR" sz="6000" dirty="0" err="1"/>
              <a:t>Outline</a:t>
            </a:r>
            <a:endParaRPr lang="tr-TR" sz="6000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03BB145-1447-AA5A-48E3-B889A66D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51300" r="6990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81392A1-05DD-9B5D-2DB0-F292F56E5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19712"/>
              </p:ext>
            </p:extLst>
          </p:nvPr>
        </p:nvGraphicFramePr>
        <p:xfrm>
          <a:off x="5127362" y="2160016"/>
          <a:ext cx="6881728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4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37584-16A7-4280-49CD-9B32C28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99" y="1005499"/>
            <a:ext cx="9486690" cy="1550419"/>
          </a:xfrm>
        </p:spPr>
        <p:txBody>
          <a:bodyPr>
            <a:normAutofit/>
          </a:bodyPr>
          <a:lstStyle/>
          <a:p>
            <a:r>
              <a:rPr lang="tr-TR" sz="6000" dirty="0" err="1"/>
              <a:t>Purpose</a:t>
            </a:r>
            <a:endParaRPr lang="tr-TR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1234-5B5C-DE96-0C26-66B9A6E3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784032"/>
            <a:ext cx="5783939" cy="36118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 err="1">
                <a:solidFill>
                  <a:srgbClr val="D1D5DB"/>
                </a:solidFill>
                <a:latin typeface="Söhne"/>
              </a:rPr>
              <a:t>Ana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lyzing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Google ratings for bars, restaurants, and cafes that are visited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Unraveling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patterns of ratings and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location,type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and special items</a:t>
            </a:r>
            <a:endParaRPr sz="2400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0DDD126-4546-1F80-94BA-74B3E809E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C7F5-6609-CF31-56FE-6E863378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793062"/>
            <a:ext cx="9486690" cy="3926152"/>
          </a:xfrm>
        </p:spPr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H0: Some places in Istanbul I visited, including bars, restaurants, and cafes have a Google rating of at least 4.0 overall.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H1: Some places in Istanbul I visited, including bars, restaurants, and cafes do not have a Google rating of at least 4.0 overall.</a:t>
            </a:r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5F817A-9538-7568-A4E2-6010A1B6CF9B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 err="1"/>
              <a:t>Hypothesis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4001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8F433-10F4-3EED-D6D2-A62972266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046" y="2408763"/>
            <a:ext cx="3934070" cy="37866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2F17E9-71D0-0C5A-8A53-BBF7140C65B1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AB62F7-6DC7-7FBE-A1E1-EA8698851100}"/>
              </a:ext>
            </a:extLst>
          </p:cNvPr>
          <p:cNvGrpSpPr/>
          <p:nvPr/>
        </p:nvGrpSpPr>
        <p:grpSpPr>
          <a:xfrm>
            <a:off x="1773477" y="2408763"/>
            <a:ext cx="4322523" cy="3786640"/>
            <a:chOff x="6473689" y="2408763"/>
            <a:chExt cx="4322523" cy="37866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F9ACAA-8C94-EDA0-BB81-29911A1C6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2" y="4015409"/>
              <a:ext cx="4243010" cy="217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12D054-728D-DE93-C79D-3A9208822DB3}"/>
                </a:ext>
              </a:extLst>
            </p:cNvPr>
            <p:cNvSpPr txBox="1"/>
            <p:nvPr/>
          </p:nvSpPr>
          <p:spPr>
            <a:xfrm>
              <a:off x="6473689" y="2408763"/>
              <a:ext cx="4243010" cy="1526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1600" dirty="0" err="1"/>
                <a:t>Examined</a:t>
              </a:r>
              <a:r>
                <a:rPr lang="tr-TR" sz="1600" dirty="0"/>
                <a:t> 3 </a:t>
              </a:r>
              <a:r>
                <a:rPr lang="tr-TR" sz="1600" dirty="0" err="1"/>
                <a:t>types</a:t>
              </a:r>
              <a:r>
                <a:rPr lang="tr-TR" sz="1600" dirty="0"/>
                <a:t> of </a:t>
              </a:r>
              <a:r>
                <a:rPr lang="tr-TR" sz="1600" dirty="0" err="1"/>
                <a:t>places</a:t>
              </a:r>
              <a:r>
                <a:rPr lang="tr-TR" sz="1600" dirty="0"/>
                <a:t>:</a:t>
              </a: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tr-TR" sz="1600" dirty="0" err="1"/>
                <a:t>Cafe</a:t>
              </a:r>
              <a:endParaRPr lang="tr-TR" sz="1600" dirty="0"/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tr-TR" sz="1600" dirty="0"/>
                <a:t>Bar</a:t>
              </a: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tr-TR" sz="1600" dirty="0" err="1"/>
                <a:t>Restaurant</a:t>
              </a: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913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68864-7F9B-6B4F-1468-681DFEAB44F9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B6DF1-A658-0279-A227-7B47566F7A80}"/>
              </a:ext>
            </a:extLst>
          </p:cNvPr>
          <p:cNvSpPr txBox="1"/>
          <p:nvPr/>
        </p:nvSpPr>
        <p:spPr>
          <a:xfrm>
            <a:off x="1587499" y="2951921"/>
            <a:ext cx="6311343" cy="2135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Visualisations</a:t>
            </a:r>
            <a:r>
              <a:rPr lang="tr-TR" dirty="0"/>
              <a:t>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 Ratings by Location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Location-wise Ratings Heatmap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 Ratings by Type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Scatterplot of Ratings vs. Special Item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87922-7EEA-EE0A-A14E-20D261535B27}"/>
              </a:ext>
            </a:extLst>
          </p:cNvPr>
          <p:cNvSpPr txBox="1"/>
          <p:nvPr/>
        </p:nvSpPr>
        <p:spPr>
          <a:xfrm>
            <a:off x="1587499" y="5113792"/>
            <a:ext cx="288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EDA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5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D0F352-979A-530A-FCF6-CC331175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182"/>
          <a:stretch/>
        </p:blipFill>
        <p:spPr>
          <a:xfrm>
            <a:off x="1587711" y="2915920"/>
            <a:ext cx="4508290" cy="30244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81BF8F-E0C6-0ED7-2BCC-C9CF3F659777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pic>
        <p:nvPicPr>
          <p:cNvPr id="7" name="Picture 6" descr="A table with a list of food items&#10;&#10;Description automatically generated">
            <a:extLst>
              <a:ext uri="{FF2B5EF4-FFF2-40B4-BE49-F238E27FC236}">
                <a16:creationId xmlns:a16="http://schemas.microsoft.com/office/drawing/2014/main" id="{A5914C00-7F52-C773-6109-3043154F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2962965"/>
            <a:ext cx="5411470" cy="2112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9E4E6-F483-3F0B-7CF0-7ED8011EF075}"/>
              </a:ext>
            </a:extLst>
          </p:cNvPr>
          <p:cNvSpPr txBox="1"/>
          <p:nvPr/>
        </p:nvSpPr>
        <p:spPr>
          <a:xfrm>
            <a:off x="1587499" y="2469562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Version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B3156-A705-22E9-62BF-96185218FB43}"/>
              </a:ext>
            </a:extLst>
          </p:cNvPr>
          <p:cNvSpPr txBox="1"/>
          <p:nvPr/>
        </p:nvSpPr>
        <p:spPr>
          <a:xfrm>
            <a:off x="6330844" y="2469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New </a:t>
            </a:r>
            <a:r>
              <a:rPr lang="tr-TR" dirty="0" err="1"/>
              <a:t>Version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97539-7082-65E8-DD19-9EE38B5D5273}"/>
              </a:ext>
            </a:extLst>
          </p:cNvPr>
          <p:cNvSpPr txBox="1"/>
          <p:nvPr/>
        </p:nvSpPr>
        <p:spPr>
          <a:xfrm>
            <a:off x="8856980" y="5482296"/>
            <a:ext cx="6212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EDA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68864-7F9B-6B4F-1468-681DFEAB44F9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C08148-467F-3B49-88A0-D180C4761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/>
          <a:stretch/>
        </p:blipFill>
        <p:spPr bwMode="auto">
          <a:xfrm>
            <a:off x="1711270" y="3048000"/>
            <a:ext cx="6000170" cy="30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4F018-AA77-738D-0162-DF0470F7E4A9}"/>
              </a:ext>
            </a:extLst>
          </p:cNvPr>
          <p:cNvSpPr txBox="1"/>
          <p:nvPr/>
        </p:nvSpPr>
        <p:spPr>
          <a:xfrm>
            <a:off x="1117811" y="2460877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 Ratings by Location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868864-7F9B-6B4F-1468-681DFEAB44F9}"/>
              </a:ext>
            </a:extLst>
          </p:cNvPr>
          <p:cNvSpPr txBox="1">
            <a:spLocks/>
          </p:cNvSpPr>
          <p:nvPr/>
        </p:nvSpPr>
        <p:spPr>
          <a:xfrm>
            <a:off x="1587499" y="1005499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/>
              <a:t>Data </a:t>
            </a:r>
            <a:r>
              <a:rPr lang="tr-TR" sz="6000" dirty="0" err="1"/>
              <a:t>Interpretation</a:t>
            </a:r>
            <a:endParaRPr lang="tr-TR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B6DF1-A658-0279-A227-7B47566F7A80}"/>
              </a:ext>
            </a:extLst>
          </p:cNvPr>
          <p:cNvSpPr txBox="1"/>
          <p:nvPr/>
        </p:nvSpPr>
        <p:spPr>
          <a:xfrm>
            <a:off x="1587499" y="2951921"/>
            <a:ext cx="18473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FF5AB6-B26A-9EA2-584A-3139439D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1587499" y="2824480"/>
            <a:ext cx="6619772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724D8-B4B5-17E3-712C-1E3B658F0512}"/>
              </a:ext>
            </a:extLst>
          </p:cNvPr>
          <p:cNvSpPr txBox="1"/>
          <p:nvPr/>
        </p:nvSpPr>
        <p:spPr>
          <a:xfrm>
            <a:off x="1046691" y="2216993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Location-wise Ratings Heatmap</a:t>
            </a:r>
            <a:endParaRPr lang="en-GB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0857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253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Neue Haas Grotesk Text Pro</vt:lpstr>
      <vt:lpstr>Söhne</vt:lpstr>
      <vt:lpstr>InterweaveVTI</vt:lpstr>
      <vt:lpstr>Data Dining</vt:lpstr>
      <vt:lpstr>Outline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Dining</dc:title>
  <dc:creator>Lara Yücebaş</dc:creator>
  <cp:lastModifiedBy>Lara Yücebaş</cp:lastModifiedBy>
  <cp:revision>3</cp:revision>
  <dcterms:created xsi:type="dcterms:W3CDTF">2024-01-19T18:46:42Z</dcterms:created>
  <dcterms:modified xsi:type="dcterms:W3CDTF">2024-01-19T20:49:40Z</dcterms:modified>
</cp:coreProperties>
</file>