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7764"/>
    <a:srgbClr val="EEF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4AD7-C807-4092-D208-CCB4B31A5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44E7D-B61A-54C9-E1EF-5752D6294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4A19-8873-53FC-EFE4-ADE7D3EE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05019-4835-09C3-38AD-B1576E1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143C1-30BA-E45F-B055-67162B0F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8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7D78-5054-EB43-623B-91DE51A7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F75B7-4E19-679F-9179-BBE20D180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55F5A-3620-2861-812B-2370CB0E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6BA30-78F6-0C46-17D9-A9034496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E475C-A6DF-D7D5-6832-224C13AD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1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7D751-F85E-3C8D-4468-873A7FA94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5A98B-E676-4CD3-96FC-26A757BE8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7C72F-3C3C-44C6-4E12-3FD8D3FA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8BE99-7405-0375-DD64-2C61EB0F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75B44-566C-3797-764E-D0E7F32C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8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996A-573F-5559-C332-0C45A7A9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EA179-F149-6828-42AC-D09CF92CB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6D295-9F05-676C-508D-6C225D7B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008FC-1C3C-B954-3894-8CD2E92C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6A9C9-5197-CA6B-295A-ECA48F34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8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57E-B839-BA05-9083-04DFDFB0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70B3-96CD-5F27-360F-D5B534948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70B9-F0E0-E9C2-6D1F-7D3D867E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EE4DD-72FF-278F-A75B-E0B2CAEA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787C1-267F-FFEA-0C95-5B5722BD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4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2CE0-5433-40A2-F5D0-0CDB68F5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CD8C-DA94-26CC-EB79-A29ED7414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D42F7-132D-C085-7F80-304D3317F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5D9E2-2B1D-F359-3424-1F1C3444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F1414-930C-2630-5D30-2D338E74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2D9E7-E855-7D1F-EC95-16DD574E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0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6DBD-CDCD-26C8-4CEA-6572FA9D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C79E4-477F-3C10-0607-9A9491C24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6E5F9-86C4-06A2-1265-6F0DA4A22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07818-2963-D1F5-C114-50B7D4060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1D7F2-ADF5-B5BC-A034-D194CF5B8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80E78-CF34-3E0B-31FB-BE521F5B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0A85F-D50F-CDEE-9827-9A31950A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2721D-74C4-7C85-7309-53D82E3D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1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905E-2346-557D-D4CC-B67C0FCC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16AD5B-9C04-4B57-7E6E-EDF66661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281DB-BB7B-AF1F-AC14-3B798061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64A7B-A069-B0B6-4A28-49C56A02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8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DB91B-264C-3DA7-8455-47371628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F121F-3F3D-CBB2-A134-86B545E6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6C162-324A-FEEF-F36E-01B0B372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F35A-B113-757F-E2DD-FC16CA51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8E58-1134-A46D-D78F-D2F9F32D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4C669-3395-8624-297F-80A884791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4CA2B-4A77-C91B-5DF2-2BD87DDD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6FD38-D2BB-623D-5525-C4DB108D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3D9E2-5B4F-ED93-AD29-4B2C4A83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1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30AC-DCEA-D773-2BD5-4E398F8F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F5152E-EE44-1E62-6575-AC047A970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FD254-0759-4734-E90D-2964CB0B2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FA07C-7DC0-FF42-C377-A1660EB1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9F7F9-0444-E7D5-65C0-90DA20F7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10315-DFB7-6E4C-81FA-FE26E91F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8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60000">
              <a:srgbClr val="A47764">
                <a:alpha val="30000"/>
              </a:srgbClr>
            </a:gs>
            <a:gs pos="100000">
              <a:srgbClr val="A47764">
                <a:alpha val="5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1C5D-31A9-AD54-929E-491F7AA69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ABB39-F11D-9125-092E-A87FD8D6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4D16A-44DC-CCAF-9BB8-165600E4B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D59694-BFE3-4DBC-BFB2-290B4D73C45D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B4503-F977-DE96-ABDE-200C6FAEB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E8CB1-CFE3-0ED4-6960-674C7A351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3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5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3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F42E6A4-9BE9-9FC8-EF04-AB5F884E7032}"/>
              </a:ext>
            </a:extLst>
          </p:cNvPr>
          <p:cNvGrpSpPr/>
          <p:nvPr/>
        </p:nvGrpSpPr>
        <p:grpSpPr>
          <a:xfrm>
            <a:off x="4300539" y="622956"/>
            <a:ext cx="3736183" cy="833263"/>
            <a:chOff x="3693317" y="936352"/>
            <a:chExt cx="4612484" cy="1028700"/>
          </a:xfrm>
        </p:grpSpPr>
        <p:pic>
          <p:nvPicPr>
            <p:cNvPr id="1026" name="Picture 2" descr="apache-airflow · PyPI">
              <a:extLst>
                <a:ext uri="{FF2B5EF4-FFF2-40B4-BE49-F238E27FC236}">
                  <a16:creationId xmlns:a16="http://schemas.microsoft.com/office/drawing/2014/main" id="{DE4D7E5C-08BA-D3EC-BCEF-47607911F1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3317" y="1097444"/>
              <a:ext cx="1828800" cy="706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ocker Logo, symbol, meaning, history, PNG, brand">
              <a:extLst>
                <a:ext uri="{FF2B5EF4-FFF2-40B4-BE49-F238E27FC236}">
                  <a16:creationId xmlns:a16="http://schemas.microsoft.com/office/drawing/2014/main" id="{FAE3C4A2-AC90-478B-2F93-FE4D5AFD9F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1" y="936352"/>
              <a:ext cx="1828800" cy="1028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Graphic 4" descr="Close with solid fill">
              <a:extLst>
                <a:ext uri="{FF2B5EF4-FFF2-40B4-BE49-F238E27FC236}">
                  <a16:creationId xmlns:a16="http://schemas.microsoft.com/office/drawing/2014/main" id="{518A4CC3-B74E-CB14-1B7C-2D1F724FD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70959" y="1222102"/>
              <a:ext cx="457200" cy="4572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71F2E9-2D66-37D8-5FDA-0BA3FF7DCF0E}"/>
              </a:ext>
            </a:extLst>
          </p:cNvPr>
          <p:cNvGrpSpPr/>
          <p:nvPr/>
        </p:nvGrpSpPr>
        <p:grpSpPr>
          <a:xfrm>
            <a:off x="3907777" y="1652029"/>
            <a:ext cx="4096156" cy="828676"/>
            <a:chOff x="3605214" y="2443162"/>
            <a:chExt cx="4519892" cy="914400"/>
          </a:xfrm>
        </p:grpSpPr>
        <p:pic>
          <p:nvPicPr>
            <p:cNvPr id="7" name="Graphic 6" descr="Gears with solid fill">
              <a:extLst>
                <a:ext uri="{FF2B5EF4-FFF2-40B4-BE49-F238E27FC236}">
                  <a16:creationId xmlns:a16="http://schemas.microsoft.com/office/drawing/2014/main" id="{58AC2DF6-9AEC-EBBD-A9A8-B4353C10E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05214" y="2443162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C99AA8-77DC-950F-37E7-9A59C3629ABC}"/>
                </a:ext>
              </a:extLst>
            </p:cNvPr>
            <p:cNvSpPr txBox="1"/>
            <p:nvPr/>
          </p:nvSpPr>
          <p:spPr>
            <a:xfrm>
              <a:off x="4483434" y="2453011"/>
              <a:ext cx="3641672" cy="849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2"/>
                  </a:solidFill>
                  <a:latin typeface="Berlin Sans FB Demi" panose="020E0802020502020306" pitchFamily="34" charset="0"/>
                </a:rPr>
                <a:t>ETL Pipeline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564D587A-332A-F2EF-381E-D072DABA4F23}"/>
              </a:ext>
            </a:extLst>
          </p:cNvPr>
          <p:cNvSpPr/>
          <p:nvPr/>
        </p:nvSpPr>
        <p:spPr>
          <a:xfrm>
            <a:off x="214313" y="3396891"/>
            <a:ext cx="1998795" cy="1419072"/>
          </a:xfrm>
          <a:custGeom>
            <a:avLst/>
            <a:gdLst>
              <a:gd name="connsiteX0" fmla="*/ 0 w 1998795"/>
              <a:gd name="connsiteY0" fmla="*/ 709536 h 1419072"/>
              <a:gd name="connsiteX1" fmla="*/ 999398 w 1998795"/>
              <a:gd name="connsiteY1" fmla="*/ 0 h 1419072"/>
              <a:gd name="connsiteX2" fmla="*/ 1998796 w 1998795"/>
              <a:gd name="connsiteY2" fmla="*/ 709536 h 1419072"/>
              <a:gd name="connsiteX3" fmla="*/ 999398 w 1998795"/>
              <a:gd name="connsiteY3" fmla="*/ 1419072 h 1419072"/>
              <a:gd name="connsiteX4" fmla="*/ 0 w 1998795"/>
              <a:gd name="connsiteY4" fmla="*/ 709536 h 14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795" h="1419072" extrusionOk="0">
                <a:moveTo>
                  <a:pt x="0" y="709536"/>
                </a:moveTo>
                <a:cubicBezTo>
                  <a:pt x="-101442" y="255098"/>
                  <a:pt x="374809" y="27262"/>
                  <a:pt x="999398" y="0"/>
                </a:cubicBezTo>
                <a:cubicBezTo>
                  <a:pt x="1616634" y="13744"/>
                  <a:pt x="1917347" y="320260"/>
                  <a:pt x="1998796" y="709536"/>
                </a:cubicBezTo>
                <a:cubicBezTo>
                  <a:pt x="1982959" y="1116868"/>
                  <a:pt x="1531933" y="1526398"/>
                  <a:pt x="999398" y="1419072"/>
                </a:cubicBezTo>
                <a:cubicBezTo>
                  <a:pt x="395927" y="1390885"/>
                  <a:pt x="31492" y="1116449"/>
                  <a:pt x="0" y="709536"/>
                </a:cubicBezTo>
                <a:close/>
              </a:path>
            </a:pathLst>
          </a:custGeom>
          <a:noFill/>
          <a:ln w="31750"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D1B89A-557D-DB9D-6BBF-1270FE739A55}"/>
              </a:ext>
            </a:extLst>
          </p:cNvPr>
          <p:cNvSpPr txBox="1"/>
          <p:nvPr/>
        </p:nvSpPr>
        <p:spPr>
          <a:xfrm>
            <a:off x="82615" y="4305619"/>
            <a:ext cx="2262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Web Scraping</a:t>
            </a:r>
          </a:p>
        </p:txBody>
      </p:sp>
      <p:pic>
        <p:nvPicPr>
          <p:cNvPr id="1030" name="Picture 6" descr="Gramedia Logo">
            <a:extLst>
              <a:ext uri="{FF2B5EF4-FFF2-40B4-BE49-F238E27FC236}">
                <a16:creationId xmlns:a16="http://schemas.microsoft.com/office/drawing/2014/main" id="{1FEAFCA6-CDE8-2E48-2D55-D10AA44A1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625" y="3516533"/>
            <a:ext cx="1795461" cy="3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CB648E-5AC2-0866-8021-B2403DB61604}"/>
              </a:ext>
            </a:extLst>
          </p:cNvPr>
          <p:cNvSpPr txBox="1"/>
          <p:nvPr/>
        </p:nvSpPr>
        <p:spPr>
          <a:xfrm>
            <a:off x="3371625" y="4020684"/>
            <a:ext cx="17954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Extract</a:t>
            </a:r>
          </a:p>
        </p:txBody>
      </p:sp>
      <p:pic>
        <p:nvPicPr>
          <p:cNvPr id="19" name="Graphic 18" descr="Line arrow: Straight with solid fill">
            <a:extLst>
              <a:ext uri="{FF2B5EF4-FFF2-40B4-BE49-F238E27FC236}">
                <a16:creationId xmlns:a16="http://schemas.microsoft.com/office/drawing/2014/main" id="{D03C9A52-3F45-EB77-2AE2-B9465AC614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5176611" y="3994708"/>
            <a:ext cx="457200" cy="457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EAE3463-64F7-F2A7-6DDC-64A84FCC26AE}"/>
              </a:ext>
            </a:extLst>
          </p:cNvPr>
          <p:cNvSpPr txBox="1"/>
          <p:nvPr/>
        </p:nvSpPr>
        <p:spPr>
          <a:xfrm>
            <a:off x="5633811" y="4020684"/>
            <a:ext cx="17954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</a:t>
            </a:r>
          </a:p>
        </p:txBody>
      </p:sp>
      <p:pic>
        <p:nvPicPr>
          <p:cNvPr id="21" name="Graphic 20" descr="Line arrow: Straight with solid fill">
            <a:extLst>
              <a:ext uri="{FF2B5EF4-FFF2-40B4-BE49-F238E27FC236}">
                <a16:creationId xmlns:a16="http://schemas.microsoft.com/office/drawing/2014/main" id="{53AE07F1-1E33-0A38-4561-C93049B770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7429272" y="3968732"/>
            <a:ext cx="457200" cy="457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6ED4DBC-ECAB-A2B7-9912-F24C7D1B9762}"/>
              </a:ext>
            </a:extLst>
          </p:cNvPr>
          <p:cNvSpPr txBox="1"/>
          <p:nvPr/>
        </p:nvSpPr>
        <p:spPr>
          <a:xfrm>
            <a:off x="7886472" y="3994708"/>
            <a:ext cx="17954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</a:t>
            </a:r>
          </a:p>
        </p:txBody>
      </p:sp>
      <p:pic>
        <p:nvPicPr>
          <p:cNvPr id="1032" name="Picture 8" descr="python™">
            <a:extLst>
              <a:ext uri="{FF2B5EF4-FFF2-40B4-BE49-F238E27FC236}">
                <a16:creationId xmlns:a16="http://schemas.microsoft.com/office/drawing/2014/main" id="{476A417E-E753-A025-4220-F19DFDFC8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93"/>
          <a:stretch/>
        </p:blipFill>
        <p:spPr bwMode="auto">
          <a:xfrm>
            <a:off x="5724300" y="3197967"/>
            <a:ext cx="534181" cy="63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QL Vector Icon 378040 Vector Art at Vecteezy">
            <a:extLst>
              <a:ext uri="{FF2B5EF4-FFF2-40B4-BE49-F238E27FC236}">
                <a16:creationId xmlns:a16="http://schemas.microsoft.com/office/drawing/2014/main" id="{DCE42E11-D954-1281-632B-73C308ACB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34" y="3099216"/>
            <a:ext cx="828676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Arrow: Straight with solid fill">
            <a:extLst>
              <a:ext uri="{FF2B5EF4-FFF2-40B4-BE49-F238E27FC236}">
                <a16:creationId xmlns:a16="http://schemas.microsoft.com/office/drawing/2014/main" id="{1A687281-CEF7-24D0-E1A5-9EFE70E472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2315845" y="3624353"/>
            <a:ext cx="914400" cy="914400"/>
          </a:xfrm>
          <a:prstGeom prst="rect">
            <a:avLst/>
          </a:prstGeom>
        </p:spPr>
      </p:pic>
      <p:pic>
        <p:nvPicPr>
          <p:cNvPr id="31" name="Graphic 30" descr="Back with solid fill">
            <a:extLst>
              <a:ext uri="{FF2B5EF4-FFF2-40B4-BE49-F238E27FC236}">
                <a16:creationId xmlns:a16="http://schemas.microsoft.com/office/drawing/2014/main" id="{9891574B-D79D-8EB4-37C7-B11B14D2F0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9832838" y="4106427"/>
            <a:ext cx="914400" cy="914400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FDBD3882-5405-009D-23BA-A5A4376636ED}"/>
              </a:ext>
            </a:extLst>
          </p:cNvPr>
          <p:cNvSpPr/>
          <p:nvPr/>
        </p:nvSpPr>
        <p:spPr>
          <a:xfrm>
            <a:off x="9336541" y="5020827"/>
            <a:ext cx="1998795" cy="1419072"/>
          </a:xfrm>
          <a:custGeom>
            <a:avLst/>
            <a:gdLst>
              <a:gd name="connsiteX0" fmla="*/ 0 w 1998795"/>
              <a:gd name="connsiteY0" fmla="*/ 709536 h 1419072"/>
              <a:gd name="connsiteX1" fmla="*/ 999398 w 1998795"/>
              <a:gd name="connsiteY1" fmla="*/ 0 h 1419072"/>
              <a:gd name="connsiteX2" fmla="*/ 1998796 w 1998795"/>
              <a:gd name="connsiteY2" fmla="*/ 709536 h 1419072"/>
              <a:gd name="connsiteX3" fmla="*/ 999398 w 1998795"/>
              <a:gd name="connsiteY3" fmla="*/ 1419072 h 1419072"/>
              <a:gd name="connsiteX4" fmla="*/ 0 w 1998795"/>
              <a:gd name="connsiteY4" fmla="*/ 709536 h 14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795" h="1419072" extrusionOk="0">
                <a:moveTo>
                  <a:pt x="0" y="709536"/>
                </a:moveTo>
                <a:cubicBezTo>
                  <a:pt x="-81796" y="267217"/>
                  <a:pt x="429151" y="6866"/>
                  <a:pt x="999398" y="0"/>
                </a:cubicBezTo>
                <a:cubicBezTo>
                  <a:pt x="1587077" y="7521"/>
                  <a:pt x="1983303" y="318163"/>
                  <a:pt x="1998796" y="709536"/>
                </a:cubicBezTo>
                <a:cubicBezTo>
                  <a:pt x="1929246" y="1169321"/>
                  <a:pt x="1541215" y="1475091"/>
                  <a:pt x="999398" y="1419072"/>
                </a:cubicBezTo>
                <a:cubicBezTo>
                  <a:pt x="435713" y="1412653"/>
                  <a:pt x="35675" y="1118448"/>
                  <a:pt x="0" y="709536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1A4DA6-8D6C-C466-CCA7-244861215CD3}"/>
              </a:ext>
            </a:extLst>
          </p:cNvPr>
          <p:cNvSpPr txBox="1"/>
          <p:nvPr/>
        </p:nvSpPr>
        <p:spPr>
          <a:xfrm>
            <a:off x="9204843" y="5929555"/>
            <a:ext cx="2262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Structured</a:t>
            </a:r>
          </a:p>
        </p:txBody>
      </p:sp>
      <p:pic>
        <p:nvPicPr>
          <p:cNvPr id="2" name="Picture 2" descr="Getting Started With PostgreSQL. There are numerous different types of ...">
            <a:extLst>
              <a:ext uri="{FF2B5EF4-FFF2-40B4-BE49-F238E27FC236}">
                <a16:creationId xmlns:a16="http://schemas.microsoft.com/office/drawing/2014/main" id="{DD1DBCEA-2817-F885-76F3-99A186780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272" y="2837316"/>
            <a:ext cx="2628369" cy="120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16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Berlin Sans FB Demi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Lara Zefani</dc:creator>
  <cp:lastModifiedBy>Lara Zefani</cp:lastModifiedBy>
  <cp:revision>2</cp:revision>
  <dcterms:created xsi:type="dcterms:W3CDTF">2025-01-24T08:47:09Z</dcterms:created>
  <dcterms:modified xsi:type="dcterms:W3CDTF">2025-01-25T11:03:49Z</dcterms:modified>
</cp:coreProperties>
</file>