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A9D27-1DBE-4810-A0D9-EA2C50CF7C67}">
          <p14:sldIdLst>
            <p14:sldId id="256"/>
            <p14:sldId id="257"/>
            <p14:sldId id="260"/>
            <p14:sldId id="259"/>
            <p14:sldId id="258"/>
            <p14:sldId id="262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FBA5"/>
    <a:srgbClr val="1C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918E0-C66A-41F0-8AA6-878C8E867033}" v="29" dt="2024-09-22T06:45:5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52" y="84"/>
      </p:cViewPr>
      <p:guideLst>
        <p:guide orient="horz" pos="2160"/>
        <p:guide pos="3840"/>
        <p:guide pos="234"/>
        <p:guide pos="7469"/>
        <p:guide orient="horz" pos="232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Юшков" userId="4f37c2a491b936a4" providerId="LiveId" clId="{EAA918E0-C66A-41F0-8AA6-878C8E867033}"/>
    <pc:docChg chg="undo custSel addSld delSld modSld sldOrd addSection delSection modSection">
      <pc:chgData name="Михаил Юшков" userId="4f37c2a491b936a4" providerId="LiveId" clId="{EAA918E0-C66A-41F0-8AA6-878C8E867033}" dt="2024-09-22T06:52:09.573" v="772" actId="47"/>
      <pc:docMkLst>
        <pc:docMk/>
      </pc:docMkLst>
      <pc:sldChg chg="addSp delSp modSp new mod modAnim">
        <pc:chgData name="Михаил Юшков" userId="4f37c2a491b936a4" providerId="LiveId" clId="{EAA918E0-C66A-41F0-8AA6-878C8E867033}" dt="2024-09-22T06:30:41.397" v="190"/>
        <pc:sldMkLst>
          <pc:docMk/>
          <pc:sldMk cId="80546912" sldId="256"/>
        </pc:sldMkLst>
        <pc:spChg chg="del">
          <ac:chgData name="Михаил Юшков" userId="4f37c2a491b936a4" providerId="LiveId" clId="{EAA918E0-C66A-41F0-8AA6-878C8E867033}" dt="2024-09-22T06:23:38.150" v="54" actId="478"/>
          <ac:spMkLst>
            <pc:docMk/>
            <pc:sldMk cId="80546912" sldId="256"/>
            <ac:spMk id="2" creationId="{314FB7A3-A698-A396-4A97-3E9385A8881C}"/>
          </ac:spMkLst>
        </pc:spChg>
        <pc:spChg chg="del">
          <ac:chgData name="Михаил Юшков" userId="4f37c2a491b936a4" providerId="LiveId" clId="{EAA918E0-C66A-41F0-8AA6-878C8E867033}" dt="2024-09-22T06:23:38.150" v="54" actId="478"/>
          <ac:spMkLst>
            <pc:docMk/>
            <pc:sldMk cId="80546912" sldId="256"/>
            <ac:spMk id="3" creationId="{BB57C89C-0694-B9EF-5193-8486951A529D}"/>
          </ac:spMkLst>
        </pc:spChg>
        <pc:spChg chg="add mod">
          <ac:chgData name="Михаил Юшков" userId="4f37c2a491b936a4" providerId="LiveId" clId="{EAA918E0-C66A-41F0-8AA6-878C8E867033}" dt="2024-09-22T06:21:53.737" v="16" actId="108"/>
          <ac:spMkLst>
            <pc:docMk/>
            <pc:sldMk cId="80546912" sldId="256"/>
            <ac:spMk id="4" creationId="{FAD5BF88-D43E-DC38-C88B-68BA6E6E28E4}"/>
          </ac:spMkLst>
        </pc:spChg>
        <pc:spChg chg="add mod">
          <ac:chgData name="Михаил Юшков" userId="4f37c2a491b936a4" providerId="LiveId" clId="{EAA918E0-C66A-41F0-8AA6-878C8E867033}" dt="2024-09-22T06:21:53.737" v="16" actId="108"/>
          <ac:spMkLst>
            <pc:docMk/>
            <pc:sldMk cId="80546912" sldId="256"/>
            <ac:spMk id="6" creationId="{20CED02C-6F6A-8416-9C24-40FE9E1E1FB8}"/>
          </ac:spMkLst>
        </pc:spChg>
        <pc:spChg chg="add mod">
          <ac:chgData name="Михаил Юшков" userId="4f37c2a491b936a4" providerId="LiveId" clId="{EAA918E0-C66A-41F0-8AA6-878C8E867033}" dt="2024-09-22T06:22:28.265" v="33" actId="14100"/>
          <ac:spMkLst>
            <pc:docMk/>
            <pc:sldMk cId="80546912" sldId="256"/>
            <ac:spMk id="7" creationId="{FD2ED6FB-9AD5-7FDC-B56A-7E565290BCAA}"/>
          </ac:spMkLst>
        </pc:spChg>
        <pc:spChg chg="add mod">
          <ac:chgData name="Михаил Юшков" userId="4f37c2a491b936a4" providerId="LiveId" clId="{EAA918E0-C66A-41F0-8AA6-878C8E867033}" dt="2024-09-22T06:23:25.755" v="52" actId="14100"/>
          <ac:spMkLst>
            <pc:docMk/>
            <pc:sldMk cId="80546912" sldId="256"/>
            <ac:spMk id="8" creationId="{BAFFA9E9-FB81-6F69-1268-8360D41A4E53}"/>
          </ac:spMkLst>
        </pc:spChg>
        <pc:spChg chg="add mod">
          <ac:chgData name="Михаил Юшков" userId="4f37c2a491b936a4" providerId="LiveId" clId="{EAA918E0-C66A-41F0-8AA6-878C8E867033}" dt="2024-09-22T06:22:42.332" v="41" actId="14100"/>
          <ac:spMkLst>
            <pc:docMk/>
            <pc:sldMk cId="80546912" sldId="256"/>
            <ac:spMk id="9" creationId="{06972C87-F948-3CBA-583B-3090B868A5BA}"/>
          </ac:spMkLst>
        </pc:spChg>
        <pc:spChg chg="add mod">
          <ac:chgData name="Михаил Юшков" userId="4f37c2a491b936a4" providerId="LiveId" clId="{EAA918E0-C66A-41F0-8AA6-878C8E867033}" dt="2024-09-22T06:23:23.603" v="51" actId="14100"/>
          <ac:spMkLst>
            <pc:docMk/>
            <pc:sldMk cId="80546912" sldId="256"/>
            <ac:spMk id="10" creationId="{E1122EC5-3E7E-48F5-60EA-A5183DDEE2E8}"/>
          </ac:spMkLst>
        </pc:spChg>
        <pc:spChg chg="add mod">
          <ac:chgData name="Михаил Юшков" userId="4f37c2a491b936a4" providerId="LiveId" clId="{EAA918E0-C66A-41F0-8AA6-878C8E867033}" dt="2024-09-22T06:23:08.822" v="50" actId="14100"/>
          <ac:spMkLst>
            <pc:docMk/>
            <pc:sldMk cId="80546912" sldId="256"/>
            <ac:spMk id="11" creationId="{3B2E869C-BE98-216B-DFBE-984285206660}"/>
          </ac:spMkLst>
        </pc:spChg>
        <pc:spChg chg="add mod">
          <ac:chgData name="Михаил Юшков" userId="4f37c2a491b936a4" providerId="LiveId" clId="{EAA918E0-C66A-41F0-8AA6-878C8E867033}" dt="2024-09-22T06:23:28.926" v="53" actId="14100"/>
          <ac:spMkLst>
            <pc:docMk/>
            <pc:sldMk cId="80546912" sldId="256"/>
            <ac:spMk id="12" creationId="{F2695415-BEA9-B004-E250-29C75D9CAEE2}"/>
          </ac:spMkLst>
        </pc:spChg>
        <pc:spChg chg="add mod">
          <ac:chgData name="Михаил Юшков" userId="4f37c2a491b936a4" providerId="LiveId" clId="{EAA918E0-C66A-41F0-8AA6-878C8E867033}" dt="2024-09-22T06:25:08.399" v="60" actId="14100"/>
          <ac:spMkLst>
            <pc:docMk/>
            <pc:sldMk cId="80546912" sldId="256"/>
            <ac:spMk id="13" creationId="{DB71BAAC-3EB3-2805-7CF8-4E3607B0407E}"/>
          </ac:spMkLst>
        </pc:spChg>
        <pc:spChg chg="add mod">
          <ac:chgData name="Михаил Юшков" userId="4f37c2a491b936a4" providerId="LiveId" clId="{EAA918E0-C66A-41F0-8AA6-878C8E867033}" dt="2024-09-22T06:27:47.538" v="160" actId="14100"/>
          <ac:spMkLst>
            <pc:docMk/>
            <pc:sldMk cId="80546912" sldId="256"/>
            <ac:spMk id="14" creationId="{2089C34E-3B44-A22F-65FD-5AD899856BDB}"/>
          </ac:spMkLst>
        </pc:spChg>
        <pc:spChg chg="add mod">
          <ac:chgData name="Михаил Юшков" userId="4f37c2a491b936a4" providerId="LiveId" clId="{EAA918E0-C66A-41F0-8AA6-878C8E867033}" dt="2024-09-22T06:29:20.290" v="180" actId="692"/>
          <ac:spMkLst>
            <pc:docMk/>
            <pc:sldMk cId="80546912" sldId="256"/>
            <ac:spMk id="15" creationId="{CE735BF0-7F7F-B5B8-0EA0-AAD08B011786}"/>
          </ac:spMkLst>
        </pc:spChg>
      </pc:sldChg>
      <pc:sldChg chg="addSp delSp modSp add mod">
        <pc:chgData name="Михаил Юшков" userId="4f37c2a491b936a4" providerId="LiveId" clId="{EAA918E0-C66A-41F0-8AA6-878C8E867033}" dt="2024-09-22T06:40:45.934" v="447" actId="12"/>
        <pc:sldMkLst>
          <pc:docMk/>
          <pc:sldMk cId="853545309" sldId="257"/>
        </pc:sldMkLst>
        <pc:spChg chg="add mod">
          <ac:chgData name="Михаил Юшков" userId="4f37c2a491b936a4" providerId="LiveId" clId="{EAA918E0-C66A-41F0-8AA6-878C8E867033}" dt="2024-09-22T06:40:45.934" v="447" actId="12"/>
          <ac:spMkLst>
            <pc:docMk/>
            <pc:sldMk cId="853545309" sldId="257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38:32.138" v="422"/>
          <ac:spMkLst>
            <pc:docMk/>
            <pc:sldMk cId="853545309" sldId="257"/>
            <ac:spMk id="14" creationId="{2089C34E-3B44-A22F-65FD-5AD899856BDB}"/>
          </ac:spMkLst>
        </pc:spChg>
        <pc:spChg chg="del">
          <ac:chgData name="Михаил Юшков" userId="4f37c2a491b936a4" providerId="LiveId" clId="{EAA918E0-C66A-41F0-8AA6-878C8E867033}" dt="2024-09-22T06:32:05.116" v="200" actId="478"/>
          <ac:spMkLst>
            <pc:docMk/>
            <pc:sldMk cId="853545309" sldId="257"/>
            <ac:spMk id="15" creationId="{CE735BF0-7F7F-B5B8-0EA0-AAD08B011786}"/>
          </ac:spMkLst>
        </pc:spChg>
      </pc:sldChg>
      <pc:sldChg chg="modSp add mod">
        <pc:chgData name="Михаил Юшков" userId="4f37c2a491b936a4" providerId="LiveId" clId="{EAA918E0-C66A-41F0-8AA6-878C8E867033}" dt="2024-09-22T06:37:59.480" v="420" actId="20577"/>
        <pc:sldMkLst>
          <pc:docMk/>
          <pc:sldMk cId="670749030" sldId="258"/>
        </pc:sldMkLst>
        <pc:spChg chg="mod">
          <ac:chgData name="Михаил Юшков" userId="4f37c2a491b936a4" providerId="LiveId" clId="{EAA918E0-C66A-41F0-8AA6-878C8E867033}" dt="2024-09-22T06:37:59.480" v="420" actId="20577"/>
          <ac:spMkLst>
            <pc:docMk/>
            <pc:sldMk cId="670749030" sldId="258"/>
            <ac:spMk id="3" creationId="{72C55D6C-0586-7ED4-6BEF-AC8FE8E9886C}"/>
          </ac:spMkLst>
        </pc:spChg>
      </pc:sldChg>
      <pc:sldChg chg="add">
        <pc:chgData name="Михаил Юшков" userId="4f37c2a491b936a4" providerId="LiveId" clId="{EAA918E0-C66A-41F0-8AA6-878C8E867033}" dt="2024-09-22T06:38:29.636" v="421" actId="2890"/>
        <pc:sldMkLst>
          <pc:docMk/>
          <pc:sldMk cId="2106765613" sldId="259"/>
        </pc:sldMkLst>
      </pc:sldChg>
      <pc:sldChg chg="modSp add mod">
        <pc:chgData name="Михаил Юшков" userId="4f37c2a491b936a4" providerId="LiveId" clId="{EAA918E0-C66A-41F0-8AA6-878C8E867033}" dt="2024-09-22T06:41:26.352" v="452" actId="207"/>
        <pc:sldMkLst>
          <pc:docMk/>
          <pc:sldMk cId="1581055595" sldId="260"/>
        </pc:sldMkLst>
        <pc:spChg chg="mod">
          <ac:chgData name="Михаил Юшков" userId="4f37c2a491b936a4" providerId="LiveId" clId="{EAA918E0-C66A-41F0-8AA6-878C8E867033}" dt="2024-09-22T06:41:26.352" v="452" actId="207"/>
          <ac:spMkLst>
            <pc:docMk/>
            <pc:sldMk cId="1581055595" sldId="260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39:36.323" v="433" actId="14100"/>
          <ac:spMkLst>
            <pc:docMk/>
            <pc:sldMk cId="1581055595" sldId="260"/>
            <ac:spMk id="14" creationId="{2089C34E-3B44-A22F-65FD-5AD899856BDB}"/>
          </ac:spMkLst>
        </pc:spChg>
      </pc:sldChg>
      <pc:sldChg chg="delSp modSp add mod ord">
        <pc:chgData name="Михаил Юшков" userId="4f37c2a491b936a4" providerId="LiveId" clId="{EAA918E0-C66A-41F0-8AA6-878C8E867033}" dt="2024-09-22T06:43:56.975" v="587"/>
        <pc:sldMkLst>
          <pc:docMk/>
          <pc:sldMk cId="3589034841" sldId="261"/>
        </pc:sldMkLst>
        <pc:spChg chg="del mod">
          <ac:chgData name="Михаил Юшков" userId="4f37c2a491b936a4" providerId="LiveId" clId="{EAA918E0-C66A-41F0-8AA6-878C8E867033}" dt="2024-09-22T06:43:11.987" v="563" actId="478"/>
          <ac:spMkLst>
            <pc:docMk/>
            <pc:sldMk cId="3589034841" sldId="261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43:23.766" v="578" actId="1076"/>
          <ac:spMkLst>
            <pc:docMk/>
            <pc:sldMk cId="3589034841" sldId="261"/>
            <ac:spMk id="13" creationId="{DB71BAAC-3EB3-2805-7CF8-4E3607B0407E}"/>
          </ac:spMkLst>
        </pc:spChg>
        <pc:spChg chg="mod">
          <ac:chgData name="Михаил Юшков" userId="4f37c2a491b936a4" providerId="LiveId" clId="{EAA918E0-C66A-41F0-8AA6-878C8E867033}" dt="2024-09-22T06:43:36.745" v="582" actId="12789"/>
          <ac:spMkLst>
            <pc:docMk/>
            <pc:sldMk cId="3589034841" sldId="261"/>
            <ac:spMk id="14" creationId="{2089C34E-3B44-A22F-65FD-5AD899856BDB}"/>
          </ac:spMkLst>
        </pc:spChg>
      </pc:sldChg>
      <pc:sldChg chg="add ord">
        <pc:chgData name="Михаил Юшков" userId="4f37c2a491b936a4" providerId="LiveId" clId="{EAA918E0-C66A-41F0-8AA6-878C8E867033}" dt="2024-09-22T06:43:43.791" v="584"/>
        <pc:sldMkLst>
          <pc:docMk/>
          <pc:sldMk cId="3903317824" sldId="262"/>
        </pc:sldMkLst>
      </pc:sldChg>
      <pc:sldChg chg="addSp delSp modSp add mod">
        <pc:chgData name="Михаил Юшков" userId="4f37c2a491b936a4" providerId="LiveId" clId="{EAA918E0-C66A-41F0-8AA6-878C8E867033}" dt="2024-09-22T06:45:22.361" v="606" actId="2085"/>
        <pc:sldMkLst>
          <pc:docMk/>
          <pc:sldMk cId="59063988" sldId="263"/>
        </pc:sldMkLst>
        <pc:spChg chg="add del mod">
          <ac:chgData name="Михаил Юшков" userId="4f37c2a491b936a4" providerId="LiveId" clId="{EAA918E0-C66A-41F0-8AA6-878C8E867033}" dt="2024-09-22T06:44:43.788" v="604" actId="478"/>
          <ac:spMkLst>
            <pc:docMk/>
            <pc:sldMk cId="59063988" sldId="263"/>
            <ac:spMk id="2" creationId="{C3EDEC1A-A9C8-59BF-FCCE-60976E09C1B9}"/>
          </ac:spMkLst>
        </pc:spChg>
        <pc:spChg chg="add del mod">
          <ac:chgData name="Михаил Юшков" userId="4f37c2a491b936a4" providerId="LiveId" clId="{EAA918E0-C66A-41F0-8AA6-878C8E867033}" dt="2024-09-22T06:44:43.435" v="603" actId="478"/>
          <ac:spMkLst>
            <pc:docMk/>
            <pc:sldMk cId="59063988" sldId="263"/>
            <ac:spMk id="3" creationId="{7AFAE46D-6128-8A2F-24BF-18E2CE91E2F2}"/>
          </ac:spMkLst>
        </pc:spChg>
        <pc:spChg chg="add del mod">
          <ac:chgData name="Михаил Юшков" userId="4f37c2a491b936a4" providerId="LiveId" clId="{EAA918E0-C66A-41F0-8AA6-878C8E867033}" dt="2024-09-22T06:44:43.051" v="602" actId="478"/>
          <ac:spMkLst>
            <pc:docMk/>
            <pc:sldMk cId="59063988" sldId="263"/>
            <ac:spMk id="5" creationId="{A051F698-13FC-99D9-44C7-E6947BD8C492}"/>
          </ac:spMkLst>
        </pc:spChg>
        <pc:spChg chg="del">
          <ac:chgData name="Михаил Юшков" userId="4f37c2a491b936a4" providerId="LiveId" clId="{EAA918E0-C66A-41F0-8AA6-878C8E867033}" dt="2024-09-22T06:44:02.148" v="590" actId="478"/>
          <ac:spMkLst>
            <pc:docMk/>
            <pc:sldMk cId="59063988" sldId="263"/>
            <ac:spMk id="14" creationId="{2089C34E-3B44-A22F-65FD-5AD899856BDB}"/>
          </ac:spMkLst>
        </pc:spChg>
        <pc:spChg chg="add del mod">
          <ac:chgData name="Михаил Юшков" userId="4f37c2a491b936a4" providerId="LiveId" clId="{EAA918E0-C66A-41F0-8AA6-878C8E867033}" dt="2024-09-22T06:44:42.791" v="601" actId="478"/>
          <ac:spMkLst>
            <pc:docMk/>
            <pc:sldMk cId="59063988" sldId="263"/>
            <ac:spMk id="15" creationId="{997364AC-3016-097D-5258-1CD8BA67EA39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16" creationId="{21064457-81E7-7032-015B-B770B6AAF18A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17" creationId="{7913CBD7-5A3B-C7D8-3304-2D6142223F89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18" creationId="{885B8989-1644-62C2-6267-1E18CE43D0FE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19" creationId="{BB830BFC-1A11-C77F-84E5-69B4E599AC94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0" creationId="{3AF9CDED-8E75-48BC-5030-EF97671DF21C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1" creationId="{4E61E67C-1F83-EB2A-912B-82248618C9E0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2" creationId="{6779DACE-09B2-6129-3955-E3E8B6A0C540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3" creationId="{13EC1A1E-712A-B905-0F33-331C2BF7BC25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4" creationId="{0DFAC56A-A654-6C6C-DCDC-A96A6C422297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5" creationId="{A03714E1-ED49-D50C-4E73-D0425A5BBB84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6" creationId="{5AD49932-6729-6E83-F2B0-16DDC2BB260A}"/>
          </ac:spMkLst>
        </pc:spChg>
        <pc:spChg chg="add mod">
          <ac:chgData name="Михаил Юшков" userId="4f37c2a491b936a4" providerId="LiveId" clId="{EAA918E0-C66A-41F0-8AA6-878C8E867033}" dt="2024-09-22T06:45:22.361" v="606" actId="2085"/>
          <ac:spMkLst>
            <pc:docMk/>
            <pc:sldMk cId="59063988" sldId="263"/>
            <ac:spMk id="27" creationId="{EAC5CAF9-2F69-F845-D11A-5CD576439E0F}"/>
          </ac:spMkLst>
        </pc:spChg>
      </pc:sldChg>
      <pc:sldChg chg="add del">
        <pc:chgData name="Михаил Юшков" userId="4f37c2a491b936a4" providerId="LiveId" clId="{EAA918E0-C66A-41F0-8AA6-878C8E867033}" dt="2024-09-22T06:45:36.955" v="608" actId="47"/>
        <pc:sldMkLst>
          <pc:docMk/>
          <pc:sldMk cId="1009297844" sldId="264"/>
        </pc:sldMkLst>
      </pc:sldChg>
      <pc:sldChg chg="addSp modSp add mod ord">
        <pc:chgData name="Михаил Юшков" userId="4f37c2a491b936a4" providerId="LiveId" clId="{EAA918E0-C66A-41F0-8AA6-878C8E867033}" dt="2024-09-22T06:46:05.557" v="618" actId="20577"/>
        <pc:sldMkLst>
          <pc:docMk/>
          <pc:sldMk cId="1604094760" sldId="264"/>
        </pc:sldMkLst>
        <pc:spChg chg="add">
          <ac:chgData name="Михаил Юшков" userId="4f37c2a491b936a4" providerId="LiveId" clId="{EAA918E0-C66A-41F0-8AA6-878C8E867033}" dt="2024-09-22T06:45:55.952" v="615"/>
          <ac:spMkLst>
            <pc:docMk/>
            <pc:sldMk cId="1604094760" sldId="264"/>
            <ac:spMk id="2" creationId="{300B7F52-821D-79F7-9DD2-493C2CBC9992}"/>
          </ac:spMkLst>
        </pc:spChg>
        <pc:spChg chg="mod">
          <ac:chgData name="Михаил Юшков" userId="4f37c2a491b936a4" providerId="LiveId" clId="{EAA918E0-C66A-41F0-8AA6-878C8E867033}" dt="2024-09-22T06:46:05.557" v="618" actId="20577"/>
          <ac:spMkLst>
            <pc:docMk/>
            <pc:sldMk cId="1604094760" sldId="264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45:43.931" v="612"/>
          <ac:spMkLst>
            <pc:docMk/>
            <pc:sldMk cId="1604094760" sldId="264"/>
            <ac:spMk id="14" creationId="{2089C34E-3B44-A22F-65FD-5AD899856BDB}"/>
          </ac:spMkLst>
        </pc:spChg>
      </pc:sldChg>
      <pc:sldChg chg="modSp add mod">
        <pc:chgData name="Михаил Юшков" userId="4f37c2a491b936a4" providerId="LiveId" clId="{EAA918E0-C66A-41F0-8AA6-878C8E867033}" dt="2024-09-22T06:47:03.664" v="661"/>
        <pc:sldMkLst>
          <pc:docMk/>
          <pc:sldMk cId="2256980989" sldId="265"/>
        </pc:sldMkLst>
        <pc:spChg chg="mod">
          <ac:chgData name="Михаил Юшков" userId="4f37c2a491b936a4" providerId="LiveId" clId="{EAA918E0-C66A-41F0-8AA6-878C8E867033}" dt="2024-09-22T06:47:03.664" v="661"/>
          <ac:spMkLst>
            <pc:docMk/>
            <pc:sldMk cId="2256980989" sldId="265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46:17.153" v="620"/>
          <ac:spMkLst>
            <pc:docMk/>
            <pc:sldMk cId="2256980989" sldId="265"/>
            <ac:spMk id="14" creationId="{2089C34E-3B44-A22F-65FD-5AD899856BDB}"/>
          </ac:spMkLst>
        </pc:spChg>
      </pc:sldChg>
      <pc:sldChg chg="modSp add mod">
        <pc:chgData name="Михаил Юшков" userId="4f37c2a491b936a4" providerId="LiveId" clId="{EAA918E0-C66A-41F0-8AA6-878C8E867033}" dt="2024-09-22T06:48:23.317" v="760"/>
        <pc:sldMkLst>
          <pc:docMk/>
          <pc:sldMk cId="327662743" sldId="266"/>
        </pc:sldMkLst>
        <pc:spChg chg="mod">
          <ac:chgData name="Михаил Юшков" userId="4f37c2a491b936a4" providerId="LiveId" clId="{EAA918E0-C66A-41F0-8AA6-878C8E867033}" dt="2024-09-22T06:48:23.317" v="760"/>
          <ac:spMkLst>
            <pc:docMk/>
            <pc:sldMk cId="327662743" sldId="266"/>
            <ac:spMk id="3" creationId="{72C55D6C-0586-7ED4-6BEF-AC8FE8E9886C}"/>
          </ac:spMkLst>
        </pc:spChg>
        <pc:spChg chg="mod">
          <ac:chgData name="Михаил Юшков" userId="4f37c2a491b936a4" providerId="LiveId" clId="{EAA918E0-C66A-41F0-8AA6-878C8E867033}" dt="2024-09-22T06:47:33.662" v="663"/>
          <ac:spMkLst>
            <pc:docMk/>
            <pc:sldMk cId="327662743" sldId="266"/>
            <ac:spMk id="14" creationId="{2089C34E-3B44-A22F-65FD-5AD899856BDB}"/>
          </ac:spMkLst>
        </pc:spChg>
      </pc:sldChg>
      <pc:sldChg chg="modSp add del mod">
        <pc:chgData name="Михаил Юшков" userId="4f37c2a491b936a4" providerId="LiveId" clId="{EAA918E0-C66A-41F0-8AA6-878C8E867033}" dt="2024-09-22T06:52:09.573" v="772" actId="47"/>
        <pc:sldMkLst>
          <pc:docMk/>
          <pc:sldMk cId="1221084743" sldId="267"/>
        </pc:sldMkLst>
        <pc:spChg chg="mod">
          <ac:chgData name="Михаил Юшков" userId="4f37c2a491b936a4" providerId="LiveId" clId="{EAA918E0-C66A-41F0-8AA6-878C8E867033}" dt="2024-09-22T06:48:55.163" v="771" actId="20577"/>
          <ac:spMkLst>
            <pc:docMk/>
            <pc:sldMk cId="1221084743" sldId="267"/>
            <ac:spMk id="14" creationId="{2089C34E-3B44-A22F-65FD-5AD899856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51A8F-6D8D-FCE5-218B-99F9289F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E44374-09CC-6C1B-D6CE-A8324CB0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AA59D-B852-75B3-AA26-52C41EA8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0590E-4383-1001-5682-FEDFF74A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C1299-03E8-365B-D2F9-86DF22F4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4DED7-08D8-0CC5-C88A-120FF929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C2F251-872D-0718-2B18-7990E938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D3D1F-4CBC-38DB-46ED-8264B0B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0A261-8865-0DED-E5A1-5257D9CF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40064-1EE3-8204-032A-84BA3129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C0EAE-F70A-47C8-A34A-8299E5F3B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5F90CF-A009-FEF5-677E-5F8B7060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2B197-0F49-6299-C501-AFDC2B3A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3C88F-2A8C-BEF5-011B-C7CA6DD7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8733C-FC2B-3BCB-33AC-879BD87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4608E-8423-8F17-C4B8-54861F9E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61645-B78C-3528-B1F0-43E1D206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5779C-AAC6-0D9A-8A51-6F8EA84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A3277-7BFA-0AB5-09BA-ACABB296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82400-172C-0D83-6C30-33C8EA10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F454B-5F34-5217-D8AF-4B39321D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F3FCB-0647-3CBA-9242-A948ED6F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CA82F-F55D-E2B8-95ED-3B84E6DA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246C1-7910-8D16-7771-8F2109C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4320A-68FC-D15F-FE8C-E28D4948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92E4D-FCB7-CC6D-F44C-AF6B8B6E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385AE-32E0-87AD-DFDD-23823F54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8735DA-59EB-42B1-D694-1FB8EE96F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71580-EBEA-F1AE-FA36-325DA7C8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4A7E9-5B2F-7515-AB90-A23C0493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12F9AD-8741-DF5C-0DF6-8A74573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79FD-B73A-F712-A7D7-838B77F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D9D3C-8973-F539-2880-63157AD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F04764-BBF2-1804-343A-BC265A5E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F2316C-B858-88AD-C806-448EE455C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B8570-45E2-CA32-B639-E0643C19C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ECC535-1C7A-BA18-8325-B8E15357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06689F-115B-76A0-59AC-60CD139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44DF20-F333-2A3E-50E3-6FAE71A0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8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BEE28-D507-CDC4-C3D1-14A15FC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010A6E-E2FE-3973-67F8-2D036812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48A94-6C74-57A4-138F-C95C2067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97FCA4-152E-0348-FDBF-90E23C6B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A240A3-818F-4BDE-63C3-BAB1A29A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E86454-AB5A-B345-6386-B2E8E78D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93066-99E7-C887-56BE-CF90D4CC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3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ECDA8-C228-D3B9-47EC-A0408E37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76C8E-CB94-25CC-BFE1-05CD00CF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F75DF7-859F-FCDC-B45C-5D13AA764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6AB1-36A0-8140-A01D-238C997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19F4B-2A73-CC24-EF65-656EEB0B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38F5C-C148-30EE-1ECE-CF7EEBF6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C7716-63F5-B13E-3B51-19CC8014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04314C-A243-CA39-4374-3E61C19E9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D63AF-1392-E292-E022-3DEEA91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ECA35-5412-3A36-78D0-68E52A7F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755C8-9715-0061-06F7-6BE8BF40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084BCE-B4A2-4BBD-5DE2-9A24D76C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CB30C-7891-B33C-B68E-6900221F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0CB59-D8E1-DB62-AC4C-4E7DABAC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91B53-B111-2D8B-0AE5-E8537569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B8C46-DDF3-4312-91C1-4969F0C573A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28172-F821-92ED-0F2E-23CC4673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FB657-FFE0-EE48-743E-968FE3825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D8E19-EBD4-472F-85ED-6EA8864F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Преподаватель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программирования</a:t>
            </a:r>
            <a:b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</a:rPr>
              <a:t>Здравствуйте меня зовут</a:t>
            </a:r>
            <a:b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Юшков Михаил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E735BF0-7F7F-B5B8-0EA0-AAD08B011786}"/>
              </a:ext>
            </a:extLst>
          </p:cNvPr>
          <p:cNvSpPr/>
          <p:nvPr/>
        </p:nvSpPr>
        <p:spPr>
          <a:xfrm>
            <a:off x="6502400" y="937697"/>
            <a:ext cx="4572000" cy="4473853"/>
          </a:xfrm>
          <a:prstGeom prst="ellipse">
            <a:avLst/>
          </a:prstGeom>
          <a:noFill/>
          <a:ln w="50800">
            <a:solidFill>
              <a:srgbClr val="08FBA5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92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Наши цели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Освоить базовые навыки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Развить алгоритмическое мышление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Развить навыки коммуникации и работы в команде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Развить навыки выступления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Создать собственный проект к концу курса</a:t>
            </a:r>
          </a:p>
        </p:txBody>
      </p:sp>
    </p:spTree>
    <p:extLst>
      <p:ext uri="{BB962C8B-B14F-4D97-AF65-F5344CB8AC3E}">
        <p14:creationId xmlns:p14="http://schemas.microsoft.com/office/powerpoint/2010/main" val="3276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Формат обучения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Лекции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8FBA5"/>
                </a:solidFill>
              </a:rPr>
              <a:t>Практические занятия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Домашние задания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8FBA5"/>
                </a:solidFill>
              </a:rPr>
              <a:t>Групповые проекты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Индивидуальные консультации</a:t>
            </a:r>
          </a:p>
        </p:txBody>
      </p:sp>
    </p:spTree>
    <p:extLst>
      <p:ext uri="{BB962C8B-B14F-4D97-AF65-F5344CB8AC3E}">
        <p14:creationId xmlns:p14="http://schemas.microsoft.com/office/powerpoint/2010/main" val="85354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Правила поведения на занятиях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Уважение к преподавателю и </a:t>
            </a:r>
            <a:r>
              <a:rPr lang="ru-RU" dirty="0">
                <a:solidFill>
                  <a:srgbClr val="08FBA5"/>
                </a:solidFill>
              </a:rPr>
              <a:t>другим ученикам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8FBA5"/>
                </a:solidFill>
              </a:rPr>
              <a:t>Активное участие </a:t>
            </a:r>
            <a:r>
              <a:rPr lang="ru-RU" dirty="0">
                <a:solidFill>
                  <a:schemeClr val="bg1"/>
                </a:solidFill>
              </a:rPr>
              <a:t>в обсуждениях.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8FBA5"/>
                </a:solidFill>
              </a:rPr>
              <a:t>Своевременное</a:t>
            </a:r>
            <a:r>
              <a:rPr lang="ru-RU" dirty="0">
                <a:solidFill>
                  <a:schemeClr val="bg1"/>
                </a:solidFill>
              </a:rPr>
              <a:t> выполнение заданий.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Соблюдение тишины </a:t>
            </a:r>
            <a:r>
              <a:rPr lang="ru-RU" dirty="0">
                <a:solidFill>
                  <a:srgbClr val="08FBA5"/>
                </a:solidFill>
              </a:rPr>
              <a:t>во время объяснений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05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Программа курса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Занятие 1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Основные понятия: переменные, типы данных (числа, строки). Простейшие операции и выражения.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2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Строки и методы работы с ними. Ввод и вывод данных. Комментарии и стиль кода. Операторы управления: условные конструкции (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elif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3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Обсуждение и разработка темы проекта.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4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Циклы: </a:t>
            </a:r>
            <a:r>
              <a:rPr lang="ru-RU" dirty="0" err="1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while</a:t>
            </a:r>
            <a:r>
              <a:rPr lang="ru-RU" dirty="0">
                <a:solidFill>
                  <a:schemeClr val="bg1"/>
                </a:solidFill>
              </a:rPr>
              <a:t>. Практические задания на закрепление условных конструкций и циклов. Списки: создание, методы, операции над списками.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5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Кортежи и множества. Сравнение со списками. Практика. Словари: создание, методы, практическое применение.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6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Функции: создание, вызов, параметры и аргументы. Области видимости переменных.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7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Лямбда-функции и встроенные функции Python.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8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Модули и пакеты: импорт, создание собственных модулей. Работа с стандартными библиотеками.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9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Обработка ошибок и исключения: </a:t>
            </a:r>
            <a:r>
              <a:rPr lang="ru-RU" dirty="0" err="1">
                <a:solidFill>
                  <a:schemeClr val="bg1"/>
                </a:solidFill>
              </a:rPr>
              <a:t>try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except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finally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10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Работа с файлами: чтение и запись текстовых файлов. Практические задания.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11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Генераторы и итераторы. Практическое применение.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Программа курса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Занятие 12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Введение в ООП: классы и объекты, атрибуты и методы. </a:t>
            </a:r>
          </a:p>
          <a:p>
            <a:r>
              <a:rPr lang="ru-RU" dirty="0">
                <a:solidFill>
                  <a:schemeClr val="bg1"/>
                </a:solidFill>
              </a:rPr>
              <a:t>Занятие 13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Наследование и полиморфизм в ООП.</a:t>
            </a:r>
          </a:p>
          <a:p>
            <a:r>
              <a:rPr lang="ru-RU" dirty="0">
                <a:solidFill>
                  <a:schemeClr val="bg1"/>
                </a:solidFill>
              </a:rPr>
              <a:t>Все последующие занятия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Разработка и подготовка к защите проекта.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E5AE7-079A-A66C-21BE-7382B2A4BE0B}"/>
              </a:ext>
            </a:extLst>
          </p:cNvPr>
          <p:cNvSpPr txBox="1"/>
          <p:nvPr/>
        </p:nvSpPr>
        <p:spPr>
          <a:xfrm>
            <a:off x="1524000" y="3857326"/>
            <a:ext cx="103330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ВНИМАНИЕ! </a:t>
            </a:r>
            <a:r>
              <a:rPr lang="ru-RU" dirty="0">
                <a:solidFill>
                  <a:schemeClr val="bg1"/>
                </a:solidFill>
              </a:rPr>
              <a:t>Занятия пронумерованы не количественно, а в порядке их прохождения.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 одно занятие (например, занятие 1) может потребоваться до двух дней для полного усвоения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67074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92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Игра для знакомства "Компания общих интересов"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Объединитесь в пары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Найдите общие интересы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Придумайте название компании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Придумайте чем будет заниматься ваша компания (исходя из ваших интересов)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Презентуйте свою идею группе</a:t>
            </a:r>
          </a:p>
        </p:txBody>
      </p:sp>
    </p:spTree>
    <p:extLst>
      <p:ext uri="{BB962C8B-B14F-4D97-AF65-F5344CB8AC3E}">
        <p14:creationId xmlns:p14="http://schemas.microsoft.com/office/powerpoint/2010/main" val="390331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2004219" y="3013502"/>
            <a:ext cx="8183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8FBA5"/>
                </a:solidFill>
                <a:latin typeface="Montserrat" panose="00000500000000000000" pitchFamily="2" charset="-52"/>
              </a:rPr>
              <a:t>Перерыв Игра "Мафия"</a:t>
            </a:r>
          </a:p>
        </p:txBody>
      </p:sp>
    </p:spTree>
    <p:extLst>
      <p:ext uri="{BB962C8B-B14F-4D97-AF65-F5344CB8AC3E}">
        <p14:creationId xmlns:p14="http://schemas.microsoft.com/office/powerpoint/2010/main" val="35890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92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GitHub </a:t>
            </a:r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и домашние задания (разъяснение как будет)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Создание аккаунта на </a:t>
            </a:r>
            <a:r>
              <a:rPr lang="ru-RU" dirty="0" err="1">
                <a:solidFill>
                  <a:schemeClr val="bg1"/>
                </a:solidFill>
              </a:rPr>
              <a:t>GitHub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Основы работы с </a:t>
            </a:r>
            <a:r>
              <a:rPr lang="ru-RU" dirty="0" err="1">
                <a:solidFill>
                  <a:schemeClr val="bg1"/>
                </a:solidFill>
              </a:rPr>
              <a:t>Git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Загрузка домашних заданий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Код-ревью и 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16040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5BF88-D43E-DC38-C88B-68BA6E6E28E4}"/>
              </a:ext>
            </a:extLst>
          </p:cNvPr>
          <p:cNvSpPr txBox="1"/>
          <p:nvPr/>
        </p:nvSpPr>
        <p:spPr>
          <a:xfrm>
            <a:off x="-2997200" y="0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Фон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ED02C-6F6A-8416-9C24-40FE9E1E1FB8}"/>
              </a:ext>
            </a:extLst>
          </p:cNvPr>
          <p:cNvSpPr txBox="1"/>
          <p:nvPr/>
        </p:nvSpPr>
        <p:spPr>
          <a:xfrm>
            <a:off x="-2286000" y="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#1c1b22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D6FB-9AD5-7FDC-B56A-7E565290BCAA}"/>
              </a:ext>
            </a:extLst>
          </p:cNvPr>
          <p:cNvSpPr txBox="1"/>
          <p:nvPr/>
        </p:nvSpPr>
        <p:spPr>
          <a:xfrm>
            <a:off x="-3708400" y="376515"/>
            <a:ext cx="1447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FA9E9-FB81-6F69-1268-8360D41A4E53}"/>
              </a:ext>
            </a:extLst>
          </p:cNvPr>
          <p:cNvSpPr txBox="1"/>
          <p:nvPr/>
        </p:nvSpPr>
        <p:spPr>
          <a:xfrm>
            <a:off x="-2286000" y="376515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#08fba5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2C87-F948-3CBA-583B-3090B868A5BA}"/>
              </a:ext>
            </a:extLst>
          </p:cNvPr>
          <p:cNvSpPr txBox="1"/>
          <p:nvPr/>
        </p:nvSpPr>
        <p:spPr>
          <a:xfrm>
            <a:off x="-3289300" y="753031"/>
            <a:ext cx="1028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22EC5-3E7E-48F5-60EA-A5183DDEE2E8}"/>
              </a:ext>
            </a:extLst>
          </p:cNvPr>
          <p:cNvSpPr txBox="1"/>
          <p:nvPr/>
        </p:nvSpPr>
        <p:spPr>
          <a:xfrm>
            <a:off x="-2286000" y="753031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#ffffff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E869C-BE98-216B-DFBE-984285206660}"/>
              </a:ext>
            </a:extLst>
          </p:cNvPr>
          <p:cNvSpPr txBox="1"/>
          <p:nvPr/>
        </p:nvSpPr>
        <p:spPr>
          <a:xfrm>
            <a:off x="-2997200" y="1134309"/>
            <a:ext cx="736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Доп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5415-BEA9-B004-E250-29C75D9CAEE2}"/>
              </a:ext>
            </a:extLst>
          </p:cNvPr>
          <p:cNvSpPr txBox="1"/>
          <p:nvPr/>
        </p:nvSpPr>
        <p:spPr>
          <a:xfrm>
            <a:off x="-2286000" y="1134309"/>
            <a:ext cx="214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#cfcfd1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B71BAAC-3EB3-2805-7CF8-4E3607B04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9C34E-3B44-A22F-65FD-5AD899856BDB}"/>
              </a:ext>
            </a:extLst>
          </p:cNvPr>
          <p:cNvSpPr txBox="1"/>
          <p:nvPr/>
        </p:nvSpPr>
        <p:spPr>
          <a:xfrm>
            <a:off x="1524000" y="1177172"/>
            <a:ext cx="923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8FBA5"/>
                </a:solidFill>
                <a:latin typeface="Montserrat" panose="00000500000000000000" pitchFamily="2" charset="-52"/>
              </a:rPr>
              <a:t>Структура занятий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55D6C-0586-7ED4-6BEF-AC8FE8E9886C}"/>
              </a:ext>
            </a:extLst>
          </p:cNvPr>
          <p:cNvSpPr txBox="1"/>
          <p:nvPr/>
        </p:nvSpPr>
        <p:spPr>
          <a:xfrm>
            <a:off x="1524000" y="1800346"/>
            <a:ext cx="103330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Проверка домашнего задания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Проверочная работа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Теоретическая часть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Практическая работа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Разбор ошибок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Объяснение нового домашнего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256980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577</Words>
  <Application>Microsoft Office PowerPoint</Application>
  <PresentationFormat>Широкоэкранный</PresentationFormat>
  <Paragraphs>134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Юшков</dc:creator>
  <cp:lastModifiedBy>Михаил Юшков</cp:lastModifiedBy>
  <cp:revision>4</cp:revision>
  <dcterms:created xsi:type="dcterms:W3CDTF">2024-09-22T06:19:07Z</dcterms:created>
  <dcterms:modified xsi:type="dcterms:W3CDTF">2024-10-03T08:40:01Z</dcterms:modified>
</cp:coreProperties>
</file>