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2" r:id="rId2"/>
    <p:sldId id="326" r:id="rId3"/>
    <p:sldId id="325" r:id="rId4"/>
    <p:sldId id="324" r:id="rId5"/>
    <p:sldId id="343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3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4BB6D-3BE2-471E-98E1-4E5D1847885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16B9-BCEB-4103-88D5-C3CB2E759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4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8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70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2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02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81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768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56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83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03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70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13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94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02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775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113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906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01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655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23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5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5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58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42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57F97-35BF-4028-A652-16FA0527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FCBAC8-E25F-475E-9CE6-E13D0989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4AA1F-E97D-4269-BB2E-1AB4BCE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311C2-F661-4411-A5FD-2DC8EA65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4F9F4-D488-4C46-895B-6A3DD0BA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8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1D214-0C47-47D9-A4A3-791ED882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1F40BD-087B-4394-8B61-C2E45D80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2B909-E9FD-4DAA-898C-FBCA65D0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E0F7D-53BF-43DE-A385-2F3F1777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FA23B-A514-4C8E-8269-9E8D2E8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C80C1B-B6D3-4B87-8B51-6A55CAE77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FB867E-617B-43AF-AD56-4544BCD8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E1D98-B281-4134-AF70-BB94760D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47E96-50F3-4828-8B53-7FCAED65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BAC7A-4C67-4EF1-91C1-BE1BBC2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7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4117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258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D500F-DE37-40C6-B4F4-58A3D458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5AE56-898B-4D7A-B64F-58867A35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5C175-4105-4BD1-A6F9-1466E7F9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05B21-16E7-4B08-954C-1F9FB742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B1C41-B820-46D5-876C-0BFC428F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7533D-60C7-4CC3-801E-907D753A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D3391-6C40-4323-915F-B7320AC4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D7B0C-766B-4864-8275-E75CF77C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E697D-4EC5-466C-A837-5970B0D7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91B83-0C2C-407D-AD9B-AB26358B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46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88FEA-6D37-4A8C-B414-7D78CA5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B955B-E3EE-49AC-B327-C8A3BBB58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F0C068-1E3B-4BA3-810C-89A9A959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F72327-ADCE-4C15-9CFF-8083FC39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AE5C8-EF3A-44EF-8B67-C9E39D37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BCA3E3-15AB-46D7-A057-624E3E38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4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31C0E-889E-41AD-99C2-60791CAA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89A41A-8278-4A06-A063-1BF37336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5D2203-1355-431F-BB19-5DA407A1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2D9736-56D4-4E43-9A78-EBC956E9D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BC7DAB-6F7D-4635-B497-0F61BBF6F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288180-E4F8-4BA9-94B8-436EE0F5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2CC248-0524-4431-8F0D-41794154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455482-AE77-49DE-9C68-5AA23AB4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29981-75D2-4843-BFB0-0EBCDBD7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B5DB0E-ABA5-4087-A5E0-93AFD7F1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80F84-D8C7-423C-9A58-6DA3115F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59EDD9-CD13-4585-AA25-72665B13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9CC17C-0DDA-4512-9E0B-F361818C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A3D3C5-0984-42CF-91C9-7AA741ED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D8A095-CB7E-47CD-BBD1-D0E19DEF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4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48B2B-CC2D-481F-86B2-5F83831E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A55D4-7FE7-4C15-9CF0-9F1EBE7C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8A2DD-CE99-457D-95E1-0920A6C7C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F8568C-4E49-4ADB-9279-56938106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183F3E-A80C-49AC-843C-0488973C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C5BD88-4F6F-4A08-A328-31B807B4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8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FD003-85BA-4AE9-9BE2-82442FC3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4DF25E-5758-4579-B53F-92E89F1ED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94145-1F7C-41D3-89B2-F68308CD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27A3B4-63A8-4E75-BB11-D8A841E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F8F30A-FAA4-4047-8147-FB8E1401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A92DE2-2A07-4B9D-BF69-D2AA0E29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81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31A50-5391-44A1-82E5-5078D0B9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227D3C-3186-4D0D-8E2C-4F6A24E7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DAF00-A44E-4958-BF1F-DC918CA94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2074-EE0D-4FF0-9241-E958867C1A0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1056C-9156-4651-822B-35636DE1C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EEA93B-5CF8-4144-A86F-AE4BE21AE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9592-780F-4852-92CB-88E0B584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3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267" y="-1236133"/>
            <a:ext cx="8128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4" name="文本框 213"/>
          <p:cNvSpPr txBox="1"/>
          <p:nvPr/>
        </p:nvSpPr>
        <p:spPr>
          <a:xfrm>
            <a:off x="2343151" y="2439247"/>
            <a:ext cx="7372349" cy="1241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3733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Проверка уровня обучаемости</a:t>
            </a:r>
            <a:endParaRPr sz="3733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2343573" y="4045374"/>
            <a:ext cx="73236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Не переживайте </a:t>
            </a:r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3636434" y="3716867"/>
            <a:ext cx="1195917" cy="11006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algn="ctr" defTabSz="914377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67">
              <a:solidFill>
                <a:schemeClr val="bg1"/>
              </a:solidFill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4832351" y="3716867"/>
            <a:ext cx="1195917" cy="1100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algn="ctr" defTabSz="914377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67">
              <a:solidFill>
                <a:schemeClr val="bg1"/>
              </a:solidFill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028267" y="3723217"/>
            <a:ext cx="1195917" cy="11006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algn="ctr" defTabSz="914377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67">
              <a:solidFill>
                <a:schemeClr val="bg1"/>
              </a:solidFill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7224184" y="3725333"/>
            <a:ext cx="1195917" cy="11218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algn="ctr" defTabSz="914377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67">
              <a:solidFill>
                <a:schemeClr val="bg1"/>
              </a:solidFill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5272618" y="944033"/>
            <a:ext cx="1504949" cy="1507067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1300">
                  <a:solidFill>
                    <a:schemeClr val="tx1"/>
                  </a:solidFill>
                  <a:latin typeface="方正正黑简体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方正正黑简体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方正正黑简体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方正正黑简体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方正正黑简体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/>
                </a:defRPr>
              </a:lvl9pPr>
            </a:lstStyle>
            <a:p>
              <a:pPr algn="ctr" defTabSz="914377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3">
                <a:solidFill>
                  <a:schemeClr val="bg1"/>
                </a:solidFill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chemeClr val="bg1"/>
                </a:solidFill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4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65242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выводит ваше имя, возраст и место проживания.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8"/>
            <a:ext cx="4159249" cy="2413289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переменные для вашего имени, возраста и места проживания.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Присвойте им значения, соответствующие вашей личной информации.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информации о себе на экран.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35411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920929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5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945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вычисляет площадь прямоугольника по его длине и ширине.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7"/>
            <a:ext cx="4688416" cy="4857211"/>
            <a:chOff x="839089" y="1037525"/>
            <a:chExt cx="4688114" cy="4855831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9"/>
            <a:ext cx="4159249" cy="2413289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две переменные, представляющие длину и ширину прямоугольника.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Присвойте им числовые значения.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оператор * для умножения длины на ширину и вычисления площади.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результат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186546084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79110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6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945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принимает строку и преобразует ее в верхний регистр (заглавные буквы).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9"/>
            <a:ext cx="4159249" cy="2119811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строковую переменную и присвойте ей значение.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метод .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upper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() для преобразования строки в верхний регистр.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преобразованную строку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92506360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786132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7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945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вычисляет среднее значение списка чисел.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7"/>
            <a:ext cx="4688416" cy="4857211"/>
            <a:chOff x="839089" y="1037525"/>
            <a:chExt cx="4688114" cy="4855831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19" y="3179829"/>
            <a:ext cx="4414548" cy="270676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список чисел. 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numbers = []</a:t>
            </a:r>
            <a:endParaRPr lang="ru-RU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функцию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sum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() для суммирования всех чисел в списке.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функцию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len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() для определения количества чисел в списке.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Разделите сумму на количество чисел для вычисления среднего значения.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среднее значение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281702010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163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8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65242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конкатенирует (соединяет) две строки.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19" y="3179828"/>
            <a:ext cx="4414548" cy="153285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две строковые переменные и присвойте им значения.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оператор + для соединения строк.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результат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185190022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8991296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313767" y="2609851"/>
            <a:ext cx="1504951" cy="1504949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19140" y="2709334"/>
            <a:ext cx="4753187" cy="1365932"/>
            <a:chOff x="4363791" y="2019402"/>
            <a:chExt cx="3567707" cy="1024674"/>
          </a:xfrm>
        </p:grpSpPr>
        <p:sp>
          <p:nvSpPr>
            <p:cNvPr id="15365" name="文本框 37"/>
            <p:cNvSpPr txBox="1"/>
            <p:nvPr/>
          </p:nvSpPr>
          <p:spPr>
            <a:xfrm>
              <a:off x="4363791" y="2235985"/>
              <a:ext cx="3567707" cy="8080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ru-RU" altLang="zh-CN" sz="6400" dirty="0">
                  <a:solidFill>
                    <a:schemeClr val="bg1"/>
                  </a:solidFill>
                  <a:latin typeface="方正正黑简体"/>
                  <a:ea typeface="Montserrat" panose="00000500000000000000" charset="0"/>
                  <a:cs typeface="Montserrat" panose="00000500000000000000" charset="0"/>
                </a:rPr>
                <a:t>Основы</a:t>
              </a:r>
              <a:endParaRPr lang="zh-CN" altLang="en-US" sz="6400" dirty="0">
                <a:solidFill>
                  <a:schemeClr val="bg1"/>
                </a:solidFill>
                <a:latin typeface="方正正黑简体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5366" name="文本框 38"/>
            <p:cNvSpPr txBox="1"/>
            <p:nvPr/>
          </p:nvSpPr>
          <p:spPr>
            <a:xfrm>
              <a:off x="4535462" y="2019402"/>
              <a:ext cx="1286840" cy="2848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1867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Блок </a:t>
              </a:r>
              <a:r>
                <a:rPr lang="en-US" altLang="zh-CN" sz="1867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1</a:t>
              </a:r>
              <a:endParaRPr lang="zh-CN" altLang="en-US" sz="18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11" name="组合 29">
            <a:extLst>
              <a:ext uri="{FF2B5EF4-FFF2-40B4-BE49-F238E27FC236}">
                <a16:creationId xmlns:a16="http://schemas.microsoft.com/office/drawing/2014/main" id="{7F7CF6EA-EC87-468A-88F2-AD7578A21BAC}"/>
              </a:ext>
            </a:extLst>
          </p:cNvPr>
          <p:cNvGrpSpPr/>
          <p:nvPr/>
        </p:nvGrpSpPr>
        <p:grpSpPr>
          <a:xfrm rot="2152440">
            <a:off x="235860" y="203200"/>
            <a:ext cx="680657" cy="682413"/>
            <a:chOff x="3188778" y="1298779"/>
            <a:chExt cx="2462737" cy="2469230"/>
          </a:xfrm>
        </p:grpSpPr>
        <p:sp>
          <p:nvSpPr>
            <p:cNvPr id="12" name="燕尾形 3">
              <a:extLst>
                <a:ext uri="{FF2B5EF4-FFF2-40B4-BE49-F238E27FC236}">
                  <a16:creationId xmlns:a16="http://schemas.microsoft.com/office/drawing/2014/main" id="{09CEA698-8258-49D7-A1CA-A0A60DDA6AB0}"/>
                </a:ext>
              </a:extLst>
            </p:cNvPr>
            <p:cNvSpPr/>
            <p:nvPr/>
          </p:nvSpPr>
          <p:spPr>
            <a:xfrm rot="16200000">
              <a:off x="4141465" y="1298795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3" name="燕尾形 3">
              <a:extLst>
                <a:ext uri="{FF2B5EF4-FFF2-40B4-BE49-F238E27FC236}">
                  <a16:creationId xmlns:a16="http://schemas.microsoft.com/office/drawing/2014/main" id="{386B2DE1-59BB-43B0-B8CF-9FF5159FCC1B}"/>
                </a:ext>
              </a:extLst>
            </p:cNvPr>
            <p:cNvSpPr/>
            <p:nvPr/>
          </p:nvSpPr>
          <p:spPr>
            <a:xfrm>
              <a:off x="5094183" y="2259477"/>
              <a:ext cx="557332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5" name="燕尾形 3">
              <a:extLst>
                <a:ext uri="{FF2B5EF4-FFF2-40B4-BE49-F238E27FC236}">
                  <a16:creationId xmlns:a16="http://schemas.microsoft.com/office/drawing/2014/main" id="{9BCEF65F-A5E0-479F-8548-5934F4B80C0D}"/>
                </a:ext>
              </a:extLst>
            </p:cNvPr>
            <p:cNvSpPr/>
            <p:nvPr/>
          </p:nvSpPr>
          <p:spPr>
            <a:xfrm rot="16200000" flipH="1" flipV="1">
              <a:off x="4141465" y="3210661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6" name="燕尾形 3">
              <a:extLst>
                <a:ext uri="{FF2B5EF4-FFF2-40B4-BE49-F238E27FC236}">
                  <a16:creationId xmlns:a16="http://schemas.microsoft.com/office/drawing/2014/main" id="{CA55B866-DAC6-4B94-80D5-915F63D687D4}"/>
                </a:ext>
              </a:extLst>
            </p:cNvPr>
            <p:cNvSpPr/>
            <p:nvPr/>
          </p:nvSpPr>
          <p:spPr>
            <a:xfrm flipH="1">
              <a:off x="3188778" y="2257888"/>
              <a:ext cx="557332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7" name="燕尾形 3">
              <a:extLst>
                <a:ext uri="{FF2B5EF4-FFF2-40B4-BE49-F238E27FC236}">
                  <a16:creationId xmlns:a16="http://schemas.microsoft.com/office/drawing/2014/main" id="{619256FC-C480-4CB0-BBB0-EF2A3064304F}"/>
                </a:ext>
              </a:extLst>
            </p:cNvPr>
            <p:cNvSpPr/>
            <p:nvPr/>
          </p:nvSpPr>
          <p:spPr>
            <a:xfrm rot="13500000">
              <a:off x="3466633" y="1584624"/>
              <a:ext cx="557364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8" name="燕尾形 3">
              <a:extLst>
                <a:ext uri="{FF2B5EF4-FFF2-40B4-BE49-F238E27FC236}">
                  <a16:creationId xmlns:a16="http://schemas.microsoft.com/office/drawing/2014/main" id="{F53279B8-4808-47B0-9BD8-BC283CF5A716}"/>
                </a:ext>
              </a:extLst>
            </p:cNvPr>
            <p:cNvSpPr/>
            <p:nvPr/>
          </p:nvSpPr>
          <p:spPr>
            <a:xfrm rot="8100000" flipH="1">
              <a:off x="4813914" y="1585417"/>
              <a:ext cx="555775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9" name="燕尾形 3">
              <a:extLst>
                <a:ext uri="{FF2B5EF4-FFF2-40B4-BE49-F238E27FC236}">
                  <a16:creationId xmlns:a16="http://schemas.microsoft.com/office/drawing/2014/main" id="{16D2BCF5-BF48-4303-921A-D148E621B083}"/>
                </a:ext>
              </a:extLst>
            </p:cNvPr>
            <p:cNvSpPr/>
            <p:nvPr/>
          </p:nvSpPr>
          <p:spPr>
            <a:xfrm rot="8100000" flipV="1">
              <a:off x="3466634" y="2932774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燕尾形 3">
              <a:extLst>
                <a:ext uri="{FF2B5EF4-FFF2-40B4-BE49-F238E27FC236}">
                  <a16:creationId xmlns:a16="http://schemas.microsoft.com/office/drawing/2014/main" id="{C99918B5-5305-44BC-A114-1BBC6E94028A}"/>
                </a:ext>
              </a:extLst>
            </p:cNvPr>
            <p:cNvSpPr/>
            <p:nvPr/>
          </p:nvSpPr>
          <p:spPr>
            <a:xfrm rot="13500000" flipH="1" flipV="1">
              <a:off x="4813121" y="2932774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9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945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делит одно число на другое и выводит результат с остатком.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7"/>
            <a:ext cx="4688416" cy="4857211"/>
            <a:chOff x="839089" y="1037525"/>
            <a:chExt cx="4688114" cy="4855831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19" y="3179828"/>
            <a:ext cx="4414548" cy="182633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переменные для делимого и делителя.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операторы // и % для выполнения деления и получения частного и остатка.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результаты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63789781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963232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10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65242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добавляет новый элемент в список.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19" y="3179829"/>
            <a:ext cx="4414548" cy="153285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список.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метод .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append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() для добавления нового элемента в список.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обновленный список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31519943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975552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11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945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определяет количество элементов в списке.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19" y="3179829"/>
            <a:ext cx="4414548" cy="1239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список элементов.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функцию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len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() для определения длины списка.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результат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57140671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648557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12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65242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выводит элемент списка по заданному индексу.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19" y="3179829"/>
            <a:ext cx="4414548" cy="1239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список элементов.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индекс, чтобы получить элемент списка.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элемент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409196784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133909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831254" y="1897381"/>
            <a:ext cx="7144173" cy="42745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ru-RU" altLang="zh-CN" sz="9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Молодец </a:t>
            </a:r>
            <a:r>
              <a:rPr lang="en-US" altLang="zh-CN" sz="9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  <a:sym typeface="Wingdings" panose="05000000000000000000" pitchFamily="2" charset="2"/>
              </a:rPr>
              <a:t></a:t>
            </a:r>
            <a:endParaRPr lang="en-US" altLang="zh-CN" sz="9600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376767" y="2328333"/>
            <a:ext cx="3654960" cy="1254260"/>
            <a:chOff x="219753" y="1976522"/>
            <a:chExt cx="2741158" cy="941078"/>
          </a:xfrm>
        </p:grpSpPr>
        <p:sp>
          <p:nvSpPr>
            <p:cNvPr id="13340" name="文本框 38"/>
            <p:cNvSpPr txBox="1"/>
            <p:nvPr/>
          </p:nvSpPr>
          <p:spPr>
            <a:xfrm>
              <a:off x="219753" y="2417307"/>
              <a:ext cx="2741158" cy="5002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Лист ответов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3341" name="文本框 11"/>
            <p:cNvSpPr txBox="1"/>
            <p:nvPr/>
          </p:nvSpPr>
          <p:spPr>
            <a:xfrm>
              <a:off x="1979712" y="1976522"/>
              <a:ext cx="138545" cy="56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855413" y="1193407"/>
            <a:ext cx="537853" cy="666786"/>
            <a:chOff x="3580061" y="2047768"/>
            <a:chExt cx="403026" cy="499464"/>
          </a:xfrm>
        </p:grpSpPr>
        <p:sp>
          <p:nvSpPr>
            <p:cNvPr id="13338" name="文本框 16"/>
            <p:cNvSpPr txBox="1"/>
            <p:nvPr/>
          </p:nvSpPr>
          <p:spPr>
            <a:xfrm>
              <a:off x="3580061" y="2047768"/>
              <a:ext cx="268101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1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8263009" y="1101859"/>
            <a:ext cx="619693" cy="666786"/>
            <a:chOff x="6134757" y="1979898"/>
            <a:chExt cx="465474" cy="499464"/>
          </a:xfrm>
        </p:grpSpPr>
        <p:sp>
          <p:nvSpPr>
            <p:cNvPr id="13336" name="文本框 20"/>
            <p:cNvSpPr txBox="1"/>
            <p:nvPr/>
          </p:nvSpPr>
          <p:spPr>
            <a:xfrm>
              <a:off x="6134757" y="1979898"/>
              <a:ext cx="350626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7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53797" y="2176723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805727" y="1965989"/>
            <a:ext cx="639041" cy="666786"/>
            <a:chOff x="3542826" y="2627150"/>
            <a:chExt cx="478848" cy="499464"/>
          </a:xfrm>
        </p:grpSpPr>
        <p:sp>
          <p:nvSpPr>
            <p:cNvPr id="13334" name="文本框 23"/>
            <p:cNvSpPr txBox="1"/>
            <p:nvPr/>
          </p:nvSpPr>
          <p:spPr>
            <a:xfrm>
              <a:off x="3542826" y="2627150"/>
              <a:ext cx="342573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2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75834" y="2813699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8250995" y="1929263"/>
            <a:ext cx="645226" cy="666786"/>
            <a:chOff x="6086074" y="2637368"/>
            <a:chExt cx="484652" cy="499465"/>
          </a:xfrm>
        </p:grpSpPr>
        <p:sp>
          <p:nvSpPr>
            <p:cNvPr id="13332" name="文本框 26"/>
            <p:cNvSpPr txBox="1"/>
            <p:nvPr/>
          </p:nvSpPr>
          <p:spPr>
            <a:xfrm>
              <a:off x="6086074" y="2637368"/>
              <a:ext cx="368686" cy="4994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8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4807330" y="2730108"/>
            <a:ext cx="585941" cy="666786"/>
            <a:chOff x="3544028" y="3200893"/>
            <a:chExt cx="439059" cy="499464"/>
          </a:xfrm>
        </p:grpSpPr>
        <p:sp>
          <p:nvSpPr>
            <p:cNvPr id="13330" name="文本框 29"/>
            <p:cNvSpPr txBox="1"/>
            <p:nvPr/>
          </p:nvSpPr>
          <p:spPr>
            <a:xfrm>
              <a:off x="3544028" y="3200893"/>
              <a:ext cx="340170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3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8258194" y="2695501"/>
            <a:ext cx="638015" cy="666786"/>
            <a:chOff x="6091490" y="3211111"/>
            <a:chExt cx="479236" cy="500982"/>
          </a:xfrm>
        </p:grpSpPr>
        <p:sp>
          <p:nvSpPr>
            <p:cNvPr id="13328" name="文本框 32"/>
            <p:cNvSpPr txBox="1"/>
            <p:nvPr/>
          </p:nvSpPr>
          <p:spPr>
            <a:xfrm>
              <a:off x="6091490" y="3211111"/>
              <a:ext cx="357850" cy="5009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9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4453467" y="2546352"/>
            <a:ext cx="0" cy="2061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9">
            <a:extLst>
              <a:ext uri="{FF2B5EF4-FFF2-40B4-BE49-F238E27FC236}">
                <a16:creationId xmlns:a16="http://schemas.microsoft.com/office/drawing/2014/main" id="{977BB3FE-2152-49A0-9346-1AD255F53EED}"/>
              </a:ext>
            </a:extLst>
          </p:cNvPr>
          <p:cNvSpPr txBox="1"/>
          <p:nvPr/>
        </p:nvSpPr>
        <p:spPr>
          <a:xfrm>
            <a:off x="4806444" y="3419425"/>
            <a:ext cx="500458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4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2" name="直接连接符 89">
            <a:extLst>
              <a:ext uri="{FF2B5EF4-FFF2-40B4-BE49-F238E27FC236}">
                <a16:creationId xmlns:a16="http://schemas.microsoft.com/office/drawing/2014/main" id="{5921238B-7DF0-4338-ADA0-707C2F5FE23D}"/>
              </a:ext>
            </a:extLst>
          </p:cNvPr>
          <p:cNvCxnSpPr/>
          <p:nvPr/>
        </p:nvCxnSpPr>
        <p:spPr>
          <a:xfrm flipH="1">
            <a:off x="5076481" y="3688725"/>
            <a:ext cx="328083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9">
            <a:extLst>
              <a:ext uri="{FF2B5EF4-FFF2-40B4-BE49-F238E27FC236}">
                <a16:creationId xmlns:a16="http://schemas.microsoft.com/office/drawing/2014/main" id="{CDC85713-A74E-49DD-82D2-150969F00860}"/>
              </a:ext>
            </a:extLst>
          </p:cNvPr>
          <p:cNvSpPr txBox="1"/>
          <p:nvPr/>
        </p:nvSpPr>
        <p:spPr>
          <a:xfrm>
            <a:off x="8177562" y="3379984"/>
            <a:ext cx="675185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10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4" name="直接连接符 89">
            <a:extLst>
              <a:ext uri="{FF2B5EF4-FFF2-40B4-BE49-F238E27FC236}">
                <a16:creationId xmlns:a16="http://schemas.microsoft.com/office/drawing/2014/main" id="{670B75F9-5735-4AB4-A91C-8777BEAB3063}"/>
              </a:ext>
            </a:extLst>
          </p:cNvPr>
          <p:cNvCxnSpPr/>
          <p:nvPr/>
        </p:nvCxnSpPr>
        <p:spPr>
          <a:xfrm flipH="1">
            <a:off x="8595077" y="3646201"/>
            <a:ext cx="328083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29">
            <a:extLst>
              <a:ext uri="{FF2B5EF4-FFF2-40B4-BE49-F238E27FC236}">
                <a16:creationId xmlns:a16="http://schemas.microsoft.com/office/drawing/2014/main" id="{D79EDD4E-7492-4C52-A5DE-626CEA4AF4E2}"/>
              </a:ext>
            </a:extLst>
          </p:cNvPr>
          <p:cNvSpPr txBox="1"/>
          <p:nvPr/>
        </p:nvSpPr>
        <p:spPr>
          <a:xfrm>
            <a:off x="4843237" y="4144659"/>
            <a:ext cx="476412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6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6" name="直接连接符 89">
            <a:extLst>
              <a:ext uri="{FF2B5EF4-FFF2-40B4-BE49-F238E27FC236}">
                <a16:creationId xmlns:a16="http://schemas.microsoft.com/office/drawing/2014/main" id="{3F86C948-D0EB-4B27-8425-B07A5B3C886B}"/>
              </a:ext>
            </a:extLst>
          </p:cNvPr>
          <p:cNvCxnSpPr/>
          <p:nvPr/>
        </p:nvCxnSpPr>
        <p:spPr>
          <a:xfrm flipH="1">
            <a:off x="5078961" y="4402892"/>
            <a:ext cx="328083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9">
            <a:extLst>
              <a:ext uri="{FF2B5EF4-FFF2-40B4-BE49-F238E27FC236}">
                <a16:creationId xmlns:a16="http://schemas.microsoft.com/office/drawing/2014/main" id="{5A3202A6-1DCD-4F0B-BCE4-1A9EF5E650A7}"/>
              </a:ext>
            </a:extLst>
          </p:cNvPr>
          <p:cNvSpPr txBox="1"/>
          <p:nvPr/>
        </p:nvSpPr>
        <p:spPr>
          <a:xfrm>
            <a:off x="8310861" y="4154199"/>
            <a:ext cx="530915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11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8" name="直接连接符 89">
            <a:extLst>
              <a:ext uri="{FF2B5EF4-FFF2-40B4-BE49-F238E27FC236}">
                <a16:creationId xmlns:a16="http://schemas.microsoft.com/office/drawing/2014/main" id="{C53CDA81-4CF4-4F65-9B85-F64F57D68F27}"/>
              </a:ext>
            </a:extLst>
          </p:cNvPr>
          <p:cNvCxnSpPr>
            <a:cxnSpLocks/>
          </p:cNvCxnSpPr>
          <p:nvPr/>
        </p:nvCxnSpPr>
        <p:spPr>
          <a:xfrm flipH="1">
            <a:off x="8738199" y="4371580"/>
            <a:ext cx="158020" cy="352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47D5EE-8B52-4715-BB30-5AEFB791B2E1}"/>
              </a:ext>
            </a:extLst>
          </p:cNvPr>
          <p:cNvSpPr/>
          <p:nvPr/>
        </p:nvSpPr>
        <p:spPr>
          <a:xfrm>
            <a:off x="5591871" y="1193405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EA12A77-7E92-411B-AAB4-9146BA2B80A9}"/>
              </a:ext>
            </a:extLst>
          </p:cNvPr>
          <p:cNvSpPr/>
          <p:nvPr/>
        </p:nvSpPr>
        <p:spPr>
          <a:xfrm>
            <a:off x="5591871" y="1938077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9309461-C1AD-441C-85AF-AF667716E89B}"/>
              </a:ext>
            </a:extLst>
          </p:cNvPr>
          <p:cNvSpPr/>
          <p:nvPr/>
        </p:nvSpPr>
        <p:spPr>
          <a:xfrm>
            <a:off x="5591871" y="2677188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B6253CA-7A97-4C86-A38B-9C432CE7B149}"/>
              </a:ext>
            </a:extLst>
          </p:cNvPr>
          <p:cNvSpPr/>
          <p:nvPr/>
        </p:nvSpPr>
        <p:spPr>
          <a:xfrm>
            <a:off x="5591871" y="3418020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FA64FDA-74A2-40F0-926D-C831647736AE}"/>
              </a:ext>
            </a:extLst>
          </p:cNvPr>
          <p:cNvSpPr/>
          <p:nvPr/>
        </p:nvSpPr>
        <p:spPr>
          <a:xfrm>
            <a:off x="5591871" y="4158852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B61227E-1D86-4BD9-A8DD-3B3C631F2482}"/>
              </a:ext>
            </a:extLst>
          </p:cNvPr>
          <p:cNvSpPr/>
          <p:nvPr/>
        </p:nvSpPr>
        <p:spPr>
          <a:xfrm>
            <a:off x="9006304" y="1191039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A919D05-6D8B-4C44-B096-8908CEDC1023}"/>
              </a:ext>
            </a:extLst>
          </p:cNvPr>
          <p:cNvSpPr/>
          <p:nvPr/>
        </p:nvSpPr>
        <p:spPr>
          <a:xfrm>
            <a:off x="9006304" y="1935711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CDE85C6-B5B9-4B86-9D24-EC939A830359}"/>
              </a:ext>
            </a:extLst>
          </p:cNvPr>
          <p:cNvSpPr/>
          <p:nvPr/>
        </p:nvSpPr>
        <p:spPr>
          <a:xfrm>
            <a:off x="9006304" y="2674821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A44C976-CD29-433D-AA91-4EA2D9469AC9}"/>
              </a:ext>
            </a:extLst>
          </p:cNvPr>
          <p:cNvSpPr/>
          <p:nvPr/>
        </p:nvSpPr>
        <p:spPr>
          <a:xfrm>
            <a:off x="9006304" y="3415653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BBABA65-2CD5-429F-B022-9717F22769CB}"/>
              </a:ext>
            </a:extLst>
          </p:cNvPr>
          <p:cNvSpPr/>
          <p:nvPr/>
        </p:nvSpPr>
        <p:spPr>
          <a:xfrm>
            <a:off x="9006304" y="4156485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1" name="文本框 29">
            <a:extLst>
              <a:ext uri="{FF2B5EF4-FFF2-40B4-BE49-F238E27FC236}">
                <a16:creationId xmlns:a16="http://schemas.microsoft.com/office/drawing/2014/main" id="{2ECC3D84-8334-4A10-ABEA-5138CA4030C8}"/>
              </a:ext>
            </a:extLst>
          </p:cNvPr>
          <p:cNvSpPr txBox="1"/>
          <p:nvPr/>
        </p:nvSpPr>
        <p:spPr>
          <a:xfrm>
            <a:off x="4906255" y="4867037"/>
            <a:ext cx="466794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7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52" name="直接连接符 89">
            <a:extLst>
              <a:ext uri="{FF2B5EF4-FFF2-40B4-BE49-F238E27FC236}">
                <a16:creationId xmlns:a16="http://schemas.microsoft.com/office/drawing/2014/main" id="{BBB5DCA0-7B94-4339-B29E-1B27BBD9F55C}"/>
              </a:ext>
            </a:extLst>
          </p:cNvPr>
          <p:cNvCxnSpPr/>
          <p:nvPr/>
        </p:nvCxnSpPr>
        <p:spPr>
          <a:xfrm flipH="1">
            <a:off x="5137171" y="5125271"/>
            <a:ext cx="328083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>
            <a:extLst>
              <a:ext uri="{FF2B5EF4-FFF2-40B4-BE49-F238E27FC236}">
                <a16:creationId xmlns:a16="http://schemas.microsoft.com/office/drawing/2014/main" id="{7403F7DB-7D0D-4C0D-9562-75FC4CB925E9}"/>
              </a:ext>
            </a:extLst>
          </p:cNvPr>
          <p:cNvSpPr txBox="1"/>
          <p:nvPr/>
        </p:nvSpPr>
        <p:spPr>
          <a:xfrm>
            <a:off x="8271019" y="4842777"/>
            <a:ext cx="630301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12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54" name="直接连接符 89">
            <a:extLst>
              <a:ext uri="{FF2B5EF4-FFF2-40B4-BE49-F238E27FC236}">
                <a16:creationId xmlns:a16="http://schemas.microsoft.com/office/drawing/2014/main" id="{D645F681-7169-4851-ADBF-9C4E494384B5}"/>
              </a:ext>
            </a:extLst>
          </p:cNvPr>
          <p:cNvCxnSpPr>
            <a:cxnSpLocks/>
          </p:cNvCxnSpPr>
          <p:nvPr/>
        </p:nvCxnSpPr>
        <p:spPr>
          <a:xfrm flipH="1">
            <a:off x="8790075" y="5069207"/>
            <a:ext cx="158020" cy="352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4193C7BB-DBA9-4F54-8FCE-11C1959AB500}"/>
              </a:ext>
            </a:extLst>
          </p:cNvPr>
          <p:cNvSpPr/>
          <p:nvPr/>
        </p:nvSpPr>
        <p:spPr>
          <a:xfrm>
            <a:off x="5591871" y="4907860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82109B82-87B1-45E8-A236-BF8EEF8F4E16}"/>
              </a:ext>
            </a:extLst>
          </p:cNvPr>
          <p:cNvSpPr/>
          <p:nvPr/>
        </p:nvSpPr>
        <p:spPr>
          <a:xfrm>
            <a:off x="9006304" y="4897317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39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1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65242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выводит на экран фразу "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Hello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, World!".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7"/>
            <a:ext cx="4688416" cy="4857211"/>
            <a:chOff x="839089" y="1037525"/>
            <a:chExt cx="4688114" cy="4855831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8"/>
            <a:ext cx="4159249" cy="35824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print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  <a:sym typeface="Wingdings" panose="05000000000000000000" pitchFamily="2" charset="2"/>
              </a:rPr>
              <a:t>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396985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2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65242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вычисляет сумму двух чисел.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8"/>
            <a:ext cx="4159249" cy="65171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a+b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print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  <a:sym typeface="Wingdings" panose="05000000000000000000" pitchFamily="2" charset="2"/>
              </a:rPr>
              <a:t>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4683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927938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</a:t>
              </a:r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3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8"/>
            <a:ext cx="4159249" cy="945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переводит температуру в градусах Цельсия в градусы Фаренгейта.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8"/>
            <a:ext cx="4159249" cy="945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формулу (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celsius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* 9/5) + 32 для преобразования градусов Цельсия в градусы Фаренгейта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6285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910905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645</Words>
  <Application>Microsoft Office PowerPoint</Application>
  <PresentationFormat>Широкоэкранный</PresentationFormat>
  <Paragraphs>164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Montserrat</vt:lpstr>
      <vt:lpstr>方正正黑简体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Юшков</dc:creator>
  <cp:lastModifiedBy>Михаил Юшков</cp:lastModifiedBy>
  <cp:revision>2</cp:revision>
  <dcterms:created xsi:type="dcterms:W3CDTF">2023-10-07T14:42:53Z</dcterms:created>
  <dcterms:modified xsi:type="dcterms:W3CDTF">2024-10-03T10:34:16Z</dcterms:modified>
</cp:coreProperties>
</file>