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4C0D5-D04F-46C7-930B-03EC8A869753}" v="10" dt="2024-09-16T18:59:1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ismae Shielda Arcilla" userId="bf4304e141453058" providerId="Windows Live" clId="Web-{B4E4C0D5-D04F-46C7-930B-03EC8A869753}"/>
    <pc:docChg chg="modSld">
      <pc:chgData name="Lorismae Shielda Arcilla" userId="bf4304e141453058" providerId="Windows Live" clId="Web-{B4E4C0D5-D04F-46C7-930B-03EC8A869753}" dt="2024-09-16T18:59:15.394" v="8" actId="20577"/>
      <pc:docMkLst>
        <pc:docMk/>
      </pc:docMkLst>
      <pc:sldChg chg="modSp">
        <pc:chgData name="Lorismae Shielda Arcilla" userId="bf4304e141453058" providerId="Windows Live" clId="Web-{B4E4C0D5-D04F-46C7-930B-03EC8A869753}" dt="2024-09-16T18:59:15.394" v="8" actId="20577"/>
        <pc:sldMkLst>
          <pc:docMk/>
          <pc:sldMk cId="109857222" sldId="256"/>
        </pc:sldMkLst>
        <pc:spChg chg="mod">
          <ac:chgData name="Lorismae Shielda Arcilla" userId="bf4304e141453058" providerId="Windows Live" clId="Web-{B4E4C0D5-D04F-46C7-930B-03EC8A869753}" dt="2024-09-16T18:59:15.394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INVALID CV FILE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INVALID CV FILE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2024-09-16T18:58:58Z</dcterms:created>
  <dcterms:modified xsi:type="dcterms:W3CDTF">2024-09-16T18:59:25Z</dcterms:modified>
</cp:coreProperties>
</file>