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67" r:id="rId3"/>
    <p:sldId id="275" r:id="rId4"/>
    <p:sldId id="279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654D14-1B50-4735-9C0F-50BD26243867}" type="datetime1">
              <a:rPr lang="pt-PT" smtClean="0"/>
              <a:t>02/04/2018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E09C0A-43AB-4D83-8936-AE09CC6139E6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título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64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271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784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912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E91417-18D2-4A41-85F6-2C7DA588AC21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D557A6-C7C1-4F81-93E2-3BBF68465E54}" type="datetime1">
              <a:rPr lang="pt-PT" smtClean="0"/>
              <a:t>02/04/2018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EC839-982B-4D21-8FAF-DF345AE31BF1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99607A-C36F-4618-AFAF-BB5E787A5CB6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BDB58-9009-41A4-803B-AF046C0737B2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45255-6416-44F2-BC67-83A78F17B8D8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3524E-2B1C-41BA-B367-F3348B9471A3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7278B-0DB9-419E-991C-0DCB2C2212FE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40DF38-CCEA-4CBD-B547-1A3949FBABB4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título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57A951D-D2C2-4AA4-80AE-D9281AA21BEE}" type="datetime1">
              <a:rPr lang="pt-PT" noProof="0" smtClean="0"/>
              <a:t>02/04/2018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Empresa de moldes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Proposta de trabalho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5CF23C-5B95-4166-9C24-95A2D98D4ED1}"/>
              </a:ext>
            </a:extLst>
          </p:cNvPr>
          <p:cNvSpPr txBox="1"/>
          <p:nvPr/>
        </p:nvSpPr>
        <p:spPr>
          <a:xfrm>
            <a:off x="1066800" y="648866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P3G9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Análise de requisitos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pt-PT" dirty="0"/>
              <a:t>A empresa tem vários trabalhadores caracterizados por um </a:t>
            </a:r>
            <a:r>
              <a:rPr lang="pt-PT" dirty="0" err="1"/>
              <a:t>nmec</a:t>
            </a:r>
            <a:r>
              <a:rPr lang="pt-PT" dirty="0"/>
              <a:t>, nome, morada, departamento</a:t>
            </a:r>
          </a:p>
          <a:p>
            <a:r>
              <a:rPr lang="pt-PT" dirty="0"/>
              <a:t>A empresa tem vários departamentos caraterizados por número do departamento, nome, tipo, morada, manager</a:t>
            </a:r>
          </a:p>
          <a:p>
            <a:r>
              <a:rPr lang="pt-PT" dirty="0"/>
              <a:t>O departamento de vendas vende moldes aos clientes, os </a:t>
            </a:r>
            <a:r>
              <a:rPr lang="pt-PT" dirty="0" err="1"/>
              <a:t>clintes</a:t>
            </a:r>
            <a:r>
              <a:rPr lang="pt-PT" dirty="0"/>
              <a:t> são caracterizados por ID do cliente, nome, morada, NIF</a:t>
            </a:r>
          </a:p>
          <a:p>
            <a:r>
              <a:rPr lang="pt-PT" dirty="0"/>
              <a:t>No processo de venda queremos saber o ID da venda, vendedor, cliente, moldes vendidos, montante, data</a:t>
            </a:r>
          </a:p>
          <a:p>
            <a:r>
              <a:rPr lang="pt-PT" dirty="0"/>
              <a:t>O molde é caracterizado pelo ID do molde, nome, status (em projeto, produção, armazém, vendido, abatido), garantia e uma descrição</a:t>
            </a:r>
          </a:p>
          <a:p>
            <a:r>
              <a:rPr lang="pt-PT" dirty="0"/>
              <a:t>O molde contém vários sensores dos quais se deseja obter registos do valor em função da data e hora</a:t>
            </a:r>
          </a:p>
          <a:p>
            <a:r>
              <a:rPr lang="pt-PT" dirty="0"/>
              <a:t>Os sensores são caracterizados por um número sequencial interno ao molde, nome, tipo (termómetro, acelerómetro, etc.) e descrição</a:t>
            </a:r>
          </a:p>
          <a:p>
            <a:r>
              <a:rPr lang="pt-PT" dirty="0"/>
              <a:t>O departamento de projetos realiza projetos para a construção de moldes, os projetos são caracterizados ID do projeto, líder de equipa, projetistas. O líder de equipa é um dos projetistas</a:t>
            </a:r>
          </a:p>
          <a:p>
            <a:r>
              <a:rPr lang="pt-PT" dirty="0"/>
              <a:t>Um projetista pode ser designer, projetista mecânico ou projetista elétrico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/>
              <a:t>Diagrama e/r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A165491-964B-4CAC-ACC8-C27E50062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58510"/>
            <a:ext cx="7166063" cy="6732907"/>
          </a:xfr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/>
              <a:t>Esquema relacional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A165491-964B-4CAC-ACC8-C27E50062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7" y="58510"/>
            <a:ext cx="2651475" cy="6732907"/>
          </a:xfr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5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tilo Empresarial com uma Linha Vermelha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412_TF03031023" id="{EE8E7D53-3B33-49E7-9547-BEF698E66813}" vid="{5E7F4FB8-D04F-48DA-A121-9FC2B85B7C33}"/>
    </a:ext>
  </a:extLst>
</a:theme>
</file>

<file path=ppt/theme/theme2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uma linha vermelha (ecrã panorâmico)</Template>
  <TotalTime>67</TotalTime>
  <Words>214</Words>
  <Application>Microsoft Office PowerPoint</Application>
  <PresentationFormat>Ecrã Panorâmico</PresentationFormat>
  <Paragraphs>19</Paragraphs>
  <Slides>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Cambria</vt:lpstr>
      <vt:lpstr>Estilo Empresarial com uma Linha Vermelha 16x9</vt:lpstr>
      <vt:lpstr>Empresa de moldes</vt:lpstr>
      <vt:lpstr>Análise de requisitos</vt:lpstr>
      <vt:lpstr>Diagrama e/r</vt:lpstr>
      <vt:lpstr>Esquema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de moldes</dc:title>
  <dc:creator>sapo free</dc:creator>
  <cp:lastModifiedBy>sapo free</cp:lastModifiedBy>
  <cp:revision>4</cp:revision>
  <dcterms:created xsi:type="dcterms:W3CDTF">2018-04-02T14:02:36Z</dcterms:created>
  <dcterms:modified xsi:type="dcterms:W3CDTF">2018-04-02T15:10:07Z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