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36" y="2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9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7109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4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0280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9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89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9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2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5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2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4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5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0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SaaS Platform for APTRANSCO &amp; Banking Exam Preparation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AI-powered Mock Tests, Practice &amp; Analytics</a:t>
            </a:r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921" y="0"/>
            <a:ext cx="6347714" cy="1320800"/>
          </a:xfrm>
        </p:spPr>
        <p:txBody>
          <a:bodyPr/>
          <a:lstStyle/>
          <a:p>
            <a:pPr algn="ctr"/>
            <a:r>
              <a:rPr lang="en-US" dirty="0"/>
              <a:t>Blueprint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" y="766916"/>
            <a:ext cx="9123615" cy="609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8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6347714" cy="1320800"/>
          </a:xfrm>
        </p:spPr>
        <p:txBody>
          <a:bodyPr/>
          <a:lstStyle/>
          <a:p>
            <a:pPr algn="ctr"/>
            <a:r>
              <a:rPr lang="en-US" dirty="0"/>
              <a:t>Blueprint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07922"/>
            <a:ext cx="9144000" cy="615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0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573" y="-50800"/>
            <a:ext cx="6347714" cy="1320800"/>
          </a:xfrm>
        </p:spPr>
        <p:txBody>
          <a:bodyPr/>
          <a:lstStyle/>
          <a:p>
            <a:pPr algn="ctr"/>
            <a:r>
              <a:rPr lang="en-US" dirty="0"/>
              <a:t>Blueprint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928"/>
            <a:ext cx="9143999" cy="620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1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Dashboard</a:t>
            </a:r>
            <a:endParaRPr dirty="0"/>
          </a:p>
          <a:p>
            <a:r>
              <a:rPr dirty="0" smtClean="0"/>
              <a:t>Question </a:t>
            </a:r>
            <a:r>
              <a:rPr dirty="0"/>
              <a:t>Bank (main core)</a:t>
            </a:r>
          </a:p>
          <a:p>
            <a:r>
              <a:rPr dirty="0" smtClean="0"/>
              <a:t>Practice </a:t>
            </a:r>
            <a:r>
              <a:rPr dirty="0"/>
              <a:t>Materials</a:t>
            </a:r>
          </a:p>
          <a:p>
            <a:r>
              <a:rPr dirty="0" smtClean="0"/>
              <a:t>Mock </a:t>
            </a:r>
            <a:r>
              <a:rPr dirty="0"/>
              <a:t>Tests (full/sectional)</a:t>
            </a:r>
          </a:p>
          <a:p>
            <a:r>
              <a:rPr dirty="0" smtClean="0"/>
              <a:t>AI </a:t>
            </a:r>
            <a:r>
              <a:rPr dirty="0"/>
              <a:t>Doubt Section</a:t>
            </a:r>
          </a:p>
          <a:p>
            <a:r>
              <a:rPr dirty="0" smtClean="0"/>
              <a:t>Secret Strategy Videos</a:t>
            </a:r>
            <a:endParaRPr dirty="0"/>
          </a:p>
          <a:p>
            <a:r>
              <a:rPr dirty="0" smtClean="0"/>
              <a:t>Daily </a:t>
            </a:r>
            <a:r>
              <a:rPr dirty="0"/>
              <a:t>AI Feedback</a:t>
            </a:r>
          </a:p>
          <a:p>
            <a:r>
              <a:rPr dirty="0" smtClean="0"/>
              <a:t>Performance </a:t>
            </a:r>
            <a:r>
              <a:rPr dirty="0"/>
              <a:t>Analytics Dashboard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Unique </a:t>
            </a:r>
            <a:r>
              <a:rPr dirty="0" smtClean="0"/>
              <a:t>Features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AI </a:t>
            </a:r>
            <a:r>
              <a:rPr dirty="0"/>
              <a:t>Question Generator</a:t>
            </a:r>
          </a:p>
          <a:p>
            <a:r>
              <a:rPr dirty="0" smtClean="0"/>
              <a:t>District </a:t>
            </a:r>
            <a:r>
              <a:rPr dirty="0"/>
              <a:t>&amp; State Level Contests</a:t>
            </a:r>
          </a:p>
          <a:p>
            <a:r>
              <a:rPr dirty="0" smtClean="0"/>
              <a:t>Gamification </a:t>
            </a:r>
            <a:r>
              <a:rPr dirty="0"/>
              <a:t>Layer (coins, ranks, badges)</a:t>
            </a:r>
          </a:p>
          <a:p>
            <a:r>
              <a:rPr dirty="0" smtClean="0"/>
              <a:t>AI-driven </a:t>
            </a:r>
            <a:r>
              <a:rPr dirty="0"/>
              <a:t>personalized study plan</a:t>
            </a:r>
          </a:p>
          <a:p>
            <a:r>
              <a:rPr dirty="0" smtClean="0"/>
              <a:t>Subscription-based </a:t>
            </a:r>
            <a:r>
              <a:rPr dirty="0"/>
              <a:t>SaaS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Frontend</a:t>
            </a:r>
            <a:r>
              <a:rPr lang="en-IN" b="1" dirty="0"/>
              <a:t>:</a:t>
            </a:r>
            <a:r>
              <a:rPr lang="en-IN" dirty="0"/>
              <a:t> Next.js, Tailwind CSS, </a:t>
            </a:r>
            <a:r>
              <a:rPr lang="en-IN" dirty="0" err="1"/>
              <a:t>Redux</a:t>
            </a:r>
            <a:r>
              <a:rPr lang="en-IN" dirty="0"/>
              <a:t>, </a:t>
            </a:r>
            <a:r>
              <a:rPr lang="en-IN" dirty="0" smtClean="0"/>
              <a:t>Chart.js</a:t>
            </a:r>
          </a:p>
          <a:p>
            <a:r>
              <a:rPr lang="en-IN" b="1" dirty="0" smtClean="0"/>
              <a:t>Backend</a:t>
            </a:r>
            <a:r>
              <a:rPr lang="en-IN" b="1" dirty="0"/>
              <a:t>:</a:t>
            </a:r>
            <a:r>
              <a:rPr lang="en-IN" dirty="0"/>
              <a:t> </a:t>
            </a:r>
            <a:r>
              <a:rPr lang="en-IN" dirty="0" err="1"/>
              <a:t>FastAPI</a:t>
            </a:r>
            <a:r>
              <a:rPr lang="en-IN" dirty="0"/>
              <a:t>, </a:t>
            </a:r>
            <a:r>
              <a:rPr lang="en-IN" dirty="0" err="1"/>
              <a:t>Redis</a:t>
            </a:r>
            <a:r>
              <a:rPr lang="en-IN" dirty="0"/>
              <a:t>, Celery/AWS SNS, </a:t>
            </a:r>
            <a:r>
              <a:rPr lang="en-IN" dirty="0" smtClean="0"/>
              <a:t>JWT/OAuth2</a:t>
            </a:r>
          </a:p>
          <a:p>
            <a:r>
              <a:rPr lang="en-IN" b="1" dirty="0" smtClean="0"/>
              <a:t>Database </a:t>
            </a:r>
            <a:r>
              <a:rPr lang="en-IN" b="1" dirty="0"/>
              <a:t>&amp; Storage:</a:t>
            </a:r>
            <a:r>
              <a:rPr lang="en-IN" dirty="0"/>
              <a:t> PostgreSQL, FAISS, AWS </a:t>
            </a:r>
            <a:r>
              <a:rPr lang="en-IN" dirty="0" smtClean="0"/>
              <a:t>S3</a:t>
            </a:r>
          </a:p>
          <a:p>
            <a:r>
              <a:rPr lang="en-IN" b="1" dirty="0" smtClean="0"/>
              <a:t>Payments</a:t>
            </a:r>
            <a:r>
              <a:rPr lang="en-IN" b="1" dirty="0"/>
              <a:t>:</a:t>
            </a:r>
            <a:r>
              <a:rPr lang="en-IN" dirty="0"/>
              <a:t> </a:t>
            </a:r>
            <a:r>
              <a:rPr lang="en-IN" dirty="0" err="1" smtClean="0"/>
              <a:t>Razorpay</a:t>
            </a:r>
            <a:endParaRPr lang="en-IN" dirty="0" smtClean="0"/>
          </a:p>
          <a:p>
            <a:r>
              <a:rPr lang="en-IN" b="1" dirty="0" smtClean="0"/>
              <a:t>Infra</a:t>
            </a:r>
            <a:r>
              <a:rPr lang="en-IN" b="1" dirty="0"/>
              <a:t>:</a:t>
            </a:r>
            <a:r>
              <a:rPr lang="en-IN" dirty="0"/>
              <a:t> AWS, Docker, </a:t>
            </a:r>
            <a:r>
              <a:rPr lang="en-IN" dirty="0" smtClean="0"/>
              <a:t>Kubernetes</a:t>
            </a:r>
          </a:p>
          <a:p>
            <a:r>
              <a:rPr lang="en-IN" b="1" dirty="0" smtClean="0"/>
              <a:t>AI</a:t>
            </a:r>
            <a:r>
              <a:rPr lang="en-IN" b="1" dirty="0"/>
              <a:t>:</a:t>
            </a:r>
            <a:r>
              <a:rPr lang="en-IN" dirty="0"/>
              <a:t> Hugging Face, </a:t>
            </a:r>
            <a:r>
              <a:rPr lang="en-IN" dirty="0" err="1"/>
              <a:t>LangChain</a:t>
            </a:r>
            <a:r>
              <a:rPr lang="en-IN" dirty="0"/>
              <a:t>, </a:t>
            </a:r>
            <a:r>
              <a:rPr lang="en-IN" dirty="0" err="1" smtClean="0"/>
              <a:t>PyTorch</a:t>
            </a:r>
            <a:endParaRPr lang="en-IN" dirty="0" smtClean="0"/>
          </a:p>
          <a:p>
            <a:r>
              <a:rPr lang="en-US" b="1" dirty="0" smtClean="0"/>
              <a:t>Monitoring: </a:t>
            </a:r>
            <a:r>
              <a:rPr lang="en-US" dirty="0" err="1" smtClean="0"/>
              <a:t>Prometheus+Grafana</a:t>
            </a:r>
            <a:r>
              <a:rPr lang="en-US" dirty="0" smtClean="0"/>
              <a:t>, </a:t>
            </a:r>
            <a:r>
              <a:rPr lang="en-US" smtClean="0"/>
              <a:t>ELK Stack, Sentry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Example (Mock Test Flow)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Student starts test (Frontend calls API)</a:t>
            </a:r>
          </a:p>
          <a:p>
            <a:r>
              <a:t>2. Questions fetched from DB via FastAPI</a:t>
            </a:r>
          </a:p>
          <a:p>
            <a:r>
              <a:t>3. User submits answers</a:t>
            </a:r>
          </a:p>
          <a:p>
            <a:r>
              <a:t>4. Score + AI feedback generated via Celery</a:t>
            </a:r>
          </a:p>
          <a:p>
            <a:r>
              <a:t>5. Dashboard updated with performance analytics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Freemium</a:t>
            </a:r>
            <a:r>
              <a:rPr dirty="0"/>
              <a:t>: Free basic tests + Paid premium</a:t>
            </a:r>
          </a:p>
          <a:p>
            <a:r>
              <a:rPr dirty="0" smtClean="0"/>
              <a:t>Subscription </a:t>
            </a:r>
            <a:r>
              <a:rPr dirty="0"/>
              <a:t>Plans: Monthly / Yearly</a:t>
            </a:r>
          </a:p>
          <a:p>
            <a:r>
              <a:rPr dirty="0" smtClean="0"/>
              <a:t>Contest </a:t>
            </a:r>
            <a:r>
              <a:rPr dirty="0"/>
              <a:t>participation fees</a:t>
            </a:r>
          </a:p>
          <a:p>
            <a:r>
              <a:rPr dirty="0" smtClean="0"/>
              <a:t>AI-powered </a:t>
            </a:r>
            <a:r>
              <a:rPr dirty="0"/>
              <a:t>doubt solving as add-on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For </a:t>
            </a:r>
            <a:r>
              <a:rPr dirty="0"/>
              <a:t>Students → Easy prep, personalized, engaging</a:t>
            </a:r>
          </a:p>
          <a:p>
            <a:r>
              <a:rPr dirty="0" smtClean="0"/>
              <a:t>For </a:t>
            </a:r>
            <a:r>
              <a:rPr dirty="0"/>
              <a:t>Institute → Scalable SaaS model</a:t>
            </a:r>
          </a:p>
          <a:p>
            <a:r>
              <a:rPr dirty="0" smtClean="0"/>
              <a:t>For </a:t>
            </a:r>
            <a:r>
              <a:rPr dirty="0"/>
              <a:t>Investors → High growth, recurring revenue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Phase 1: MVP with Question Bank + Mock Tests</a:t>
            </a:r>
          </a:p>
          <a:p>
            <a:r>
              <a:t>Phase 2: AI Doubt Section + Gamification</a:t>
            </a:r>
          </a:p>
          <a:p>
            <a:r>
              <a:t>Phase 3: Live Sessions + District/State Contests</a:t>
            </a:r>
          </a:p>
          <a:p>
            <a:r>
              <a:t>Phase 4: Advanced AI Study Plans &amp; Expansion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Current </a:t>
            </a:r>
            <a:r>
              <a:rPr dirty="0"/>
              <a:t>exam apps are generic &amp; outdated</a:t>
            </a:r>
          </a:p>
          <a:p>
            <a:r>
              <a:rPr dirty="0" smtClean="0"/>
              <a:t>No </a:t>
            </a:r>
            <a:r>
              <a:rPr dirty="0"/>
              <a:t>APTRANSCO-specific content</a:t>
            </a:r>
          </a:p>
          <a:p>
            <a:r>
              <a:rPr dirty="0" smtClean="0"/>
              <a:t>No </a:t>
            </a:r>
            <a:r>
              <a:rPr dirty="0"/>
              <a:t>AI-based personalized feedback</a:t>
            </a:r>
          </a:p>
          <a:p>
            <a:r>
              <a:rPr dirty="0" smtClean="0"/>
              <a:t>Students </a:t>
            </a:r>
            <a:r>
              <a:rPr dirty="0"/>
              <a:t>need engaging &amp; affordable 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This SaaS platform is unique, scalable, and tailored for</a:t>
            </a:r>
          </a:p>
          <a:p>
            <a:r>
              <a:rPr dirty="0"/>
              <a:t>APTRANSCO + Banking exams</a:t>
            </a:r>
            <a:r>
              <a:rPr dirty="0" smtClean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SaaS platform for APTRANSCO + Banking exams</a:t>
            </a:r>
          </a:p>
          <a:p>
            <a:r>
              <a:rPr dirty="0" smtClean="0"/>
              <a:t> </a:t>
            </a:r>
            <a:r>
              <a:rPr dirty="0"/>
              <a:t>AI-generated questions &amp; feedback</a:t>
            </a:r>
          </a:p>
          <a:p>
            <a:r>
              <a:rPr dirty="0" smtClean="0"/>
              <a:t> </a:t>
            </a:r>
            <a:r>
              <a:rPr dirty="0"/>
              <a:t>Mock tests &amp; practice sets</a:t>
            </a:r>
          </a:p>
          <a:p>
            <a:r>
              <a:rPr lang="en-US" dirty="0"/>
              <a:t> </a:t>
            </a:r>
            <a:r>
              <a:rPr dirty="0" smtClean="0"/>
              <a:t>Gamification </a:t>
            </a:r>
            <a:r>
              <a:rPr dirty="0"/>
              <a:t>(coins, badges, leaderboards)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548" y="196646"/>
            <a:ext cx="6347713" cy="1320800"/>
          </a:xfrm>
        </p:spPr>
        <p:txBody>
          <a:bodyPr/>
          <a:lstStyle/>
          <a:p>
            <a:pPr algn="ctr"/>
            <a:r>
              <a:rPr dirty="0" smtClean="0"/>
              <a:t>Blueprint</a:t>
            </a:r>
            <a:endParaRPr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3058"/>
            <a:ext cx="9144000" cy="58649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896" y="0"/>
            <a:ext cx="6347714" cy="1320800"/>
          </a:xfrm>
        </p:spPr>
        <p:txBody>
          <a:bodyPr/>
          <a:lstStyle/>
          <a:p>
            <a:pPr algn="ctr"/>
            <a:r>
              <a:rPr lang="en-US" dirty="0" smtClean="0"/>
              <a:t>Blueprint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25910"/>
            <a:ext cx="9144000" cy="612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2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579" y="-50800"/>
            <a:ext cx="6347714" cy="1320800"/>
          </a:xfrm>
        </p:spPr>
        <p:txBody>
          <a:bodyPr/>
          <a:lstStyle/>
          <a:p>
            <a:pPr algn="ctr"/>
            <a:r>
              <a:rPr lang="en-US" dirty="0"/>
              <a:t>Blueprint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264"/>
            <a:ext cx="9143999" cy="622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2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6347714" cy="1320800"/>
          </a:xfrm>
        </p:spPr>
        <p:txBody>
          <a:bodyPr/>
          <a:lstStyle/>
          <a:p>
            <a:pPr algn="ctr"/>
            <a:r>
              <a:rPr lang="en-US" dirty="0"/>
              <a:t>Blueprint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7418"/>
            <a:ext cx="9144000" cy="612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6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425" y="-9832"/>
            <a:ext cx="6347714" cy="1320800"/>
          </a:xfrm>
        </p:spPr>
        <p:txBody>
          <a:bodyPr/>
          <a:lstStyle/>
          <a:p>
            <a:pPr algn="ctr"/>
            <a:r>
              <a:rPr lang="en-US" dirty="0"/>
              <a:t>Blueprint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6916"/>
            <a:ext cx="9144000" cy="609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0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754" y="0"/>
            <a:ext cx="6347714" cy="1320800"/>
          </a:xfrm>
        </p:spPr>
        <p:txBody>
          <a:bodyPr/>
          <a:lstStyle/>
          <a:p>
            <a:pPr algn="ctr"/>
            <a:r>
              <a:rPr lang="en-US" dirty="0"/>
              <a:t>Blueprint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755"/>
            <a:ext cx="9144000" cy="613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0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1642</TotalTime>
  <Words>336</Words>
  <Application>Microsoft Office PowerPoint</Application>
  <PresentationFormat>On-screen Show (4:3)</PresentationFormat>
  <Paragraphs>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SaaS Platform for APTRANSCO &amp; Banking Exam Preparation</vt:lpstr>
      <vt:lpstr>Problem Statement</vt:lpstr>
      <vt:lpstr>Our Solution</vt:lpstr>
      <vt:lpstr>Blueprint</vt:lpstr>
      <vt:lpstr>Blueprint</vt:lpstr>
      <vt:lpstr>Blueprint</vt:lpstr>
      <vt:lpstr>Blueprint</vt:lpstr>
      <vt:lpstr>Blueprint</vt:lpstr>
      <vt:lpstr>Blueprint</vt:lpstr>
      <vt:lpstr>Blueprint</vt:lpstr>
      <vt:lpstr>Blueprint</vt:lpstr>
      <vt:lpstr>Blueprint</vt:lpstr>
      <vt:lpstr>Key Features</vt:lpstr>
      <vt:lpstr>Unique Features</vt:lpstr>
      <vt:lpstr>Tech Stack</vt:lpstr>
      <vt:lpstr>Workflow Example (Mock Test Flow)</vt:lpstr>
      <vt:lpstr>Revenue Model</vt:lpstr>
      <vt:lpstr>Benefits</vt:lpstr>
      <vt:lpstr>Roadmap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Platform for APTRANSCO &amp; Banking Exam Preparation</dc:title>
  <dc:subject/>
  <dc:creator/>
  <cp:keywords/>
  <dc:description>generated using python-pptx</dc:description>
  <cp:lastModifiedBy>Kollipara Abhishek</cp:lastModifiedBy>
  <cp:revision>5</cp:revision>
  <dcterms:created xsi:type="dcterms:W3CDTF">2013-01-27T09:14:16Z</dcterms:created>
  <dcterms:modified xsi:type="dcterms:W3CDTF">2025-09-09T14:52:39Z</dcterms:modified>
  <cp:category/>
</cp:coreProperties>
</file>