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LqJQ3pbc+v8HRsaJ/fLtqXfN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520" cy="68536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/>
          <p:nvPr/>
        </p:nvSpPr>
        <p:spPr>
          <a:xfrm>
            <a:off x="288000" y="1800000"/>
            <a:ext cx="309204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 AMABILIDAD, JUSTO, CON TOLERANCIA,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 PROPORCIÓN </a:t>
            </a:r>
            <a:r>
              <a:rPr b="1" i="1" lang="es-BO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016000" y="3334320"/>
            <a:ext cx="1079640" cy="13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SIN ESPECTATIVAS, ACEPTACIÓN, COMPRENSIÓN, EMPATÍA, NO JUZGAR, APRENDER A VER EN LA CRISIS, PEDIR AYUDA AL OTRO, HUMILDAD, RESPIRACIÓN BAJA, ATENCIÓN   </a:t>
            </a:r>
            <a:r>
              <a:rPr b="1" i="1" lang="es-BO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s-BO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s-BO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BO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4176000" y="3064680"/>
            <a:ext cx="1149480" cy="104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REPRESIÓN, IDENTIFICACIÓN, MIEDO, ATRAPADO, COMPULSIÓN, MECANICIDAD, OLVIDO DE SÍ, TEMOR A SEGUIR CRECIENDO CUANDO ESTOY BIEN, AUTOEXIGENCIAS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5472000" y="3345840"/>
            <a:ext cx="1104840" cy="136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SABIDURÍA, BONDAD, RECONCILIANDO, EXPRESAR LAS VIRTUDES DEL GUÍA, TRANQUILIDAD, RELAX, EL INTENTO, DISPONIBLE A ESCUCHAR AL GUÍA, ABRAZÁNDOME, FUERZA, SOLTANDO, AGRADECIENDO, CON CALMA, RESPIRACIÓN BAJA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288000" y="5074560"/>
            <a:ext cx="3128760" cy="92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SORPRENDIDO, ABRUMADO, PARALIZADO, BLOQUEADO, FRÍO, DESESTABILIZADO, SE CORRIÓ EL PISO, SIN EQUILIBRIO, INESPERADO, SIN RESPUESTAS 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672000" y="5055120"/>
            <a:ext cx="3166200" cy="42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EXIGENTE, INJUSTO, DESPROPORCIONADO,  IMPREVISIBLE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7056000" y="1656000"/>
            <a:ext cx="1799640" cy="122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“Me propongo ser tolerante, justo, proporcionado y amable” 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BO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984000" y="3346920"/>
            <a:ext cx="1869120" cy="7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“Por desilusión me sorprendo, pero soltando las expectativas aprendo a actuar con amabilidad y proporción”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6984000" y="5112000"/>
            <a:ext cx="1869120" cy="84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1" lang="es-B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temor soy exigente y en contacto con el Guía puedo ser compasivo ante cualquier situación</a:t>
            </a:r>
            <a:r>
              <a:rPr b="1" i="1" lang="es-BO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576000" y="3052080"/>
            <a:ext cx="107964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FRACASO DE LA CREENCIA, IGNORANCIA, LO DESCONOCIDO, DESILUSIÓN, FRUSTRACIÓN, ENJUICIO, FALSAS EXPECTATIVAS, LO IMPREVISTO , DÉBIL</a:t>
            </a:r>
            <a:r>
              <a:rPr b="1" i="1" lang="es-BO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BO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744000" y="1800000"/>
            <a:ext cx="309204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BO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 COMPASIÓN RECÍPROCA, “CO-COMPASIÓN”, DESAPEGO CON CURIOSIDAD Y EMPATÍA, LÚDICA, BUEN HUMOR, ALEGRÍA, SERENIDAD   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