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34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cuments\THP\DATA\Semaine_3\Projet_presentation\Fr&#233;quentation%20et%20films%20dans%20les%20salles%20de%20cin&#233;m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b="1" dirty="0"/>
              <a:t>Evolution de fréquentation de court,</a:t>
            </a:r>
            <a:r>
              <a:rPr lang="fr-FR" sz="1800" b="1" baseline="0" dirty="0"/>
              <a:t> long métrage et hors film</a:t>
            </a:r>
            <a:endParaRPr lang="fr-FR" sz="1800" b="1" dirty="0"/>
          </a:p>
        </c:rich>
      </c:tx>
      <c:layout>
        <c:manualLayout>
          <c:xMode val="edge"/>
          <c:yMode val="edge"/>
          <c:x val="0.2353655261673048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1514013479677641E-2"/>
          <c:y val="0.10281459959296484"/>
          <c:w val="0.90721535305214962"/>
          <c:h val="0.75793143214647285"/>
        </c:manualLayout>
      </c:layout>
      <c:lineChart>
        <c:grouping val="standard"/>
        <c:varyColors val="0"/>
        <c:ser>
          <c:idx val="0"/>
          <c:order val="0"/>
          <c:tx>
            <c:v>Fréquentation Longs-Métrages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'LM CM HF'!$A$8:$A$24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HF'!$C$8:$C$24</c:f>
              <c:numCache>
                <c:formatCode>#\ ##0.0\ \ </c:formatCode>
                <c:ptCount val="17"/>
                <c:pt idx="0">
                  <c:v>194556025</c:v>
                </c:pt>
                <c:pt idx="1">
                  <c:v>174436306</c:v>
                </c:pt>
                <c:pt idx="2">
                  <c:v>187521758</c:v>
                </c:pt>
                <c:pt idx="3">
                  <c:v>176833986</c:v>
                </c:pt>
                <c:pt idx="4">
                  <c:v>188520360</c:v>
                </c:pt>
                <c:pt idx="5">
                  <c:v>199709129</c:v>
                </c:pt>
                <c:pt idx="6">
                  <c:v>205108257</c:v>
                </c:pt>
                <c:pt idx="7">
                  <c:v>214728568</c:v>
                </c:pt>
                <c:pt idx="8">
                  <c:v>201057375</c:v>
                </c:pt>
                <c:pt idx="9">
                  <c:v>191063734</c:v>
                </c:pt>
                <c:pt idx="10">
                  <c:v>205685917</c:v>
                </c:pt>
                <c:pt idx="11">
                  <c:v>202244120</c:v>
                </c:pt>
                <c:pt idx="12">
                  <c:v>209720281</c:v>
                </c:pt>
                <c:pt idx="13">
                  <c:v>205869650</c:v>
                </c:pt>
                <c:pt idx="14">
                  <c:v>197188825</c:v>
                </c:pt>
                <c:pt idx="15">
                  <c:v>209358394</c:v>
                </c:pt>
                <c:pt idx="16">
                  <c:v>63675932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A8-4520-96A7-0C0ABE35C6DA}"/>
            </c:ext>
          </c:extLst>
        </c:ser>
        <c:ser>
          <c:idx val="2"/>
          <c:order val="1"/>
          <c:tx>
            <c:v>Fréquentation du hors film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'LM CM HF'!$A$8:$A$24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HF'!$C$52:$C$68</c:f>
              <c:numCache>
                <c:formatCode>#\ ##0.00\ \ </c:formatCode>
                <c:ptCount val="17"/>
                <c:pt idx="0">
                  <c:v>32604</c:v>
                </c:pt>
                <c:pt idx="1">
                  <c:v>27822</c:v>
                </c:pt>
                <c:pt idx="2">
                  <c:v>61363</c:v>
                </c:pt>
                <c:pt idx="3">
                  <c:v>32895</c:v>
                </c:pt>
                <c:pt idx="4">
                  <c:v>62041</c:v>
                </c:pt>
                <c:pt idx="5">
                  <c:v>159776</c:v>
                </c:pt>
                <c:pt idx="6">
                  <c:v>202349</c:v>
                </c:pt>
                <c:pt idx="7">
                  <c:v>500096</c:v>
                </c:pt>
                <c:pt idx="8">
                  <c:v>520814.00000000006</c:v>
                </c:pt>
                <c:pt idx="9">
                  <c:v>590909</c:v>
                </c:pt>
                <c:pt idx="10">
                  <c:v>1054369</c:v>
                </c:pt>
                <c:pt idx="11">
                  <c:v>808252.99999999988</c:v>
                </c:pt>
                <c:pt idx="12">
                  <c:v>755230</c:v>
                </c:pt>
                <c:pt idx="13">
                  <c:v>762529</c:v>
                </c:pt>
                <c:pt idx="14">
                  <c:v>836511.00000000012</c:v>
                </c:pt>
                <c:pt idx="15">
                  <c:v>1008363.0000000001</c:v>
                </c:pt>
                <c:pt idx="16">
                  <c:v>266055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A8-4520-96A7-0C0ABE35C6DA}"/>
            </c:ext>
          </c:extLst>
        </c:ser>
        <c:ser>
          <c:idx val="4"/>
          <c:order val="2"/>
          <c:tx>
            <c:v>Fréquentation Court-Métrages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'LM CM HF'!$A$8:$A$24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HF'!$C$30:$C$46</c:f>
              <c:numCache>
                <c:formatCode>#\ ##0.0\ \ </c:formatCode>
                <c:ptCount val="17"/>
                <c:pt idx="0">
                  <c:v>1256684</c:v>
                </c:pt>
                <c:pt idx="1">
                  <c:v>1166834</c:v>
                </c:pt>
                <c:pt idx="2">
                  <c:v>1178507</c:v>
                </c:pt>
                <c:pt idx="3">
                  <c:v>1617269</c:v>
                </c:pt>
                <c:pt idx="4">
                  <c:v>1726079.0000000002</c:v>
                </c:pt>
                <c:pt idx="5">
                  <c:v>1754922.9999999998</c:v>
                </c:pt>
                <c:pt idx="6">
                  <c:v>1790499</c:v>
                </c:pt>
                <c:pt idx="7">
                  <c:v>1970371.0000000002</c:v>
                </c:pt>
                <c:pt idx="8">
                  <c:v>2005829.0000000005</c:v>
                </c:pt>
                <c:pt idx="9">
                  <c:v>2085969.9999999998</c:v>
                </c:pt>
                <c:pt idx="10">
                  <c:v>2338520.9999999995</c:v>
                </c:pt>
                <c:pt idx="11">
                  <c:v>2306345</c:v>
                </c:pt>
                <c:pt idx="12">
                  <c:v>2729058</c:v>
                </c:pt>
                <c:pt idx="13">
                  <c:v>2780939</c:v>
                </c:pt>
                <c:pt idx="14">
                  <c:v>3187593</c:v>
                </c:pt>
                <c:pt idx="15">
                  <c:v>2856886</c:v>
                </c:pt>
                <c:pt idx="16">
                  <c:v>1279108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A8-4520-96A7-0C0ABE35C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0234223"/>
        <c:axId val="1990257519"/>
        <c:extLst/>
      </c:lineChart>
      <c:catAx>
        <c:axId val="199023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0257519"/>
        <c:crosses val="autoZero"/>
        <c:auto val="1"/>
        <c:lblAlgn val="ctr"/>
        <c:lblOffset val="100"/>
        <c:noMultiLvlLbl val="0"/>
      </c:catAx>
      <c:valAx>
        <c:axId val="1990257519"/>
        <c:scaling>
          <c:logBase val="10"/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023422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0.13790401005588993"/>
          <c:y val="0.92382858992099826"/>
          <c:w val="0.72870023327548938"/>
          <c:h val="7.61714100790017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b="1" dirty="0"/>
              <a:t>Nombre de séances</a:t>
            </a:r>
            <a:r>
              <a:rPr lang="fr-FR" sz="1600" b="1" baseline="0" dirty="0"/>
              <a:t> des films</a:t>
            </a:r>
            <a:endParaRPr lang="fr-FR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classAE!$B$103</c:f>
              <c:strCache>
                <c:ptCount val="1"/>
                <c:pt idx="0">
                  <c:v>Art et Essai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classAE!$A$104:$A$132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classAE!$B$104:$B$132</c:f>
              <c:numCache>
                <c:formatCode>#\ ##0.0\ </c:formatCode>
                <c:ptCount val="29"/>
                <c:pt idx="0">
                  <c:v>1231430</c:v>
                </c:pt>
                <c:pt idx="1">
                  <c:v>1248805</c:v>
                </c:pt>
                <c:pt idx="2">
                  <c:v>1393219</c:v>
                </c:pt>
                <c:pt idx="3">
                  <c:v>1352405</c:v>
                </c:pt>
                <c:pt idx="4">
                  <c:v>1393125</c:v>
                </c:pt>
                <c:pt idx="5">
                  <c:v>1416704</c:v>
                </c:pt>
                <c:pt idx="6">
                  <c:v>1319122</c:v>
                </c:pt>
                <c:pt idx="7">
                  <c:v>1570540</c:v>
                </c:pt>
                <c:pt idx="8">
                  <c:v>1794829</c:v>
                </c:pt>
                <c:pt idx="9">
                  <c:v>1842516</c:v>
                </c:pt>
                <c:pt idx="10">
                  <c:v>1766767</c:v>
                </c:pt>
                <c:pt idx="11">
                  <c:v>1783747</c:v>
                </c:pt>
                <c:pt idx="12">
                  <c:v>1762995</c:v>
                </c:pt>
                <c:pt idx="13">
                  <c:v>2276857</c:v>
                </c:pt>
                <c:pt idx="14">
                  <c:v>1889676</c:v>
                </c:pt>
                <c:pt idx="15">
                  <c:v>1524543</c:v>
                </c:pt>
                <c:pt idx="16">
                  <c:v>1661861</c:v>
                </c:pt>
                <c:pt idx="17">
                  <c:v>2202725</c:v>
                </c:pt>
                <c:pt idx="18">
                  <c:v>2034627</c:v>
                </c:pt>
                <c:pt idx="19">
                  <c:v>2074573</c:v>
                </c:pt>
                <c:pt idx="20">
                  <c:v>2047856</c:v>
                </c:pt>
                <c:pt idx="21">
                  <c:v>2113005</c:v>
                </c:pt>
                <c:pt idx="22">
                  <c:v>2023501</c:v>
                </c:pt>
                <c:pt idx="23">
                  <c:v>2144049</c:v>
                </c:pt>
                <c:pt idx="24">
                  <c:v>2214268</c:v>
                </c:pt>
                <c:pt idx="25">
                  <c:v>2143548</c:v>
                </c:pt>
                <c:pt idx="26">
                  <c:v>2356671</c:v>
                </c:pt>
                <c:pt idx="27">
                  <c:v>2737759</c:v>
                </c:pt>
                <c:pt idx="28">
                  <c:v>1330702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7-41D1-AA97-DEBEB3F341F6}"/>
            </c:ext>
          </c:extLst>
        </c:ser>
        <c:ser>
          <c:idx val="1"/>
          <c:order val="1"/>
          <c:tx>
            <c:strRef>
              <c:f>classAE!$C$103</c:f>
              <c:strCache>
                <c:ptCount val="1"/>
                <c:pt idx="0">
                  <c:v>non Art et Essai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classAE!$A$104:$A$132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classAE!$C$104:$C$132</c:f>
              <c:numCache>
                <c:formatCode>#\ ##0.0\ </c:formatCode>
                <c:ptCount val="29"/>
                <c:pt idx="0">
                  <c:v>2367561</c:v>
                </c:pt>
                <c:pt idx="1">
                  <c:v>2468687</c:v>
                </c:pt>
                <c:pt idx="2">
                  <c:v>2385390</c:v>
                </c:pt>
                <c:pt idx="3">
                  <c:v>2557068</c:v>
                </c:pt>
                <c:pt idx="4">
                  <c:v>2818056</c:v>
                </c:pt>
                <c:pt idx="5">
                  <c:v>3076714</c:v>
                </c:pt>
                <c:pt idx="6">
                  <c:v>3308450</c:v>
                </c:pt>
                <c:pt idx="7">
                  <c:v>3428457</c:v>
                </c:pt>
                <c:pt idx="8">
                  <c:v>3455341</c:v>
                </c:pt>
                <c:pt idx="9">
                  <c:v>3691204</c:v>
                </c:pt>
                <c:pt idx="10">
                  <c:v>3857477</c:v>
                </c:pt>
                <c:pt idx="11">
                  <c:v>3989768</c:v>
                </c:pt>
                <c:pt idx="12">
                  <c:v>4266657</c:v>
                </c:pt>
                <c:pt idx="13">
                  <c:v>3786751</c:v>
                </c:pt>
                <c:pt idx="14">
                  <c:v>4325403</c:v>
                </c:pt>
                <c:pt idx="15">
                  <c:v>4738645</c:v>
                </c:pt>
                <c:pt idx="16">
                  <c:v>4884271</c:v>
                </c:pt>
                <c:pt idx="17">
                  <c:v>4472104</c:v>
                </c:pt>
                <c:pt idx="18">
                  <c:v>4768652</c:v>
                </c:pt>
                <c:pt idx="19">
                  <c:v>4919502</c:v>
                </c:pt>
                <c:pt idx="20">
                  <c:v>5051558</c:v>
                </c:pt>
                <c:pt idx="21">
                  <c:v>5092584</c:v>
                </c:pt>
                <c:pt idx="22">
                  <c:v>5481111</c:v>
                </c:pt>
                <c:pt idx="23">
                  <c:v>5558577</c:v>
                </c:pt>
                <c:pt idx="24">
                  <c:v>5715882</c:v>
                </c:pt>
                <c:pt idx="25">
                  <c:v>5929306</c:v>
                </c:pt>
                <c:pt idx="26">
                  <c:v>5982390</c:v>
                </c:pt>
                <c:pt idx="27">
                  <c:v>5729061</c:v>
                </c:pt>
                <c:pt idx="28">
                  <c:v>2821740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F7-41D1-AA97-DEBEB3F3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537599"/>
        <c:axId val="1999535103"/>
      </c:areaChart>
      <c:catAx>
        <c:axId val="1999537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9535103"/>
        <c:crosses val="autoZero"/>
        <c:auto val="1"/>
        <c:lblAlgn val="ctr"/>
        <c:lblOffset val="100"/>
        <c:noMultiLvlLbl val="0"/>
      </c:catAx>
      <c:valAx>
        <c:axId val="199953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9537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</a:t>
            </a:r>
            <a:r>
              <a:rPr lang="fr-FR" baseline="0"/>
              <a:t> Nombre de séances L-M et entrées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'LM CM HF'!$B$7</c:f>
              <c:strCache>
                <c:ptCount val="1"/>
                <c:pt idx="0">
                  <c:v>Séances (milliers)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'LM CM HF'!$A$8:$A$24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HF'!$B$8:$B$24</c:f>
              <c:numCache>
                <c:formatCode>#\ ##0.0\ </c:formatCode>
                <c:ptCount val="17"/>
                <c:pt idx="0">
                  <c:v>6029652</c:v>
                </c:pt>
                <c:pt idx="1">
                  <c:v>6063608</c:v>
                </c:pt>
                <c:pt idx="2">
                  <c:v>6215079</c:v>
                </c:pt>
                <c:pt idx="3">
                  <c:v>6263188</c:v>
                </c:pt>
                <c:pt idx="4">
                  <c:v>6546132</c:v>
                </c:pt>
                <c:pt idx="5">
                  <c:v>6674829</c:v>
                </c:pt>
                <c:pt idx="6">
                  <c:v>6803279</c:v>
                </c:pt>
                <c:pt idx="7">
                  <c:v>6994075</c:v>
                </c:pt>
                <c:pt idx="8">
                  <c:v>7099414</c:v>
                </c:pt>
                <c:pt idx="9">
                  <c:v>7205589</c:v>
                </c:pt>
                <c:pt idx="10">
                  <c:v>7504612</c:v>
                </c:pt>
                <c:pt idx="11">
                  <c:v>7702626</c:v>
                </c:pt>
                <c:pt idx="12">
                  <c:v>7930150</c:v>
                </c:pt>
                <c:pt idx="13">
                  <c:v>8072854</c:v>
                </c:pt>
                <c:pt idx="14">
                  <c:v>8339061</c:v>
                </c:pt>
                <c:pt idx="15">
                  <c:v>8466820</c:v>
                </c:pt>
                <c:pt idx="16">
                  <c:v>4152442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54-4367-9F57-0D175E6A9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0258351"/>
        <c:axId val="1990255023"/>
      </c:barChart>
      <c:lineChart>
        <c:grouping val="standard"/>
        <c:varyColors val="0"/>
        <c:ser>
          <c:idx val="1"/>
          <c:order val="1"/>
          <c:tx>
            <c:strRef>
              <c:f>'LM CM HF'!$C$7</c:f>
              <c:strCache>
                <c:ptCount val="1"/>
                <c:pt idx="0">
                  <c:v>Entrées (millions)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'LM CM HF'!$A$8:$A$24</c:f>
              <c:numCache>
                <c:formatCode>General</c:formatCode>
                <c:ptCount val="1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</c:numCache>
            </c:numRef>
          </c:cat>
          <c:val>
            <c:numRef>
              <c:f>'LM CM HF'!$C$8:$C$24</c:f>
              <c:numCache>
                <c:formatCode>#\ ##0.0\ \ </c:formatCode>
                <c:ptCount val="17"/>
                <c:pt idx="0">
                  <c:v>194556025</c:v>
                </c:pt>
                <c:pt idx="1">
                  <c:v>174436306</c:v>
                </c:pt>
                <c:pt idx="2">
                  <c:v>187521758</c:v>
                </c:pt>
                <c:pt idx="3">
                  <c:v>176833986</c:v>
                </c:pt>
                <c:pt idx="4">
                  <c:v>188520360</c:v>
                </c:pt>
                <c:pt idx="5">
                  <c:v>199709129</c:v>
                </c:pt>
                <c:pt idx="6">
                  <c:v>205108257</c:v>
                </c:pt>
                <c:pt idx="7">
                  <c:v>214728568</c:v>
                </c:pt>
                <c:pt idx="8">
                  <c:v>201057375</c:v>
                </c:pt>
                <c:pt idx="9">
                  <c:v>191063734</c:v>
                </c:pt>
                <c:pt idx="10">
                  <c:v>205685917</c:v>
                </c:pt>
                <c:pt idx="11">
                  <c:v>202244120</c:v>
                </c:pt>
                <c:pt idx="12">
                  <c:v>209720281</c:v>
                </c:pt>
                <c:pt idx="13">
                  <c:v>205869650</c:v>
                </c:pt>
                <c:pt idx="14">
                  <c:v>197188825</c:v>
                </c:pt>
                <c:pt idx="15">
                  <c:v>209358394</c:v>
                </c:pt>
                <c:pt idx="16">
                  <c:v>63675932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54-4367-9F57-0D175E6A95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0252943"/>
        <c:axId val="1990236719"/>
      </c:lineChart>
      <c:catAx>
        <c:axId val="1990258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0255023"/>
        <c:crosses val="autoZero"/>
        <c:auto val="1"/>
        <c:lblAlgn val="ctr"/>
        <c:lblOffset val="100"/>
        <c:noMultiLvlLbl val="0"/>
      </c:catAx>
      <c:valAx>
        <c:axId val="1990255023"/>
        <c:scaling>
          <c:orientation val="minMax"/>
          <c:min val="2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.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0258351"/>
        <c:crosses val="autoZero"/>
        <c:crossBetween val="between"/>
      </c:valAx>
      <c:valAx>
        <c:axId val="1990236719"/>
        <c:scaling>
          <c:orientation val="minMax"/>
        </c:scaling>
        <c:delete val="0"/>
        <c:axPos val="r"/>
        <c:numFmt formatCode="#\ ##0.0\ \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90252943"/>
        <c:crosses val="max"/>
        <c:crossBetween val="between"/>
      </c:valAx>
      <c:catAx>
        <c:axId val="19902529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9023671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du nombre de films par nationalité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Feuil2!$B$1</c:f>
              <c:strCache>
                <c:ptCount val="1"/>
                <c:pt idx="0">
                  <c:v>films français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Feuil2!$A$8:$A$73</c:f>
              <c:numCache>
                <c:formatCode>General</c:formatCode>
                <c:ptCount val="66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 formatCode="0">
                  <c:v>2006</c:v>
                </c:pt>
                <c:pt idx="52" formatCode="0">
                  <c:v>2007</c:v>
                </c:pt>
                <c:pt idx="53" formatCode="0">
                  <c:v>2008</c:v>
                </c:pt>
                <c:pt idx="54" formatCode="0">
                  <c:v>2009</c:v>
                </c:pt>
                <c:pt idx="55" formatCode="0">
                  <c:v>2010</c:v>
                </c:pt>
                <c:pt idx="56" formatCode="0">
                  <c:v>2011</c:v>
                </c:pt>
                <c:pt idx="57" formatCode="0">
                  <c:v>2012</c:v>
                </c:pt>
                <c:pt idx="58" formatCode="0">
                  <c:v>2013</c:v>
                </c:pt>
                <c:pt idx="59" formatCode="0">
                  <c:v>2014</c:v>
                </c:pt>
                <c:pt idx="60" formatCode="0">
                  <c:v>2015</c:v>
                </c:pt>
                <c:pt idx="61" formatCode="0">
                  <c:v>2016</c:v>
                </c:pt>
                <c:pt idx="62" formatCode="0">
                  <c:v>2017</c:v>
                </c:pt>
                <c:pt idx="63" formatCode="0">
                  <c:v>2018</c:v>
                </c:pt>
                <c:pt idx="64" formatCode="0">
                  <c:v>2019</c:v>
                </c:pt>
                <c:pt idx="65" formatCode="0">
                  <c:v>2020</c:v>
                </c:pt>
              </c:numCache>
            </c:numRef>
          </c:cat>
          <c:val>
            <c:numRef>
              <c:f>Feuil2!$B$8:$B$73</c:f>
              <c:numCache>
                <c:formatCode>#,##0</c:formatCode>
                <c:ptCount val="66"/>
                <c:pt idx="0">
                  <c:v>1098</c:v>
                </c:pt>
                <c:pt idx="1">
                  <c:v>1115</c:v>
                </c:pt>
                <c:pt idx="2">
                  <c:v>1105</c:v>
                </c:pt>
                <c:pt idx="3">
                  <c:v>1120</c:v>
                </c:pt>
                <c:pt idx="4">
                  <c:v>1138</c:v>
                </c:pt>
                <c:pt idx="5">
                  <c:v>1185</c:v>
                </c:pt>
                <c:pt idx="6">
                  <c:v>1231</c:v>
                </c:pt>
                <c:pt idx="7">
                  <c:v>1297</c:v>
                </c:pt>
                <c:pt idx="8">
                  <c:v>1348</c:v>
                </c:pt>
                <c:pt idx="9">
                  <c:v>1394</c:v>
                </c:pt>
                <c:pt idx="10">
                  <c:v>1452</c:v>
                </c:pt>
                <c:pt idx="11">
                  <c:v>1467</c:v>
                </c:pt>
                <c:pt idx="12">
                  <c:v>1439</c:v>
                </c:pt>
                <c:pt idx="13">
                  <c:v>1373</c:v>
                </c:pt>
                <c:pt idx="14">
                  <c:v>1370</c:v>
                </c:pt>
                <c:pt idx="15">
                  <c:v>1338</c:v>
                </c:pt>
                <c:pt idx="16">
                  <c:v>1330</c:v>
                </c:pt>
                <c:pt idx="17">
                  <c:v>1326</c:v>
                </c:pt>
                <c:pt idx="18">
                  <c:v>1365</c:v>
                </c:pt>
                <c:pt idx="19">
                  <c:v>1390</c:v>
                </c:pt>
                <c:pt idx="20">
                  <c:v>1454</c:v>
                </c:pt>
                <c:pt idx="21">
                  <c:v>1507</c:v>
                </c:pt>
                <c:pt idx="22">
                  <c:v>1637</c:v>
                </c:pt>
                <c:pt idx="23">
                  <c:v>1701</c:v>
                </c:pt>
                <c:pt idx="24">
                  <c:v>1753</c:v>
                </c:pt>
                <c:pt idx="25">
                  <c:v>1763</c:v>
                </c:pt>
                <c:pt idx="26">
                  <c:v>1841</c:v>
                </c:pt>
                <c:pt idx="27">
                  <c:v>1936</c:v>
                </c:pt>
                <c:pt idx="28">
                  <c:v>1863</c:v>
                </c:pt>
                <c:pt idx="29">
                  <c:v>1748</c:v>
                </c:pt>
                <c:pt idx="30">
                  <c:v>1684</c:v>
                </c:pt>
                <c:pt idx="31">
                  <c:v>1596</c:v>
                </c:pt>
                <c:pt idx="32">
                  <c:v>1426</c:v>
                </c:pt>
                <c:pt idx="33">
                  <c:v>1500</c:v>
                </c:pt>
                <c:pt idx="34">
                  <c:v>1426</c:v>
                </c:pt>
                <c:pt idx="35">
                  <c:v>1321</c:v>
                </c:pt>
                <c:pt idx="36">
                  <c:v>1343</c:v>
                </c:pt>
                <c:pt idx="37">
                  <c:v>1464</c:v>
                </c:pt>
                <c:pt idx="38">
                  <c:v>1547</c:v>
                </c:pt>
                <c:pt idx="39">
                  <c:v>1635</c:v>
                </c:pt>
                <c:pt idx="40">
                  <c:v>1527</c:v>
                </c:pt>
                <c:pt idx="41">
                  <c:v>1499</c:v>
                </c:pt>
                <c:pt idx="42">
                  <c:v>1619</c:v>
                </c:pt>
                <c:pt idx="43">
                  <c:v>1523</c:v>
                </c:pt>
                <c:pt idx="44">
                  <c:v>1612</c:v>
                </c:pt>
                <c:pt idx="45">
                  <c:v>1690</c:v>
                </c:pt>
                <c:pt idx="46">
                  <c:v>1808</c:v>
                </c:pt>
                <c:pt idx="47">
                  <c:v>1836</c:v>
                </c:pt>
                <c:pt idx="48">
                  <c:v>1882</c:v>
                </c:pt>
                <c:pt idx="49">
                  <c:v>1922</c:v>
                </c:pt>
                <c:pt idx="50">
                  <c:v>1878</c:v>
                </c:pt>
                <c:pt idx="51">
                  <c:v>2124</c:v>
                </c:pt>
                <c:pt idx="52">
                  <c:v>2164</c:v>
                </c:pt>
                <c:pt idx="53">
                  <c:v>2105</c:v>
                </c:pt>
                <c:pt idx="54">
                  <c:v>2312</c:v>
                </c:pt>
                <c:pt idx="55">
                  <c:v>2421</c:v>
                </c:pt>
                <c:pt idx="56">
                  <c:v>2587</c:v>
                </c:pt>
                <c:pt idx="57">
                  <c:v>2746</c:v>
                </c:pt>
                <c:pt idx="58">
                  <c:v>2831</c:v>
                </c:pt>
                <c:pt idx="59">
                  <c:v>2924</c:v>
                </c:pt>
                <c:pt idx="60">
                  <c:v>3100</c:v>
                </c:pt>
                <c:pt idx="61">
                  <c:v>3316</c:v>
                </c:pt>
                <c:pt idx="62">
                  <c:v>3467</c:v>
                </c:pt>
                <c:pt idx="63">
                  <c:v>3443</c:v>
                </c:pt>
                <c:pt idx="64">
                  <c:v>3606</c:v>
                </c:pt>
                <c:pt idx="65">
                  <c:v>2448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75-4D10-BCB8-145B50EC5B26}"/>
            </c:ext>
          </c:extLst>
        </c:ser>
        <c:ser>
          <c:idx val="1"/>
          <c:order val="1"/>
          <c:tx>
            <c:strRef>
              <c:f>Feuil2!$C$1</c:f>
              <c:strCache>
                <c:ptCount val="1"/>
                <c:pt idx="0">
                  <c:v>films américains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Feuil2!$A$8:$A$73</c:f>
              <c:numCache>
                <c:formatCode>General</c:formatCode>
                <c:ptCount val="66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 formatCode="0">
                  <c:v>2006</c:v>
                </c:pt>
                <c:pt idx="52" formatCode="0">
                  <c:v>2007</c:v>
                </c:pt>
                <c:pt idx="53" formatCode="0">
                  <c:v>2008</c:v>
                </c:pt>
                <c:pt idx="54" formatCode="0">
                  <c:v>2009</c:v>
                </c:pt>
                <c:pt idx="55" formatCode="0">
                  <c:v>2010</c:v>
                </c:pt>
                <c:pt idx="56" formatCode="0">
                  <c:v>2011</c:v>
                </c:pt>
                <c:pt idx="57" formatCode="0">
                  <c:v>2012</c:v>
                </c:pt>
                <c:pt idx="58" formatCode="0">
                  <c:v>2013</c:v>
                </c:pt>
                <c:pt idx="59" formatCode="0">
                  <c:v>2014</c:v>
                </c:pt>
                <c:pt idx="60" formatCode="0">
                  <c:v>2015</c:v>
                </c:pt>
                <c:pt idx="61" formatCode="0">
                  <c:v>2016</c:v>
                </c:pt>
                <c:pt idx="62" formatCode="0">
                  <c:v>2017</c:v>
                </c:pt>
                <c:pt idx="63" formatCode="0">
                  <c:v>2018</c:v>
                </c:pt>
                <c:pt idx="64" formatCode="0">
                  <c:v>2019</c:v>
                </c:pt>
                <c:pt idx="65" formatCode="0">
                  <c:v>2020</c:v>
                </c:pt>
              </c:numCache>
            </c:numRef>
          </c:cat>
          <c:val>
            <c:numRef>
              <c:f>Feuil2!$C$8:$C$73</c:f>
              <c:numCache>
                <c:formatCode>#,##0</c:formatCode>
                <c:ptCount val="66"/>
                <c:pt idx="0">
                  <c:v>1130</c:v>
                </c:pt>
                <c:pt idx="1">
                  <c:v>1122</c:v>
                </c:pt>
                <c:pt idx="2">
                  <c:v>1136</c:v>
                </c:pt>
                <c:pt idx="3">
                  <c:v>1123</c:v>
                </c:pt>
                <c:pt idx="4">
                  <c:v>1116</c:v>
                </c:pt>
                <c:pt idx="5">
                  <c:v>1072</c:v>
                </c:pt>
                <c:pt idx="6">
                  <c:v>1034</c:v>
                </c:pt>
                <c:pt idx="7">
                  <c:v>1061</c:v>
                </c:pt>
                <c:pt idx="8">
                  <c:v>1019</c:v>
                </c:pt>
                <c:pt idx="9">
                  <c:v>1036</c:v>
                </c:pt>
                <c:pt idx="10">
                  <c:v>1095</c:v>
                </c:pt>
                <c:pt idx="11">
                  <c:v>1131</c:v>
                </c:pt>
                <c:pt idx="12">
                  <c:v>1167</c:v>
                </c:pt>
                <c:pt idx="13">
                  <c:v>1243</c:v>
                </c:pt>
                <c:pt idx="14">
                  <c:v>1282</c:v>
                </c:pt>
                <c:pt idx="15">
                  <c:v>1289</c:v>
                </c:pt>
                <c:pt idx="16">
                  <c:v>1223</c:v>
                </c:pt>
                <c:pt idx="17">
                  <c:v>1256</c:v>
                </c:pt>
                <c:pt idx="18">
                  <c:v>1224</c:v>
                </c:pt>
                <c:pt idx="19">
                  <c:v>1275</c:v>
                </c:pt>
                <c:pt idx="20">
                  <c:v>1209</c:v>
                </c:pt>
                <c:pt idx="21">
                  <c:v>1281</c:v>
                </c:pt>
                <c:pt idx="22">
                  <c:v>1277</c:v>
                </c:pt>
                <c:pt idx="23">
                  <c:v>1255</c:v>
                </c:pt>
                <c:pt idx="24">
                  <c:v>1338</c:v>
                </c:pt>
                <c:pt idx="25">
                  <c:v>1344</c:v>
                </c:pt>
                <c:pt idx="26">
                  <c:v>1396</c:v>
                </c:pt>
                <c:pt idx="27">
                  <c:v>1485</c:v>
                </c:pt>
                <c:pt idx="28">
                  <c:v>1462</c:v>
                </c:pt>
                <c:pt idx="29">
                  <c:v>1419</c:v>
                </c:pt>
                <c:pt idx="30">
                  <c:v>1395</c:v>
                </c:pt>
                <c:pt idx="31">
                  <c:v>1319</c:v>
                </c:pt>
                <c:pt idx="32">
                  <c:v>1253</c:v>
                </c:pt>
                <c:pt idx="33">
                  <c:v>1259</c:v>
                </c:pt>
                <c:pt idx="34">
                  <c:v>1134</c:v>
                </c:pt>
                <c:pt idx="35">
                  <c:v>1120</c:v>
                </c:pt>
                <c:pt idx="36">
                  <c:v>1129</c:v>
                </c:pt>
                <c:pt idx="37">
                  <c:v>1177</c:v>
                </c:pt>
                <c:pt idx="38">
                  <c:v>1176</c:v>
                </c:pt>
                <c:pt idx="39">
                  <c:v>1214</c:v>
                </c:pt>
                <c:pt idx="40">
                  <c:v>1184</c:v>
                </c:pt>
                <c:pt idx="41">
                  <c:v>1155</c:v>
                </c:pt>
                <c:pt idx="42">
                  <c:v>1249</c:v>
                </c:pt>
                <c:pt idx="43">
                  <c:v>1286</c:v>
                </c:pt>
                <c:pt idx="44">
                  <c:v>1373</c:v>
                </c:pt>
                <c:pt idx="45">
                  <c:v>1377</c:v>
                </c:pt>
                <c:pt idx="46">
                  <c:v>1378</c:v>
                </c:pt>
                <c:pt idx="47">
                  <c:v>1336</c:v>
                </c:pt>
                <c:pt idx="48">
                  <c:v>1286</c:v>
                </c:pt>
                <c:pt idx="49">
                  <c:v>1308</c:v>
                </c:pt>
                <c:pt idx="50">
                  <c:v>1266</c:v>
                </c:pt>
                <c:pt idx="51">
                  <c:v>1354</c:v>
                </c:pt>
                <c:pt idx="52">
                  <c:v>1380</c:v>
                </c:pt>
                <c:pt idx="53">
                  <c:v>1496</c:v>
                </c:pt>
                <c:pt idx="54">
                  <c:v>1556</c:v>
                </c:pt>
                <c:pt idx="55">
                  <c:v>1562</c:v>
                </c:pt>
                <c:pt idx="56">
                  <c:v>1703</c:v>
                </c:pt>
                <c:pt idx="57">
                  <c:v>1674</c:v>
                </c:pt>
                <c:pt idx="58">
                  <c:v>1735</c:v>
                </c:pt>
                <c:pt idx="59">
                  <c:v>1670</c:v>
                </c:pt>
                <c:pt idx="60">
                  <c:v>1676</c:v>
                </c:pt>
                <c:pt idx="61">
                  <c:v>1725</c:v>
                </c:pt>
                <c:pt idx="62">
                  <c:v>1691</c:v>
                </c:pt>
                <c:pt idx="63">
                  <c:v>1728</c:v>
                </c:pt>
                <c:pt idx="64">
                  <c:v>1753</c:v>
                </c:pt>
                <c:pt idx="65">
                  <c:v>1368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5-4D10-BCB8-145B50EC5B26}"/>
            </c:ext>
          </c:extLst>
        </c:ser>
        <c:ser>
          <c:idx val="2"/>
          <c:order val="2"/>
          <c:tx>
            <c:strRef>
              <c:f>Feuil2!$D$1</c:f>
              <c:strCache>
                <c:ptCount val="1"/>
                <c:pt idx="0">
                  <c:v>films européens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Feuil2!$A$8:$A$73</c:f>
              <c:numCache>
                <c:formatCode>General</c:formatCode>
                <c:ptCount val="66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 formatCode="0">
                  <c:v>2006</c:v>
                </c:pt>
                <c:pt idx="52" formatCode="0">
                  <c:v>2007</c:v>
                </c:pt>
                <c:pt idx="53" formatCode="0">
                  <c:v>2008</c:v>
                </c:pt>
                <c:pt idx="54" formatCode="0">
                  <c:v>2009</c:v>
                </c:pt>
                <c:pt idx="55" formatCode="0">
                  <c:v>2010</c:v>
                </c:pt>
                <c:pt idx="56" formatCode="0">
                  <c:v>2011</c:v>
                </c:pt>
                <c:pt idx="57" formatCode="0">
                  <c:v>2012</c:v>
                </c:pt>
                <c:pt idx="58" formatCode="0">
                  <c:v>2013</c:v>
                </c:pt>
                <c:pt idx="59" formatCode="0">
                  <c:v>2014</c:v>
                </c:pt>
                <c:pt idx="60" formatCode="0">
                  <c:v>2015</c:v>
                </c:pt>
                <c:pt idx="61" formatCode="0">
                  <c:v>2016</c:v>
                </c:pt>
                <c:pt idx="62" formatCode="0">
                  <c:v>2017</c:v>
                </c:pt>
                <c:pt idx="63" formatCode="0">
                  <c:v>2018</c:v>
                </c:pt>
                <c:pt idx="64" formatCode="0">
                  <c:v>2019</c:v>
                </c:pt>
                <c:pt idx="65" formatCode="0">
                  <c:v>2020</c:v>
                </c:pt>
              </c:numCache>
            </c:numRef>
          </c:cat>
          <c:val>
            <c:numRef>
              <c:f>Feuil2!$D$8:$D$73</c:f>
              <c:numCache>
                <c:formatCode>#,##0</c:formatCode>
                <c:ptCount val="66"/>
                <c:pt idx="0">
                  <c:v>1155</c:v>
                </c:pt>
                <c:pt idx="1">
                  <c:v>1105</c:v>
                </c:pt>
                <c:pt idx="2">
                  <c:v>1208</c:v>
                </c:pt>
                <c:pt idx="3">
                  <c:v>1247</c:v>
                </c:pt>
                <c:pt idx="4">
                  <c:v>1259</c:v>
                </c:pt>
                <c:pt idx="5">
                  <c:v>1323</c:v>
                </c:pt>
                <c:pt idx="6">
                  <c:v>1342</c:v>
                </c:pt>
                <c:pt idx="7">
                  <c:v>1343</c:v>
                </c:pt>
                <c:pt idx="8">
                  <c:v>1337</c:v>
                </c:pt>
                <c:pt idx="9">
                  <c:v>1434</c:v>
                </c:pt>
                <c:pt idx="10">
                  <c:v>1442</c:v>
                </c:pt>
                <c:pt idx="11">
                  <c:v>1480</c:v>
                </c:pt>
                <c:pt idx="12">
                  <c:v>1513</c:v>
                </c:pt>
                <c:pt idx="13">
                  <c:v>1577</c:v>
                </c:pt>
                <c:pt idx="14">
                  <c:v>1618</c:v>
                </c:pt>
                <c:pt idx="15">
                  <c:v>1638</c:v>
                </c:pt>
                <c:pt idx="16">
                  <c:v>1730</c:v>
                </c:pt>
                <c:pt idx="17">
                  <c:v>1832</c:v>
                </c:pt>
                <c:pt idx="18">
                  <c:v>1860</c:v>
                </c:pt>
                <c:pt idx="19">
                  <c:v>2045</c:v>
                </c:pt>
                <c:pt idx="20">
                  <c:v>2052</c:v>
                </c:pt>
                <c:pt idx="21">
                  <c:v>2078</c:v>
                </c:pt>
                <c:pt idx="22">
                  <c:v>2150</c:v>
                </c:pt>
                <c:pt idx="23">
                  <c:v>2128</c:v>
                </c:pt>
                <c:pt idx="24">
                  <c:v>2098</c:v>
                </c:pt>
                <c:pt idx="25">
                  <c:v>2149</c:v>
                </c:pt>
                <c:pt idx="26">
                  <c:v>2120</c:v>
                </c:pt>
                <c:pt idx="27">
                  <c:v>2072</c:v>
                </c:pt>
                <c:pt idx="28">
                  <c:v>1968</c:v>
                </c:pt>
                <c:pt idx="29">
                  <c:v>1861</c:v>
                </c:pt>
                <c:pt idx="30">
                  <c:v>1805</c:v>
                </c:pt>
                <c:pt idx="31">
                  <c:v>1664</c:v>
                </c:pt>
                <c:pt idx="32">
                  <c:v>1513</c:v>
                </c:pt>
                <c:pt idx="33">
                  <c:v>1533</c:v>
                </c:pt>
                <c:pt idx="34">
                  <c:v>1261</c:v>
                </c:pt>
                <c:pt idx="35">
                  <c:v>1248</c:v>
                </c:pt>
                <c:pt idx="36">
                  <c:v>1276</c:v>
                </c:pt>
                <c:pt idx="37">
                  <c:v>876</c:v>
                </c:pt>
                <c:pt idx="38">
                  <c:v>868</c:v>
                </c:pt>
                <c:pt idx="39">
                  <c:v>879</c:v>
                </c:pt>
                <c:pt idx="40">
                  <c:v>812</c:v>
                </c:pt>
                <c:pt idx="41">
                  <c:v>761</c:v>
                </c:pt>
                <c:pt idx="42">
                  <c:v>822</c:v>
                </c:pt>
                <c:pt idx="43">
                  <c:v>779</c:v>
                </c:pt>
                <c:pt idx="44">
                  <c:v>776</c:v>
                </c:pt>
                <c:pt idx="45">
                  <c:v>898</c:v>
                </c:pt>
                <c:pt idx="46">
                  <c:v>815</c:v>
                </c:pt>
                <c:pt idx="47">
                  <c:v>850</c:v>
                </c:pt>
                <c:pt idx="48">
                  <c:v>829</c:v>
                </c:pt>
                <c:pt idx="49">
                  <c:v>890</c:v>
                </c:pt>
                <c:pt idx="50">
                  <c:v>892</c:v>
                </c:pt>
                <c:pt idx="51">
                  <c:v>957</c:v>
                </c:pt>
                <c:pt idx="52">
                  <c:v>1040</c:v>
                </c:pt>
                <c:pt idx="53">
                  <c:v>1031</c:v>
                </c:pt>
                <c:pt idx="54">
                  <c:v>1169</c:v>
                </c:pt>
                <c:pt idx="55">
                  <c:v>1285</c:v>
                </c:pt>
                <c:pt idx="56">
                  <c:v>1326</c:v>
                </c:pt>
                <c:pt idx="57">
                  <c:v>1364</c:v>
                </c:pt>
                <c:pt idx="58">
                  <c:v>1337</c:v>
                </c:pt>
                <c:pt idx="59">
                  <c:v>1481</c:v>
                </c:pt>
                <c:pt idx="60">
                  <c:v>1553</c:v>
                </c:pt>
                <c:pt idx="61">
                  <c:v>1645</c:v>
                </c:pt>
                <c:pt idx="62">
                  <c:v>1688</c:v>
                </c:pt>
                <c:pt idx="63">
                  <c:v>1755</c:v>
                </c:pt>
                <c:pt idx="64">
                  <c:v>1708</c:v>
                </c:pt>
                <c:pt idx="65">
                  <c:v>1176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75-4D10-BCB8-145B50EC5B26}"/>
            </c:ext>
          </c:extLst>
        </c:ser>
        <c:ser>
          <c:idx val="3"/>
          <c:order val="3"/>
          <c:tx>
            <c:strRef>
              <c:f>Feuil2!$E$1</c:f>
              <c:strCache>
                <c:ptCount val="1"/>
                <c:pt idx="0">
                  <c:v>autres films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Feuil2!$A$8:$A$73</c:f>
              <c:numCache>
                <c:formatCode>General</c:formatCode>
                <c:ptCount val="66"/>
                <c:pt idx="0">
                  <c:v>1955</c:v>
                </c:pt>
                <c:pt idx="1">
                  <c:v>1956</c:v>
                </c:pt>
                <c:pt idx="2">
                  <c:v>1957</c:v>
                </c:pt>
                <c:pt idx="3">
                  <c:v>1958</c:v>
                </c:pt>
                <c:pt idx="4">
                  <c:v>1959</c:v>
                </c:pt>
                <c:pt idx="5">
                  <c:v>1960</c:v>
                </c:pt>
                <c:pt idx="6">
                  <c:v>1961</c:v>
                </c:pt>
                <c:pt idx="7">
                  <c:v>1962</c:v>
                </c:pt>
                <c:pt idx="8">
                  <c:v>1963</c:v>
                </c:pt>
                <c:pt idx="9">
                  <c:v>1964</c:v>
                </c:pt>
                <c:pt idx="10">
                  <c:v>1965</c:v>
                </c:pt>
                <c:pt idx="11">
                  <c:v>1966</c:v>
                </c:pt>
                <c:pt idx="12">
                  <c:v>1967</c:v>
                </c:pt>
                <c:pt idx="13">
                  <c:v>1968</c:v>
                </c:pt>
                <c:pt idx="14">
                  <c:v>1969</c:v>
                </c:pt>
                <c:pt idx="15">
                  <c:v>1970</c:v>
                </c:pt>
                <c:pt idx="16">
                  <c:v>1971</c:v>
                </c:pt>
                <c:pt idx="17">
                  <c:v>1972</c:v>
                </c:pt>
                <c:pt idx="18">
                  <c:v>1973</c:v>
                </c:pt>
                <c:pt idx="19">
                  <c:v>1974</c:v>
                </c:pt>
                <c:pt idx="20">
                  <c:v>1975</c:v>
                </c:pt>
                <c:pt idx="21">
                  <c:v>1976</c:v>
                </c:pt>
                <c:pt idx="22">
                  <c:v>1977</c:v>
                </c:pt>
                <c:pt idx="23">
                  <c:v>1978</c:v>
                </c:pt>
                <c:pt idx="24">
                  <c:v>1979</c:v>
                </c:pt>
                <c:pt idx="25">
                  <c:v>1980</c:v>
                </c:pt>
                <c:pt idx="26">
                  <c:v>1981</c:v>
                </c:pt>
                <c:pt idx="27">
                  <c:v>1982</c:v>
                </c:pt>
                <c:pt idx="28">
                  <c:v>1983</c:v>
                </c:pt>
                <c:pt idx="29">
                  <c:v>1984</c:v>
                </c:pt>
                <c:pt idx="30">
                  <c:v>1985</c:v>
                </c:pt>
                <c:pt idx="31">
                  <c:v>1986</c:v>
                </c:pt>
                <c:pt idx="32">
                  <c:v>1987</c:v>
                </c:pt>
                <c:pt idx="33">
                  <c:v>1988</c:v>
                </c:pt>
                <c:pt idx="34">
                  <c:v>1989</c:v>
                </c:pt>
                <c:pt idx="35">
                  <c:v>1990</c:v>
                </c:pt>
                <c:pt idx="36">
                  <c:v>1991</c:v>
                </c:pt>
                <c:pt idx="37">
                  <c:v>1992</c:v>
                </c:pt>
                <c:pt idx="38">
                  <c:v>1993</c:v>
                </c:pt>
                <c:pt idx="39">
                  <c:v>1994</c:v>
                </c:pt>
                <c:pt idx="40">
                  <c:v>1995</c:v>
                </c:pt>
                <c:pt idx="41">
                  <c:v>1996</c:v>
                </c:pt>
                <c:pt idx="42">
                  <c:v>1997</c:v>
                </c:pt>
                <c:pt idx="43">
                  <c:v>1998</c:v>
                </c:pt>
                <c:pt idx="44">
                  <c:v>1999</c:v>
                </c:pt>
                <c:pt idx="45">
                  <c:v>2000</c:v>
                </c:pt>
                <c:pt idx="46">
                  <c:v>2001</c:v>
                </c:pt>
                <c:pt idx="47">
                  <c:v>2002</c:v>
                </c:pt>
                <c:pt idx="48">
                  <c:v>2003</c:v>
                </c:pt>
                <c:pt idx="49">
                  <c:v>2004</c:v>
                </c:pt>
                <c:pt idx="50">
                  <c:v>2005</c:v>
                </c:pt>
                <c:pt idx="51" formatCode="0">
                  <c:v>2006</c:v>
                </c:pt>
                <c:pt idx="52" formatCode="0">
                  <c:v>2007</c:v>
                </c:pt>
                <c:pt idx="53" formatCode="0">
                  <c:v>2008</c:v>
                </c:pt>
                <c:pt idx="54" formatCode="0">
                  <c:v>2009</c:v>
                </c:pt>
                <c:pt idx="55" formatCode="0">
                  <c:v>2010</c:v>
                </c:pt>
                <c:pt idx="56" formatCode="0">
                  <c:v>2011</c:v>
                </c:pt>
                <c:pt idx="57" formatCode="0">
                  <c:v>2012</c:v>
                </c:pt>
                <c:pt idx="58" formatCode="0">
                  <c:v>2013</c:v>
                </c:pt>
                <c:pt idx="59" formatCode="0">
                  <c:v>2014</c:v>
                </c:pt>
                <c:pt idx="60" formatCode="0">
                  <c:v>2015</c:v>
                </c:pt>
                <c:pt idx="61" formatCode="0">
                  <c:v>2016</c:v>
                </c:pt>
                <c:pt idx="62" formatCode="0">
                  <c:v>2017</c:v>
                </c:pt>
                <c:pt idx="63" formatCode="0">
                  <c:v>2018</c:v>
                </c:pt>
                <c:pt idx="64" formatCode="0">
                  <c:v>2019</c:v>
                </c:pt>
                <c:pt idx="65" formatCode="0">
                  <c:v>2020</c:v>
                </c:pt>
              </c:numCache>
            </c:numRef>
          </c:cat>
          <c:val>
            <c:numRef>
              <c:f>Feuil2!$E$8:$E$73</c:f>
              <c:numCache>
                <c:formatCode>#,##0</c:formatCode>
                <c:ptCount val="66"/>
                <c:pt idx="37">
                  <c:v>435</c:v>
                </c:pt>
                <c:pt idx="38">
                  <c:v>475</c:v>
                </c:pt>
                <c:pt idx="39">
                  <c:v>463</c:v>
                </c:pt>
                <c:pt idx="40">
                  <c:v>410</c:v>
                </c:pt>
                <c:pt idx="41">
                  <c:v>357</c:v>
                </c:pt>
                <c:pt idx="42">
                  <c:v>420</c:v>
                </c:pt>
                <c:pt idx="43">
                  <c:v>365</c:v>
                </c:pt>
                <c:pt idx="44">
                  <c:v>387</c:v>
                </c:pt>
                <c:pt idx="45">
                  <c:v>408</c:v>
                </c:pt>
                <c:pt idx="46">
                  <c:v>448</c:v>
                </c:pt>
                <c:pt idx="47">
                  <c:v>424</c:v>
                </c:pt>
                <c:pt idx="48">
                  <c:v>489</c:v>
                </c:pt>
                <c:pt idx="49">
                  <c:v>480</c:v>
                </c:pt>
                <c:pt idx="50">
                  <c:v>497</c:v>
                </c:pt>
                <c:pt idx="51">
                  <c:v>523</c:v>
                </c:pt>
                <c:pt idx="52">
                  <c:v>559</c:v>
                </c:pt>
                <c:pt idx="53">
                  <c:v>590</c:v>
                </c:pt>
                <c:pt idx="54">
                  <c:v>661</c:v>
                </c:pt>
                <c:pt idx="55">
                  <c:v>682</c:v>
                </c:pt>
                <c:pt idx="56">
                  <c:v>788</c:v>
                </c:pt>
                <c:pt idx="57">
                  <c:v>877</c:v>
                </c:pt>
                <c:pt idx="58">
                  <c:v>954</c:v>
                </c:pt>
                <c:pt idx="59">
                  <c:v>979</c:v>
                </c:pt>
                <c:pt idx="60">
                  <c:v>1066</c:v>
                </c:pt>
                <c:pt idx="61">
                  <c:v>1113</c:v>
                </c:pt>
                <c:pt idx="62">
                  <c:v>1109</c:v>
                </c:pt>
                <c:pt idx="63">
                  <c:v>1190</c:v>
                </c:pt>
                <c:pt idx="64">
                  <c:v>1133</c:v>
                </c:pt>
                <c:pt idx="65">
                  <c:v>734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75-4D10-BCB8-145B50EC5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4327023"/>
        <c:axId val="2084326191"/>
      </c:lineChart>
      <c:catAx>
        <c:axId val="2084327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4326191"/>
        <c:crosses val="autoZero"/>
        <c:auto val="1"/>
        <c:lblAlgn val="ctr"/>
        <c:lblOffset val="100"/>
        <c:noMultiLvlLbl val="0"/>
      </c:catAx>
      <c:valAx>
        <c:axId val="208432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84327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de</a:t>
            </a:r>
            <a:r>
              <a:rPr lang="fr-FR" baseline="0"/>
              <a:t> Films</a:t>
            </a:r>
            <a:endParaRPr lang="fr-FR"/>
          </a:p>
        </c:rich>
      </c:tx>
      <c:layout>
        <c:manualLayout>
          <c:xMode val="edge"/>
          <c:yMode val="edge"/>
          <c:x val="0.3570623359580052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Feuil2!$C$76</c:f>
              <c:strCache>
                <c:ptCount val="1"/>
                <c:pt idx="0">
                  <c:v>documentaire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Feuil2!$A$77:$A$101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 formatCode="0">
                  <c:v>2006</c:v>
                </c:pt>
                <c:pt idx="11" formatCode="0">
                  <c:v>2007</c:v>
                </c:pt>
                <c:pt idx="12" formatCode="0">
                  <c:v>2008</c:v>
                </c:pt>
                <c:pt idx="13" formatCode="0">
                  <c:v>2009</c:v>
                </c:pt>
                <c:pt idx="14" formatCode="0">
                  <c:v>2010</c:v>
                </c:pt>
                <c:pt idx="15" formatCode="0">
                  <c:v>2011</c:v>
                </c:pt>
                <c:pt idx="16" formatCode="0">
                  <c:v>2012</c:v>
                </c:pt>
                <c:pt idx="17" formatCode="0">
                  <c:v>2013</c:v>
                </c:pt>
                <c:pt idx="18" formatCode="0">
                  <c:v>2014</c:v>
                </c:pt>
                <c:pt idx="19" formatCode="0">
                  <c:v>2015</c:v>
                </c:pt>
                <c:pt idx="20" formatCode="0">
                  <c:v>2016</c:v>
                </c:pt>
                <c:pt idx="21" formatCode="0">
                  <c:v>2017</c:v>
                </c:pt>
                <c:pt idx="22" formatCode="0">
                  <c:v>2018</c:v>
                </c:pt>
                <c:pt idx="23" formatCode="0">
                  <c:v>2019</c:v>
                </c:pt>
                <c:pt idx="24" formatCode="0">
                  <c:v>2020</c:v>
                </c:pt>
              </c:numCache>
            </c:numRef>
          </c:cat>
          <c:val>
            <c:numRef>
              <c:f>Feuil2!$C$77:$C$101</c:f>
              <c:numCache>
                <c:formatCode>#,##0</c:formatCode>
                <c:ptCount val="25"/>
                <c:pt idx="0">
                  <c:v>14</c:v>
                </c:pt>
                <c:pt idx="1">
                  <c:v>27</c:v>
                </c:pt>
                <c:pt idx="2">
                  <c:v>26</c:v>
                </c:pt>
                <c:pt idx="3">
                  <c:v>22</c:v>
                </c:pt>
                <c:pt idx="4">
                  <c:v>27</c:v>
                </c:pt>
                <c:pt idx="5">
                  <c:v>35</c:v>
                </c:pt>
                <c:pt idx="6">
                  <c:v>35</c:v>
                </c:pt>
                <c:pt idx="7">
                  <c:v>42</c:v>
                </c:pt>
                <c:pt idx="8">
                  <c:v>77</c:v>
                </c:pt>
                <c:pt idx="9">
                  <c:v>57</c:v>
                </c:pt>
                <c:pt idx="10">
                  <c:v>52</c:v>
                </c:pt>
                <c:pt idx="11">
                  <c:v>66</c:v>
                </c:pt>
                <c:pt idx="12">
                  <c:v>58</c:v>
                </c:pt>
                <c:pt idx="13">
                  <c:v>72</c:v>
                </c:pt>
                <c:pt idx="14">
                  <c:v>76</c:v>
                </c:pt>
                <c:pt idx="15">
                  <c:v>84</c:v>
                </c:pt>
                <c:pt idx="16">
                  <c:v>91</c:v>
                </c:pt>
                <c:pt idx="17">
                  <c:v>87</c:v>
                </c:pt>
                <c:pt idx="18">
                  <c:v>100</c:v>
                </c:pt>
                <c:pt idx="19">
                  <c:v>104</c:v>
                </c:pt>
                <c:pt idx="20">
                  <c:v>118</c:v>
                </c:pt>
                <c:pt idx="21">
                  <c:v>119</c:v>
                </c:pt>
                <c:pt idx="22">
                  <c:v>127</c:v>
                </c:pt>
                <c:pt idx="23">
                  <c:v>153</c:v>
                </c:pt>
                <c:pt idx="24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56-47D4-9DFA-04D90CA6FABA}"/>
            </c:ext>
          </c:extLst>
        </c:ser>
        <c:ser>
          <c:idx val="1"/>
          <c:order val="1"/>
          <c:tx>
            <c:strRef>
              <c:f>Feuil2!$D$76</c:f>
              <c:strCache>
                <c:ptCount val="1"/>
                <c:pt idx="0">
                  <c:v>animation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Feuil2!$A$77:$A$101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 formatCode="0">
                  <c:v>2006</c:v>
                </c:pt>
                <c:pt idx="11" formatCode="0">
                  <c:v>2007</c:v>
                </c:pt>
                <c:pt idx="12" formatCode="0">
                  <c:v>2008</c:v>
                </c:pt>
                <c:pt idx="13" formatCode="0">
                  <c:v>2009</c:v>
                </c:pt>
                <c:pt idx="14" formatCode="0">
                  <c:v>2010</c:v>
                </c:pt>
                <c:pt idx="15" formatCode="0">
                  <c:v>2011</c:v>
                </c:pt>
                <c:pt idx="16" formatCode="0">
                  <c:v>2012</c:v>
                </c:pt>
                <c:pt idx="17" formatCode="0">
                  <c:v>2013</c:v>
                </c:pt>
                <c:pt idx="18" formatCode="0">
                  <c:v>2014</c:v>
                </c:pt>
                <c:pt idx="19" formatCode="0">
                  <c:v>2015</c:v>
                </c:pt>
                <c:pt idx="20" formatCode="0">
                  <c:v>2016</c:v>
                </c:pt>
                <c:pt idx="21" formatCode="0">
                  <c:v>2017</c:v>
                </c:pt>
                <c:pt idx="22" formatCode="0">
                  <c:v>2018</c:v>
                </c:pt>
                <c:pt idx="23" formatCode="0">
                  <c:v>2019</c:v>
                </c:pt>
                <c:pt idx="24" formatCode="0">
                  <c:v>2020</c:v>
                </c:pt>
              </c:numCache>
            </c:numRef>
          </c:cat>
          <c:val>
            <c:numRef>
              <c:f>Feuil2!$D$77:$D$101</c:f>
              <c:numCache>
                <c:formatCode>#,##0</c:formatCode>
                <c:ptCount val="25"/>
                <c:pt idx="0">
                  <c:v>10</c:v>
                </c:pt>
                <c:pt idx="1">
                  <c:v>7</c:v>
                </c:pt>
                <c:pt idx="2">
                  <c:v>6</c:v>
                </c:pt>
                <c:pt idx="3">
                  <c:v>18</c:v>
                </c:pt>
                <c:pt idx="4">
                  <c:v>18</c:v>
                </c:pt>
                <c:pt idx="5">
                  <c:v>16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22</c:v>
                </c:pt>
                <c:pt idx="10">
                  <c:v>30</c:v>
                </c:pt>
                <c:pt idx="11">
                  <c:v>24</c:v>
                </c:pt>
                <c:pt idx="12">
                  <c:v>22</c:v>
                </c:pt>
                <c:pt idx="13">
                  <c:v>35</c:v>
                </c:pt>
                <c:pt idx="14">
                  <c:v>24</c:v>
                </c:pt>
                <c:pt idx="15">
                  <c:v>34</c:v>
                </c:pt>
                <c:pt idx="16">
                  <c:v>31</c:v>
                </c:pt>
                <c:pt idx="17">
                  <c:v>33</c:v>
                </c:pt>
                <c:pt idx="18">
                  <c:v>29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36</c:v>
                </c:pt>
                <c:pt idx="23">
                  <c:v>52</c:v>
                </c:pt>
                <c:pt idx="2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56-47D4-9DFA-04D90CA6F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0067599"/>
        <c:axId val="2070077583"/>
      </c:lineChart>
      <c:catAx>
        <c:axId val="207006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0077583"/>
        <c:crosses val="autoZero"/>
        <c:auto val="1"/>
        <c:lblAlgn val="ctr"/>
        <c:lblOffset val="100"/>
        <c:noMultiLvlLbl val="0"/>
      </c:catAx>
      <c:valAx>
        <c:axId val="207007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00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Entrées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Feuil2!$I$76</c:f>
              <c:strCache>
                <c:ptCount val="1"/>
                <c:pt idx="0">
                  <c:v>documentaire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Feuil2!$G$77:$G$101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Feuil2!$I$77:$I$101</c:f>
              <c:numCache>
                <c:formatCode>#\ ##0.0\ \ </c:formatCode>
                <c:ptCount val="25"/>
                <c:pt idx="0">
                  <c:v>2165685</c:v>
                </c:pt>
                <c:pt idx="1">
                  <c:v>536017</c:v>
                </c:pt>
                <c:pt idx="2">
                  <c:v>411892</c:v>
                </c:pt>
                <c:pt idx="3">
                  <c:v>760235</c:v>
                </c:pt>
                <c:pt idx="4">
                  <c:v>327201</c:v>
                </c:pt>
                <c:pt idx="5">
                  <c:v>1795356</c:v>
                </c:pt>
                <c:pt idx="6">
                  <c:v>2771914</c:v>
                </c:pt>
                <c:pt idx="7">
                  <c:v>561282</c:v>
                </c:pt>
                <c:pt idx="8">
                  <c:v>6516371</c:v>
                </c:pt>
                <c:pt idx="9">
                  <c:v>2673355</c:v>
                </c:pt>
                <c:pt idx="10">
                  <c:v>1665693</c:v>
                </c:pt>
                <c:pt idx="11">
                  <c:v>2978752</c:v>
                </c:pt>
                <c:pt idx="12">
                  <c:v>1706008</c:v>
                </c:pt>
                <c:pt idx="13">
                  <c:v>3011318</c:v>
                </c:pt>
                <c:pt idx="14">
                  <c:v>4752907</c:v>
                </c:pt>
                <c:pt idx="15">
                  <c:v>1323900</c:v>
                </c:pt>
                <c:pt idx="16">
                  <c:v>1780332</c:v>
                </c:pt>
                <c:pt idx="17">
                  <c:v>3129352</c:v>
                </c:pt>
                <c:pt idx="18">
                  <c:v>2047975</c:v>
                </c:pt>
                <c:pt idx="19">
                  <c:v>2234888</c:v>
                </c:pt>
                <c:pt idx="20">
                  <c:v>3266132</c:v>
                </c:pt>
                <c:pt idx="21">
                  <c:v>2873503</c:v>
                </c:pt>
                <c:pt idx="22">
                  <c:v>2171015</c:v>
                </c:pt>
                <c:pt idx="23">
                  <c:v>2064149</c:v>
                </c:pt>
                <c:pt idx="24">
                  <c:v>957445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E2-43C0-8B03-37964BEE7293}"/>
            </c:ext>
          </c:extLst>
        </c:ser>
        <c:ser>
          <c:idx val="1"/>
          <c:order val="1"/>
          <c:tx>
            <c:strRef>
              <c:f>Feuil2!$J$76</c:f>
              <c:strCache>
                <c:ptCount val="1"/>
                <c:pt idx="0">
                  <c:v>animation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Feuil2!$G$77:$G$101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Feuil2!$J$77:$J$101</c:f>
              <c:numCache>
                <c:formatCode>#\ ##0.0\ \ </c:formatCode>
                <c:ptCount val="25"/>
                <c:pt idx="0">
                  <c:v>9115752</c:v>
                </c:pt>
                <c:pt idx="1">
                  <c:v>4309143</c:v>
                </c:pt>
                <c:pt idx="2">
                  <c:v>10424348</c:v>
                </c:pt>
                <c:pt idx="3">
                  <c:v>12867319</c:v>
                </c:pt>
                <c:pt idx="4">
                  <c:v>16386913</c:v>
                </c:pt>
                <c:pt idx="5">
                  <c:v>12379736</c:v>
                </c:pt>
                <c:pt idx="6">
                  <c:v>17599965</c:v>
                </c:pt>
                <c:pt idx="7">
                  <c:v>17802062</c:v>
                </c:pt>
                <c:pt idx="8">
                  <c:v>22680371</c:v>
                </c:pt>
                <c:pt idx="9">
                  <c:v>16370769</c:v>
                </c:pt>
                <c:pt idx="10">
                  <c:v>26903561</c:v>
                </c:pt>
                <c:pt idx="11">
                  <c:v>24339326</c:v>
                </c:pt>
                <c:pt idx="12">
                  <c:v>17194093</c:v>
                </c:pt>
                <c:pt idx="13">
                  <c:v>28644205</c:v>
                </c:pt>
                <c:pt idx="14">
                  <c:v>30302604</c:v>
                </c:pt>
                <c:pt idx="15">
                  <c:v>32460572</c:v>
                </c:pt>
                <c:pt idx="16">
                  <c:v>26403850</c:v>
                </c:pt>
                <c:pt idx="17">
                  <c:v>25649837</c:v>
                </c:pt>
                <c:pt idx="18">
                  <c:v>23348518</c:v>
                </c:pt>
                <c:pt idx="19">
                  <c:v>29805005</c:v>
                </c:pt>
                <c:pt idx="20">
                  <c:v>33859474</c:v>
                </c:pt>
                <c:pt idx="21">
                  <c:v>31016604</c:v>
                </c:pt>
                <c:pt idx="22">
                  <c:v>24312659</c:v>
                </c:pt>
                <c:pt idx="23">
                  <c:v>32906532</c:v>
                </c:pt>
                <c:pt idx="24">
                  <c:v>5651492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E2-43C0-8B03-37964BEE72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0867311"/>
        <c:axId val="640864815"/>
      </c:lineChart>
      <c:catAx>
        <c:axId val="64086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0864815"/>
        <c:crosses val="autoZero"/>
        <c:auto val="1"/>
        <c:lblAlgn val="ctr"/>
        <c:lblOffset val="100"/>
        <c:noMultiLvlLbl val="0"/>
      </c:catAx>
      <c:valAx>
        <c:axId val="64086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086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b="1"/>
              <a:t>Nombre de Films</a:t>
            </a:r>
          </a:p>
        </c:rich>
      </c:tx>
      <c:layout>
        <c:manualLayout>
          <c:xMode val="edge"/>
          <c:yMode val="edge"/>
          <c:x val="0.3348401137357830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Feuil2!$B$76</c:f>
              <c:strCache>
                <c:ptCount val="1"/>
                <c:pt idx="0">
                  <c:v>fiction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Feuil2!$A$77:$A$101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 formatCode="0">
                  <c:v>2006</c:v>
                </c:pt>
                <c:pt idx="11" formatCode="0">
                  <c:v>2007</c:v>
                </c:pt>
                <c:pt idx="12" formatCode="0">
                  <c:v>2008</c:v>
                </c:pt>
                <c:pt idx="13" formatCode="0">
                  <c:v>2009</c:v>
                </c:pt>
                <c:pt idx="14" formatCode="0">
                  <c:v>2010</c:v>
                </c:pt>
                <c:pt idx="15" formatCode="0">
                  <c:v>2011</c:v>
                </c:pt>
                <c:pt idx="16" formatCode="0">
                  <c:v>2012</c:v>
                </c:pt>
                <c:pt idx="17" formatCode="0">
                  <c:v>2013</c:v>
                </c:pt>
                <c:pt idx="18" formatCode="0">
                  <c:v>2014</c:v>
                </c:pt>
                <c:pt idx="19" formatCode="0">
                  <c:v>2015</c:v>
                </c:pt>
                <c:pt idx="20" formatCode="0">
                  <c:v>2016</c:v>
                </c:pt>
                <c:pt idx="21" formatCode="0">
                  <c:v>2017</c:v>
                </c:pt>
                <c:pt idx="22" formatCode="0">
                  <c:v>2018</c:v>
                </c:pt>
                <c:pt idx="23" formatCode="0">
                  <c:v>2019</c:v>
                </c:pt>
                <c:pt idx="24" formatCode="0">
                  <c:v>2020</c:v>
                </c:pt>
              </c:numCache>
            </c:numRef>
          </c:cat>
          <c:val>
            <c:numRef>
              <c:f>Feuil2!$B$77:$B$101</c:f>
              <c:numCache>
                <c:formatCode>#,##0</c:formatCode>
                <c:ptCount val="25"/>
                <c:pt idx="0">
                  <c:v>375</c:v>
                </c:pt>
                <c:pt idx="1">
                  <c:v>387</c:v>
                </c:pt>
                <c:pt idx="2">
                  <c:v>423</c:v>
                </c:pt>
                <c:pt idx="3">
                  <c:v>494</c:v>
                </c:pt>
                <c:pt idx="4">
                  <c:v>487</c:v>
                </c:pt>
                <c:pt idx="5">
                  <c:v>453</c:v>
                </c:pt>
                <c:pt idx="6">
                  <c:v>431</c:v>
                </c:pt>
                <c:pt idx="7">
                  <c:v>445</c:v>
                </c:pt>
                <c:pt idx="8">
                  <c:v>459</c:v>
                </c:pt>
                <c:pt idx="9">
                  <c:v>471</c:v>
                </c:pt>
                <c:pt idx="10">
                  <c:v>507</c:v>
                </c:pt>
                <c:pt idx="11">
                  <c:v>483</c:v>
                </c:pt>
                <c:pt idx="12">
                  <c:v>475</c:v>
                </c:pt>
                <c:pt idx="13">
                  <c:v>478</c:v>
                </c:pt>
                <c:pt idx="14">
                  <c:v>479</c:v>
                </c:pt>
                <c:pt idx="15">
                  <c:v>470</c:v>
                </c:pt>
                <c:pt idx="16">
                  <c:v>492</c:v>
                </c:pt>
                <c:pt idx="17">
                  <c:v>534</c:v>
                </c:pt>
                <c:pt idx="18">
                  <c:v>534</c:v>
                </c:pt>
                <c:pt idx="19">
                  <c:v>514</c:v>
                </c:pt>
                <c:pt idx="20">
                  <c:v>563</c:v>
                </c:pt>
                <c:pt idx="21">
                  <c:v>538</c:v>
                </c:pt>
                <c:pt idx="22">
                  <c:v>520</c:v>
                </c:pt>
                <c:pt idx="23">
                  <c:v>541</c:v>
                </c:pt>
                <c:pt idx="24">
                  <c:v>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32-4FDA-83C3-CBED90047990}"/>
            </c:ext>
          </c:extLst>
        </c:ser>
        <c:ser>
          <c:idx val="1"/>
          <c:order val="1"/>
          <c:tx>
            <c:strRef>
              <c:f>Feuil2!$C$76</c:f>
              <c:strCache>
                <c:ptCount val="1"/>
                <c:pt idx="0">
                  <c:v>documentaire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Feuil2!$A$77:$A$101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 formatCode="0">
                  <c:v>2006</c:v>
                </c:pt>
                <c:pt idx="11" formatCode="0">
                  <c:v>2007</c:v>
                </c:pt>
                <c:pt idx="12" formatCode="0">
                  <c:v>2008</c:v>
                </c:pt>
                <c:pt idx="13" formatCode="0">
                  <c:v>2009</c:v>
                </c:pt>
                <c:pt idx="14" formatCode="0">
                  <c:v>2010</c:v>
                </c:pt>
                <c:pt idx="15" formatCode="0">
                  <c:v>2011</c:v>
                </c:pt>
                <c:pt idx="16" formatCode="0">
                  <c:v>2012</c:v>
                </c:pt>
                <c:pt idx="17" formatCode="0">
                  <c:v>2013</c:v>
                </c:pt>
                <c:pt idx="18" formatCode="0">
                  <c:v>2014</c:v>
                </c:pt>
                <c:pt idx="19" formatCode="0">
                  <c:v>2015</c:v>
                </c:pt>
                <c:pt idx="20" formatCode="0">
                  <c:v>2016</c:v>
                </c:pt>
                <c:pt idx="21" formatCode="0">
                  <c:v>2017</c:v>
                </c:pt>
                <c:pt idx="22" formatCode="0">
                  <c:v>2018</c:v>
                </c:pt>
                <c:pt idx="23" formatCode="0">
                  <c:v>2019</c:v>
                </c:pt>
                <c:pt idx="24" formatCode="0">
                  <c:v>2020</c:v>
                </c:pt>
              </c:numCache>
            </c:numRef>
          </c:cat>
          <c:val>
            <c:numRef>
              <c:f>Feuil2!$C$77:$C$101</c:f>
              <c:numCache>
                <c:formatCode>#,##0</c:formatCode>
                <c:ptCount val="25"/>
                <c:pt idx="0">
                  <c:v>14</c:v>
                </c:pt>
                <c:pt idx="1">
                  <c:v>27</c:v>
                </c:pt>
                <c:pt idx="2">
                  <c:v>26</c:v>
                </c:pt>
                <c:pt idx="3">
                  <c:v>22</c:v>
                </c:pt>
                <c:pt idx="4">
                  <c:v>27</c:v>
                </c:pt>
                <c:pt idx="5">
                  <c:v>35</c:v>
                </c:pt>
                <c:pt idx="6">
                  <c:v>35</c:v>
                </c:pt>
                <c:pt idx="7">
                  <c:v>42</c:v>
                </c:pt>
                <c:pt idx="8">
                  <c:v>77</c:v>
                </c:pt>
                <c:pt idx="9">
                  <c:v>57</c:v>
                </c:pt>
                <c:pt idx="10">
                  <c:v>52</c:v>
                </c:pt>
                <c:pt idx="11">
                  <c:v>66</c:v>
                </c:pt>
                <c:pt idx="12">
                  <c:v>58</c:v>
                </c:pt>
                <c:pt idx="13">
                  <c:v>72</c:v>
                </c:pt>
                <c:pt idx="14">
                  <c:v>76</c:v>
                </c:pt>
                <c:pt idx="15">
                  <c:v>84</c:v>
                </c:pt>
                <c:pt idx="16">
                  <c:v>91</c:v>
                </c:pt>
                <c:pt idx="17">
                  <c:v>87</c:v>
                </c:pt>
                <c:pt idx="18">
                  <c:v>100</c:v>
                </c:pt>
                <c:pt idx="19">
                  <c:v>104</c:v>
                </c:pt>
                <c:pt idx="20">
                  <c:v>118</c:v>
                </c:pt>
                <c:pt idx="21">
                  <c:v>119</c:v>
                </c:pt>
                <c:pt idx="22">
                  <c:v>127</c:v>
                </c:pt>
                <c:pt idx="23">
                  <c:v>153</c:v>
                </c:pt>
                <c:pt idx="24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32-4FDA-83C3-CBED90047990}"/>
            </c:ext>
          </c:extLst>
        </c:ser>
        <c:ser>
          <c:idx val="2"/>
          <c:order val="2"/>
          <c:tx>
            <c:strRef>
              <c:f>Feuil2!$D$76</c:f>
              <c:strCache>
                <c:ptCount val="1"/>
                <c:pt idx="0">
                  <c:v>animation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Feuil2!$A$77:$A$101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 formatCode="0">
                  <c:v>2006</c:v>
                </c:pt>
                <c:pt idx="11" formatCode="0">
                  <c:v>2007</c:v>
                </c:pt>
                <c:pt idx="12" formatCode="0">
                  <c:v>2008</c:v>
                </c:pt>
                <c:pt idx="13" formatCode="0">
                  <c:v>2009</c:v>
                </c:pt>
                <c:pt idx="14" formatCode="0">
                  <c:v>2010</c:v>
                </c:pt>
                <c:pt idx="15" formatCode="0">
                  <c:v>2011</c:v>
                </c:pt>
                <c:pt idx="16" formatCode="0">
                  <c:v>2012</c:v>
                </c:pt>
                <c:pt idx="17" formatCode="0">
                  <c:v>2013</c:v>
                </c:pt>
                <c:pt idx="18" formatCode="0">
                  <c:v>2014</c:v>
                </c:pt>
                <c:pt idx="19" formatCode="0">
                  <c:v>2015</c:v>
                </c:pt>
                <c:pt idx="20" formatCode="0">
                  <c:v>2016</c:v>
                </c:pt>
                <c:pt idx="21" formatCode="0">
                  <c:v>2017</c:v>
                </c:pt>
                <c:pt idx="22" formatCode="0">
                  <c:v>2018</c:v>
                </c:pt>
                <c:pt idx="23" formatCode="0">
                  <c:v>2019</c:v>
                </c:pt>
                <c:pt idx="24" formatCode="0">
                  <c:v>2020</c:v>
                </c:pt>
              </c:numCache>
            </c:numRef>
          </c:cat>
          <c:val>
            <c:numRef>
              <c:f>Feuil2!$D$77:$D$101</c:f>
              <c:numCache>
                <c:formatCode>#,##0</c:formatCode>
                <c:ptCount val="25"/>
                <c:pt idx="0">
                  <c:v>10</c:v>
                </c:pt>
                <c:pt idx="1">
                  <c:v>7</c:v>
                </c:pt>
                <c:pt idx="2">
                  <c:v>6</c:v>
                </c:pt>
                <c:pt idx="3">
                  <c:v>18</c:v>
                </c:pt>
                <c:pt idx="4">
                  <c:v>18</c:v>
                </c:pt>
                <c:pt idx="5">
                  <c:v>16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22</c:v>
                </c:pt>
                <c:pt idx="10">
                  <c:v>30</c:v>
                </c:pt>
                <c:pt idx="11">
                  <c:v>24</c:v>
                </c:pt>
                <c:pt idx="12">
                  <c:v>22</c:v>
                </c:pt>
                <c:pt idx="13">
                  <c:v>35</c:v>
                </c:pt>
                <c:pt idx="14">
                  <c:v>24</c:v>
                </c:pt>
                <c:pt idx="15">
                  <c:v>34</c:v>
                </c:pt>
                <c:pt idx="16">
                  <c:v>31</c:v>
                </c:pt>
                <c:pt idx="17">
                  <c:v>33</c:v>
                </c:pt>
                <c:pt idx="18">
                  <c:v>29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36</c:v>
                </c:pt>
                <c:pt idx="23">
                  <c:v>52</c:v>
                </c:pt>
                <c:pt idx="2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32-4FDA-83C3-CBED90047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1242431"/>
        <c:axId val="641245343"/>
      </c:lineChart>
      <c:catAx>
        <c:axId val="641242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1245343"/>
        <c:crosses val="autoZero"/>
        <c:auto val="1"/>
        <c:lblAlgn val="ctr"/>
        <c:lblOffset val="100"/>
        <c:noMultiLvlLbl val="0"/>
      </c:catAx>
      <c:valAx>
        <c:axId val="64124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41242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b="1"/>
              <a:t>Entrées</a:t>
            </a:r>
          </a:p>
        </c:rich>
      </c:tx>
      <c:layout>
        <c:manualLayout>
          <c:xMode val="edge"/>
          <c:yMode val="edge"/>
          <c:x val="0.4325496705024015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Feuil2!$H$76</c:f>
              <c:strCache>
                <c:ptCount val="1"/>
                <c:pt idx="0">
                  <c:v>fiction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Feuil2!$G$77:$G$101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Feuil2!$H$77:$H$101</c:f>
              <c:numCache>
                <c:formatCode>#\ ##0.0\ \ </c:formatCode>
                <c:ptCount val="25"/>
                <c:pt idx="0">
                  <c:v>105422297</c:v>
                </c:pt>
                <c:pt idx="1">
                  <c:v>125430636</c:v>
                </c:pt>
                <c:pt idx="2">
                  <c:v>143592803</c:v>
                </c:pt>
                <c:pt idx="3">
                  <c:v>124681408</c:v>
                </c:pt>
                <c:pt idx="4">
                  <c:v>132745783</c:v>
                </c:pt>
                <c:pt idx="5">
                  <c:v>154362355</c:v>
                </c:pt>
                <c:pt idx="6">
                  <c:v>144069722</c:v>
                </c:pt>
                <c:pt idx="7">
                  <c:v>140539577</c:v>
                </c:pt>
                <c:pt idx="8">
                  <c:v>150529957</c:v>
                </c:pt>
                <c:pt idx="9">
                  <c:v>140452034</c:v>
                </c:pt>
                <c:pt idx="10">
                  <c:v>145139743</c:v>
                </c:pt>
                <c:pt idx="11">
                  <c:v>132001345</c:v>
                </c:pt>
                <c:pt idx="12">
                  <c:v>155371589</c:v>
                </c:pt>
                <c:pt idx="13">
                  <c:v>154732357</c:v>
                </c:pt>
                <c:pt idx="14">
                  <c:v>149372222</c:v>
                </c:pt>
                <c:pt idx="15">
                  <c:v>166902579</c:v>
                </c:pt>
                <c:pt idx="16">
                  <c:v>153053896</c:v>
                </c:pt>
                <c:pt idx="17">
                  <c:v>146469677</c:v>
                </c:pt>
                <c:pt idx="18">
                  <c:v>162834336</c:v>
                </c:pt>
                <c:pt idx="19">
                  <c:v>149801091</c:v>
                </c:pt>
                <c:pt idx="20">
                  <c:v>155088343</c:v>
                </c:pt>
                <c:pt idx="21">
                  <c:v>155812190</c:v>
                </c:pt>
                <c:pt idx="22">
                  <c:v>149701936</c:v>
                </c:pt>
                <c:pt idx="23">
                  <c:v>156566998</c:v>
                </c:pt>
                <c:pt idx="24">
                  <c:v>45610418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CF-4547-A2F7-73C68C165929}"/>
            </c:ext>
          </c:extLst>
        </c:ser>
        <c:ser>
          <c:idx val="1"/>
          <c:order val="1"/>
          <c:tx>
            <c:strRef>
              <c:f>Feuil2!$I$76</c:f>
              <c:strCache>
                <c:ptCount val="1"/>
                <c:pt idx="0">
                  <c:v>documentaire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Feuil2!$G$77:$G$101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Feuil2!$I$77:$I$101</c:f>
              <c:numCache>
                <c:formatCode>#\ ##0.0\ \ </c:formatCode>
                <c:ptCount val="25"/>
                <c:pt idx="0">
                  <c:v>2165685</c:v>
                </c:pt>
                <c:pt idx="1">
                  <c:v>536017</c:v>
                </c:pt>
                <c:pt idx="2">
                  <c:v>411892</c:v>
                </c:pt>
                <c:pt idx="3">
                  <c:v>760235</c:v>
                </c:pt>
                <c:pt idx="4">
                  <c:v>327201</c:v>
                </c:pt>
                <c:pt idx="5">
                  <c:v>1795356</c:v>
                </c:pt>
                <c:pt idx="6">
                  <c:v>2771914</c:v>
                </c:pt>
                <c:pt idx="7">
                  <c:v>561282</c:v>
                </c:pt>
                <c:pt idx="8">
                  <c:v>6516371</c:v>
                </c:pt>
                <c:pt idx="9">
                  <c:v>2673355</c:v>
                </c:pt>
                <c:pt idx="10">
                  <c:v>1665693</c:v>
                </c:pt>
                <c:pt idx="11">
                  <c:v>2978752</c:v>
                </c:pt>
                <c:pt idx="12">
                  <c:v>1706008</c:v>
                </c:pt>
                <c:pt idx="13">
                  <c:v>3011318</c:v>
                </c:pt>
                <c:pt idx="14">
                  <c:v>4752907</c:v>
                </c:pt>
                <c:pt idx="15">
                  <c:v>1323900</c:v>
                </c:pt>
                <c:pt idx="16">
                  <c:v>1780332</c:v>
                </c:pt>
                <c:pt idx="17">
                  <c:v>3129352</c:v>
                </c:pt>
                <c:pt idx="18">
                  <c:v>2047975</c:v>
                </c:pt>
                <c:pt idx="19">
                  <c:v>2234888</c:v>
                </c:pt>
                <c:pt idx="20">
                  <c:v>3266132</c:v>
                </c:pt>
                <c:pt idx="21">
                  <c:v>2873503</c:v>
                </c:pt>
                <c:pt idx="22">
                  <c:v>2171015</c:v>
                </c:pt>
                <c:pt idx="23">
                  <c:v>2064149</c:v>
                </c:pt>
                <c:pt idx="24">
                  <c:v>957445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CF-4547-A2F7-73C68C165929}"/>
            </c:ext>
          </c:extLst>
        </c:ser>
        <c:ser>
          <c:idx val="2"/>
          <c:order val="2"/>
          <c:tx>
            <c:strRef>
              <c:f>Feuil2!$J$76</c:f>
              <c:strCache>
                <c:ptCount val="1"/>
                <c:pt idx="0">
                  <c:v>animation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Feuil2!$G$77:$G$101</c:f>
              <c:numCache>
                <c:formatCode>General</c:formatCode>
                <c:ptCount val="25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  <c:pt idx="3">
                  <c:v>1999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</c:numCache>
            </c:numRef>
          </c:cat>
          <c:val>
            <c:numRef>
              <c:f>Feuil2!$J$77:$J$101</c:f>
              <c:numCache>
                <c:formatCode>#\ ##0.0\ \ </c:formatCode>
                <c:ptCount val="25"/>
                <c:pt idx="0">
                  <c:v>9115752</c:v>
                </c:pt>
                <c:pt idx="1">
                  <c:v>4309143</c:v>
                </c:pt>
                <c:pt idx="2">
                  <c:v>10424348</c:v>
                </c:pt>
                <c:pt idx="3">
                  <c:v>12867319</c:v>
                </c:pt>
                <c:pt idx="4">
                  <c:v>16386913</c:v>
                </c:pt>
                <c:pt idx="5">
                  <c:v>12379736</c:v>
                </c:pt>
                <c:pt idx="6">
                  <c:v>17599965</c:v>
                </c:pt>
                <c:pt idx="7">
                  <c:v>17802062</c:v>
                </c:pt>
                <c:pt idx="8">
                  <c:v>22680371</c:v>
                </c:pt>
                <c:pt idx="9">
                  <c:v>16370769</c:v>
                </c:pt>
                <c:pt idx="10">
                  <c:v>26903561</c:v>
                </c:pt>
                <c:pt idx="11">
                  <c:v>24339326</c:v>
                </c:pt>
                <c:pt idx="12">
                  <c:v>17194093</c:v>
                </c:pt>
                <c:pt idx="13">
                  <c:v>28644205</c:v>
                </c:pt>
                <c:pt idx="14">
                  <c:v>30302604</c:v>
                </c:pt>
                <c:pt idx="15">
                  <c:v>32460572</c:v>
                </c:pt>
                <c:pt idx="16">
                  <c:v>26403850</c:v>
                </c:pt>
                <c:pt idx="17">
                  <c:v>25649837</c:v>
                </c:pt>
                <c:pt idx="18">
                  <c:v>23348518</c:v>
                </c:pt>
                <c:pt idx="19">
                  <c:v>29805005</c:v>
                </c:pt>
                <c:pt idx="20">
                  <c:v>33859474</c:v>
                </c:pt>
                <c:pt idx="21">
                  <c:v>31016604</c:v>
                </c:pt>
                <c:pt idx="22">
                  <c:v>24312659</c:v>
                </c:pt>
                <c:pt idx="23">
                  <c:v>32906532</c:v>
                </c:pt>
                <c:pt idx="24">
                  <c:v>5651492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CF-4547-A2F7-73C68C165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0064271"/>
        <c:axId val="2070065935"/>
      </c:lineChart>
      <c:catAx>
        <c:axId val="2070064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0065935"/>
        <c:crosses val="autoZero"/>
        <c:auto val="1"/>
        <c:lblAlgn val="ctr"/>
        <c:lblOffset val="100"/>
        <c:noMultiLvlLbl val="0"/>
      </c:catAx>
      <c:valAx>
        <c:axId val="207006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7006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b="1" dirty="0"/>
              <a:t>Films en exploitation</a:t>
            </a:r>
          </a:p>
        </c:rich>
      </c:tx>
      <c:layout>
        <c:manualLayout>
          <c:xMode val="edge"/>
          <c:yMode val="edge"/>
          <c:x val="0.4150271025904371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classAE!$B$7</c:f>
              <c:strCache>
                <c:ptCount val="1"/>
                <c:pt idx="0">
                  <c:v>Art et Essai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classAE!$A$8:$A$36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 formatCode="0">
                  <c:v>2006</c:v>
                </c:pt>
                <c:pt idx="15" formatCode="0">
                  <c:v>2007</c:v>
                </c:pt>
                <c:pt idx="16" formatCode="0">
                  <c:v>2008</c:v>
                </c:pt>
                <c:pt idx="17" formatCode="0">
                  <c:v>2009</c:v>
                </c:pt>
                <c:pt idx="18" formatCode="0">
                  <c:v>2010</c:v>
                </c:pt>
                <c:pt idx="19" formatCode="0">
                  <c:v>2011</c:v>
                </c:pt>
                <c:pt idx="20" formatCode="0">
                  <c:v>2012</c:v>
                </c:pt>
                <c:pt idx="21" formatCode="0">
                  <c:v>2013</c:v>
                </c:pt>
                <c:pt idx="22" formatCode="0">
                  <c:v>2014</c:v>
                </c:pt>
                <c:pt idx="23" formatCode="0">
                  <c:v>2015</c:v>
                </c:pt>
                <c:pt idx="24" formatCode="0">
                  <c:v>2016</c:v>
                </c:pt>
                <c:pt idx="25" formatCode="0">
                  <c:v>2017</c:v>
                </c:pt>
                <c:pt idx="26" formatCode="0">
                  <c:v>2018</c:v>
                </c:pt>
                <c:pt idx="27" formatCode="0">
                  <c:v>2019</c:v>
                </c:pt>
                <c:pt idx="28" formatCode="0">
                  <c:v>2020</c:v>
                </c:pt>
              </c:numCache>
            </c:numRef>
          </c:cat>
          <c:val>
            <c:numRef>
              <c:f>classAE!$B$8:$B$36</c:f>
              <c:numCache>
                <c:formatCode>#,##0</c:formatCode>
                <c:ptCount val="29"/>
                <c:pt idx="0">
                  <c:v>2200</c:v>
                </c:pt>
                <c:pt idx="1">
                  <c:v>2288</c:v>
                </c:pt>
                <c:pt idx="2">
                  <c:v>2377</c:v>
                </c:pt>
                <c:pt idx="3">
                  <c:v>2464</c:v>
                </c:pt>
                <c:pt idx="4">
                  <c:v>2412</c:v>
                </c:pt>
                <c:pt idx="5">
                  <c:v>2599</c:v>
                </c:pt>
                <c:pt idx="6">
                  <c:v>2580</c:v>
                </c:pt>
                <c:pt idx="7">
                  <c:v>2673</c:v>
                </c:pt>
                <c:pt idx="8">
                  <c:v>2870</c:v>
                </c:pt>
                <c:pt idx="9">
                  <c:v>3035</c:v>
                </c:pt>
                <c:pt idx="10">
                  <c:v>3009</c:v>
                </c:pt>
                <c:pt idx="11">
                  <c:v>3167</c:v>
                </c:pt>
                <c:pt idx="12">
                  <c:v>3246</c:v>
                </c:pt>
                <c:pt idx="13">
                  <c:v>3264</c:v>
                </c:pt>
                <c:pt idx="14">
                  <c:v>3621</c:v>
                </c:pt>
                <c:pt idx="15">
                  <c:v>3650</c:v>
                </c:pt>
                <c:pt idx="16">
                  <c:v>3672</c:v>
                </c:pt>
                <c:pt idx="17">
                  <c:v>3857</c:v>
                </c:pt>
                <c:pt idx="18">
                  <c:v>4053</c:v>
                </c:pt>
                <c:pt idx="19">
                  <c:v>4214</c:v>
                </c:pt>
                <c:pt idx="20">
                  <c:v>4285</c:v>
                </c:pt>
                <c:pt idx="21">
                  <c:v>4269</c:v>
                </c:pt>
                <c:pt idx="22">
                  <c:v>4347</c:v>
                </c:pt>
                <c:pt idx="23">
                  <c:v>4443</c:v>
                </c:pt>
                <c:pt idx="24">
                  <c:v>4630</c:v>
                </c:pt>
                <c:pt idx="25">
                  <c:v>4686</c:v>
                </c:pt>
                <c:pt idx="26">
                  <c:v>4697</c:v>
                </c:pt>
                <c:pt idx="27">
                  <c:v>4734</c:v>
                </c:pt>
                <c:pt idx="28">
                  <c:v>3430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A-440C-A65C-5195DDBDECDE}"/>
            </c:ext>
          </c:extLst>
        </c:ser>
        <c:ser>
          <c:idx val="1"/>
          <c:order val="1"/>
          <c:tx>
            <c:strRef>
              <c:f>classAE!$C$7</c:f>
              <c:strCache>
                <c:ptCount val="1"/>
                <c:pt idx="0">
                  <c:v>non Art et Essai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classAE!$A$8:$A$36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 formatCode="0">
                  <c:v>2006</c:v>
                </c:pt>
                <c:pt idx="15" formatCode="0">
                  <c:v>2007</c:v>
                </c:pt>
                <c:pt idx="16" formatCode="0">
                  <c:v>2008</c:v>
                </c:pt>
                <c:pt idx="17" formatCode="0">
                  <c:v>2009</c:v>
                </c:pt>
                <c:pt idx="18" formatCode="0">
                  <c:v>2010</c:v>
                </c:pt>
                <c:pt idx="19" formatCode="0">
                  <c:v>2011</c:v>
                </c:pt>
                <c:pt idx="20" formatCode="0">
                  <c:v>2012</c:v>
                </c:pt>
                <c:pt idx="21" formatCode="0">
                  <c:v>2013</c:v>
                </c:pt>
                <c:pt idx="22" formatCode="0">
                  <c:v>2014</c:v>
                </c:pt>
                <c:pt idx="23" formatCode="0">
                  <c:v>2015</c:v>
                </c:pt>
                <c:pt idx="24" formatCode="0">
                  <c:v>2016</c:v>
                </c:pt>
                <c:pt idx="25" formatCode="0">
                  <c:v>2017</c:v>
                </c:pt>
                <c:pt idx="26" formatCode="0">
                  <c:v>2018</c:v>
                </c:pt>
                <c:pt idx="27" formatCode="0">
                  <c:v>2019</c:v>
                </c:pt>
                <c:pt idx="28" formatCode="0">
                  <c:v>2020</c:v>
                </c:pt>
              </c:numCache>
            </c:numRef>
          </c:cat>
          <c:val>
            <c:numRef>
              <c:f>classAE!$C$8:$C$36</c:f>
              <c:numCache>
                <c:formatCode>#,##0</c:formatCode>
                <c:ptCount val="29"/>
                <c:pt idx="0">
                  <c:v>1752</c:v>
                </c:pt>
                <c:pt idx="1">
                  <c:v>1778</c:v>
                </c:pt>
                <c:pt idx="2">
                  <c:v>1814</c:v>
                </c:pt>
                <c:pt idx="3">
                  <c:v>1469</c:v>
                </c:pt>
                <c:pt idx="4">
                  <c:v>1360</c:v>
                </c:pt>
                <c:pt idx="5">
                  <c:v>1511</c:v>
                </c:pt>
                <c:pt idx="6">
                  <c:v>1373</c:v>
                </c:pt>
                <c:pt idx="7">
                  <c:v>1475</c:v>
                </c:pt>
                <c:pt idx="8">
                  <c:v>1503</c:v>
                </c:pt>
                <c:pt idx="9">
                  <c:v>1414</c:v>
                </c:pt>
                <c:pt idx="10">
                  <c:v>1437</c:v>
                </c:pt>
                <c:pt idx="11">
                  <c:v>1319</c:v>
                </c:pt>
                <c:pt idx="12">
                  <c:v>1354</c:v>
                </c:pt>
                <c:pt idx="13">
                  <c:v>1269</c:v>
                </c:pt>
                <c:pt idx="14">
                  <c:v>1337</c:v>
                </c:pt>
                <c:pt idx="15">
                  <c:v>1493</c:v>
                </c:pt>
                <c:pt idx="16">
                  <c:v>1550</c:v>
                </c:pt>
                <c:pt idx="17">
                  <c:v>1841</c:v>
                </c:pt>
                <c:pt idx="18">
                  <c:v>1897</c:v>
                </c:pt>
                <c:pt idx="19">
                  <c:v>2190</c:v>
                </c:pt>
                <c:pt idx="20">
                  <c:v>2376</c:v>
                </c:pt>
                <c:pt idx="21">
                  <c:v>2588</c:v>
                </c:pt>
                <c:pt idx="22">
                  <c:v>2707</c:v>
                </c:pt>
                <c:pt idx="23">
                  <c:v>2952</c:v>
                </c:pt>
                <c:pt idx="24">
                  <c:v>3169</c:v>
                </c:pt>
                <c:pt idx="25">
                  <c:v>3269</c:v>
                </c:pt>
                <c:pt idx="26">
                  <c:v>3419</c:v>
                </c:pt>
                <c:pt idx="27">
                  <c:v>3466</c:v>
                </c:pt>
                <c:pt idx="28">
                  <c:v>2296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2A-440C-A65C-5195DDBDE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50319"/>
        <c:axId val="45859471"/>
      </c:areaChart>
      <c:catAx>
        <c:axId val="458503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859471"/>
        <c:crosses val="autoZero"/>
        <c:auto val="1"/>
        <c:lblAlgn val="ctr"/>
        <c:lblOffset val="100"/>
        <c:noMultiLvlLbl val="0"/>
      </c:catAx>
      <c:valAx>
        <c:axId val="4585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8503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b="1" dirty="0"/>
              <a:t>Entrées des Films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classAE!$B$39</c:f>
              <c:strCache>
                <c:ptCount val="1"/>
                <c:pt idx="0">
                  <c:v>Art et Essai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classAE!$A$40:$A$68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classAE!$B$40:$B$68</c:f>
              <c:numCache>
                <c:formatCode>#\ ##0.0\ \ </c:formatCode>
                <c:ptCount val="29"/>
                <c:pt idx="0">
                  <c:v>36379760</c:v>
                </c:pt>
                <c:pt idx="1">
                  <c:v>40997297</c:v>
                </c:pt>
                <c:pt idx="2">
                  <c:v>44339356</c:v>
                </c:pt>
                <c:pt idx="3">
                  <c:v>38157652</c:v>
                </c:pt>
                <c:pt idx="4">
                  <c:v>40906190</c:v>
                </c:pt>
                <c:pt idx="5">
                  <c:v>40629434</c:v>
                </c:pt>
                <c:pt idx="6">
                  <c:v>37894234</c:v>
                </c:pt>
                <c:pt idx="7">
                  <c:v>39286997</c:v>
                </c:pt>
                <c:pt idx="8">
                  <c:v>48321228</c:v>
                </c:pt>
                <c:pt idx="9">
                  <c:v>52402057</c:v>
                </c:pt>
                <c:pt idx="10">
                  <c:v>46820624</c:v>
                </c:pt>
                <c:pt idx="11">
                  <c:v>43538379</c:v>
                </c:pt>
                <c:pt idx="12">
                  <c:v>47381327</c:v>
                </c:pt>
                <c:pt idx="13">
                  <c:v>60621125</c:v>
                </c:pt>
                <c:pt idx="14">
                  <c:v>48089304</c:v>
                </c:pt>
                <c:pt idx="15">
                  <c:v>33950247</c:v>
                </c:pt>
                <c:pt idx="16">
                  <c:v>40291599</c:v>
                </c:pt>
                <c:pt idx="17">
                  <c:v>55635190</c:v>
                </c:pt>
                <c:pt idx="18">
                  <c:v>54429718</c:v>
                </c:pt>
                <c:pt idx="19">
                  <c:v>52777488</c:v>
                </c:pt>
                <c:pt idx="20">
                  <c:v>44965336</c:v>
                </c:pt>
                <c:pt idx="21">
                  <c:v>50447486</c:v>
                </c:pt>
                <c:pt idx="22">
                  <c:v>44109233</c:v>
                </c:pt>
                <c:pt idx="23">
                  <c:v>41525782</c:v>
                </c:pt>
                <c:pt idx="24">
                  <c:v>48187356</c:v>
                </c:pt>
                <c:pt idx="25">
                  <c:v>42232628</c:v>
                </c:pt>
                <c:pt idx="26">
                  <c:v>43603699</c:v>
                </c:pt>
                <c:pt idx="27">
                  <c:v>59284772</c:v>
                </c:pt>
                <c:pt idx="28">
                  <c:v>18973291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EB-4410-9A3C-403EC77DFBCD}"/>
            </c:ext>
          </c:extLst>
        </c:ser>
        <c:ser>
          <c:idx val="1"/>
          <c:order val="1"/>
          <c:tx>
            <c:strRef>
              <c:f>classAE!$C$39</c:f>
              <c:strCache>
                <c:ptCount val="1"/>
                <c:pt idx="0">
                  <c:v>non Art et Essai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classAE!$A$40:$A$68</c:f>
              <c:numCache>
                <c:formatCode>General</c:formatCode>
                <c:ptCount val="29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  <c:pt idx="22">
                  <c:v>2014</c:v>
                </c:pt>
                <c:pt idx="23">
                  <c:v>2015</c:v>
                </c:pt>
                <c:pt idx="24">
                  <c:v>2016</c:v>
                </c:pt>
                <c:pt idx="25">
                  <c:v>2017</c:v>
                </c:pt>
                <c:pt idx="26">
                  <c:v>2018</c:v>
                </c:pt>
                <c:pt idx="27">
                  <c:v>2019</c:v>
                </c:pt>
                <c:pt idx="28">
                  <c:v>2020</c:v>
                </c:pt>
              </c:numCache>
            </c:numRef>
          </c:cat>
          <c:val>
            <c:numRef>
              <c:f>classAE!$C$40:$C$68</c:f>
              <c:numCache>
                <c:formatCode>#\ ##0.0\ \ </c:formatCode>
                <c:ptCount val="29"/>
                <c:pt idx="0">
                  <c:v>79615295</c:v>
                </c:pt>
                <c:pt idx="1">
                  <c:v>91726443</c:v>
                </c:pt>
                <c:pt idx="2">
                  <c:v>80079436</c:v>
                </c:pt>
                <c:pt idx="3">
                  <c:v>92077823</c:v>
                </c:pt>
                <c:pt idx="4">
                  <c:v>95834395</c:v>
                </c:pt>
                <c:pt idx="5">
                  <c:v>108629599</c:v>
                </c:pt>
                <c:pt idx="6">
                  <c:v>132708393</c:v>
                </c:pt>
                <c:pt idx="7">
                  <c:v>114321171</c:v>
                </c:pt>
                <c:pt idx="8">
                  <c:v>117436286</c:v>
                </c:pt>
                <c:pt idx="9">
                  <c:v>135052277</c:v>
                </c:pt>
                <c:pt idx="10">
                  <c:v>137589018</c:v>
                </c:pt>
                <c:pt idx="11">
                  <c:v>129918891</c:v>
                </c:pt>
                <c:pt idx="12">
                  <c:v>147174698</c:v>
                </c:pt>
                <c:pt idx="13">
                  <c:v>113815181</c:v>
                </c:pt>
                <c:pt idx="14">
                  <c:v>139432454</c:v>
                </c:pt>
                <c:pt idx="15">
                  <c:v>142883739</c:v>
                </c:pt>
                <c:pt idx="16">
                  <c:v>148228761</c:v>
                </c:pt>
                <c:pt idx="17">
                  <c:v>144073939</c:v>
                </c:pt>
                <c:pt idx="18">
                  <c:v>150678539</c:v>
                </c:pt>
                <c:pt idx="19">
                  <c:v>161951080</c:v>
                </c:pt>
                <c:pt idx="20">
                  <c:v>156092039</c:v>
                </c:pt>
                <c:pt idx="21">
                  <c:v>140616248</c:v>
                </c:pt>
                <c:pt idx="22">
                  <c:v>161576684</c:v>
                </c:pt>
                <c:pt idx="23">
                  <c:v>160718338</c:v>
                </c:pt>
                <c:pt idx="24">
                  <c:v>161532925</c:v>
                </c:pt>
                <c:pt idx="25">
                  <c:v>163637022</c:v>
                </c:pt>
                <c:pt idx="26">
                  <c:v>153585126</c:v>
                </c:pt>
                <c:pt idx="27">
                  <c:v>150073622</c:v>
                </c:pt>
                <c:pt idx="28">
                  <c:v>44702641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EB-4410-9A3C-403EC77DF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59055"/>
        <c:axId val="45854895"/>
      </c:areaChart>
      <c:catAx>
        <c:axId val="458590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854895"/>
        <c:crosses val="autoZero"/>
        <c:auto val="1"/>
        <c:lblAlgn val="ctr"/>
        <c:lblOffset val="100"/>
        <c:noMultiLvlLbl val="0"/>
      </c:catAx>
      <c:valAx>
        <c:axId val="4585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8590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281E3-11A1-BD6F-1BFE-7C902A305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063AD9-EAAB-9F02-AB76-9916D4F9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7D515-A2F5-5E7F-5DB1-95F4AF11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FC85D6-097D-27C3-5C0B-C648CF80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A6D85-DB04-EBA2-90BD-5BDB606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E0E61-31C3-7785-2591-281DEC10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D35AC2-D61F-6F73-6EB3-A8C4F6205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114F8-E2C1-BB89-83CF-30D54E1F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5A348-7C9E-D05C-C233-52535DFC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315A7-620C-FC54-14A7-62A85F6B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D03A62-8264-E92B-ABBD-0C4479115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22F68A-E498-DABF-1524-5B8B06F5C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BBF35-229E-7B22-0B90-C3EB0FC9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F785D-4526-16FC-A624-9CD8497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C1DA2-A40C-D68E-4231-CC12E14B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1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B7A0E-8CCA-D854-E7CE-A668AE6A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4B5E14-2AD1-59DD-022A-97F17E6B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4F266B-47F0-A33E-D567-069AF76C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E3530-079D-31E4-88D7-6ED86290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0FE0A-4646-CBE8-1582-FE106E0E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24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D8479-93C0-B20B-4258-65E55A42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F49AC9-56C2-B3B2-1FCC-931D5728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DDFA7-83C3-AC7A-20F0-52DD13FC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240FEF-C935-4B8B-A8E9-CD82B87E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E1EF8-C76F-D947-AB34-C3A2E9AE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93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6F593-DC5D-4FD8-19D0-978FC53A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63E312-94F3-FB1E-20DB-3A4729EAE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F4E442-6704-5A12-957D-08210B77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FA80E9-CF1A-8BD9-BA4C-C7D92EC8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C99811-7288-8A08-3E37-CDF0FFF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04EA2-5DBC-E6B5-E306-62901E3F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4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D6AA2-5E41-1BA9-6661-6D6E679D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D81E6C-B018-D5B8-1DB7-BF4C3383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F6D635-6473-F782-2B12-B44D6C9C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8298D1-C28F-A281-1551-295F1D3E1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92CFF5-1182-F3D9-D2FB-BE5081047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E14DC6-F132-22BA-38B3-BAD6E3D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DC0A6E-0BD7-5F70-9BBA-F73C1D31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836CD9-6FA9-D87B-513D-89738990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65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280E1-FEDB-B8DB-3F45-F170D8FE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E39405-506D-CD41-05DD-7C88DDE9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CE1272-F5C2-4218-C6A3-7E66283B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ED941A-C020-1AE7-1E2E-E58FBE46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6FE709-4F53-E564-C0E8-F6A10ADE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37E4CE-BBBE-9267-4AB1-1C8DE76F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99687B-B96A-927A-E758-AB4C0097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7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3416-2773-15DA-5621-A8EF6133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A5EB67-B3AA-5078-0811-BE58E069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1C95A3-35A1-DFFA-AF38-48486B78D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D0AC87-695F-CAB9-EF01-F490A5F8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5DBA9F-56F9-EDEC-4C3B-D0AE8E94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DEF37D-B758-8E18-3799-027063E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4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E303-91FD-B984-37EF-8A0FF18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D8C490-91AC-2CD4-62D0-793C2E1CA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931FB-22F2-90C3-9066-8C26DDE4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43992E-65FA-6578-B1CE-D0F491FA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912E3-8A02-542E-C771-0C34AAAB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B09735-F3C2-A144-5199-BE1A9C8C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99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6A3ACF-E684-02D6-C5A4-6DFD7C36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108AC1-4909-2004-8905-BBBA800D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AD0BEC-0664-E7AE-4FA0-E8CDB397B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5733-29B2-4628-A176-E902BEB986E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0AAA0-ECFF-0428-6C90-47652A32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B11988-9395-371D-B63A-CD83907D2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35EF4-1EBE-4292-809F-02926FC0D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9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6F20C-23A2-DB67-EA2A-0ABECA64A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Evolution générale du cinéma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C29E09-6839-F45B-BDB9-A789F8B9D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501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863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1B13-AF79-F14D-8E57-B5D1E1E8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Evolution des Films avec leur label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F1906E5-7ADB-4341-929E-F5A753C73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404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994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0E2AEF-4B9A-4866-A6A9-9503A847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B8A7354-B951-94BE-1732-7DA42858A1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31" y="1826785"/>
            <a:ext cx="9070636" cy="463130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314D0CD-B367-A550-06E4-5DF69255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465" y="399908"/>
            <a:ext cx="3787335" cy="142687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Les entrées </a:t>
            </a:r>
            <a:r>
              <a:rPr lang="en-US" sz="2000" dirty="0" err="1"/>
              <a:t>depuis</a:t>
            </a:r>
            <a:r>
              <a:rPr lang="en-US" sz="2000" dirty="0"/>
              <a:t> 1939 : </a:t>
            </a:r>
          </a:p>
          <a:p>
            <a:r>
              <a:rPr lang="en-US" sz="2000" dirty="0" err="1"/>
              <a:t>Plusieurs</a:t>
            </a:r>
            <a:r>
              <a:rPr lang="en-US" sz="2000" dirty="0"/>
              <a:t> cycles </a:t>
            </a:r>
            <a:r>
              <a:rPr lang="en-US" sz="2000" dirty="0" err="1"/>
              <a:t>soulignent</a:t>
            </a:r>
            <a:r>
              <a:rPr lang="en-US" sz="2000" dirty="0"/>
              <a:t> la </a:t>
            </a:r>
            <a:r>
              <a:rPr lang="en-US" sz="2000" dirty="0" err="1"/>
              <a:t>avancées</a:t>
            </a:r>
            <a:r>
              <a:rPr lang="en-US" sz="2000" dirty="0"/>
              <a:t> </a:t>
            </a:r>
            <a:r>
              <a:rPr lang="en-US" sz="2000" dirty="0" err="1"/>
              <a:t>technologiques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les </a:t>
            </a:r>
            <a:r>
              <a:rPr lang="en-US" sz="2000" dirty="0" err="1"/>
              <a:t>évènements</a:t>
            </a:r>
            <a:r>
              <a:rPr lang="en-US" sz="2000" dirty="0"/>
              <a:t> socio-</a:t>
            </a:r>
            <a:r>
              <a:rPr lang="en-US" sz="2000" dirty="0" err="1"/>
              <a:t>économiques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430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38E4C-C79C-FB2F-7E1E-6E3AD16A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longs Métrages et le reste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5431DF-850F-5396-EF94-3BE8E5474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6914"/>
              </p:ext>
            </p:extLst>
          </p:nvPr>
        </p:nvGraphicFramePr>
        <p:xfrm>
          <a:off x="461889" y="1825625"/>
          <a:ext cx="11268222" cy="4814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57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C9BB5-132D-EAE1-36C9-7346A4A0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Séances et Nombre d’entrées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B7BDC98-CD91-D96E-19BD-67D5875FD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8925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309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FE1BCA-23C9-FC00-3BCE-110D5659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pPr algn="ctr"/>
            <a:r>
              <a:rPr lang="fr-FR" sz="4000" b="1" dirty="0"/>
              <a:t>Les films par nationalité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E25D0D0-63B6-9BF2-3BB7-BA4C6C659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808659"/>
              </p:ext>
            </p:extLst>
          </p:nvPr>
        </p:nvGraphicFramePr>
        <p:xfrm>
          <a:off x="842772" y="1723292"/>
          <a:ext cx="10506456" cy="453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741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C3F06D6D-6209-E2D5-3285-6932ED0D2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497923"/>
              </p:ext>
            </p:extLst>
          </p:nvPr>
        </p:nvGraphicFramePr>
        <p:xfrm>
          <a:off x="7301132" y="3938954"/>
          <a:ext cx="4853355" cy="3031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BB87AD1-5E29-A5E7-2363-249E3211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nouveaux genres prennent de l’ampleur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AC82B8E-5F21-1DA6-93E3-A82B8A88C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457293"/>
              </p:ext>
            </p:extLst>
          </p:nvPr>
        </p:nvGraphicFramePr>
        <p:xfrm>
          <a:off x="838200" y="1825625"/>
          <a:ext cx="65895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039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D18C6-1BB6-FBDD-E54A-E06175B7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389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Mais tout reste relatif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4002489-D81F-9F06-6F63-8BD19C0B6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24629"/>
              </p:ext>
            </p:extLst>
          </p:nvPr>
        </p:nvGraphicFramePr>
        <p:xfrm>
          <a:off x="647115" y="1561514"/>
          <a:ext cx="6569612" cy="3137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3261736B-68CA-26D8-87DC-BCA95956C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221870"/>
              </p:ext>
            </p:extLst>
          </p:nvPr>
        </p:nvGraphicFramePr>
        <p:xfrm>
          <a:off x="7216727" y="3499338"/>
          <a:ext cx="4799428" cy="299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213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3D2F0-5D6B-0844-5A86-1E583E07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Evolution des Films selon leur label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0E8F0C7-79A1-4319-B7D8-2F73BDF3E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793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54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53421-CF17-6023-468D-3B41C120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Evolution des Films avec leur label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927862B-8560-4EAD-8561-981032A57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4332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040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106</Words>
  <Application>Microsoft Office PowerPoint</Application>
  <PresentationFormat>Grand écran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Evolution générale du cinéma </vt:lpstr>
      <vt:lpstr>Présentation PowerPoint</vt:lpstr>
      <vt:lpstr>Les longs Métrages et le reste</vt:lpstr>
      <vt:lpstr>Séances et Nombre d’entrées</vt:lpstr>
      <vt:lpstr>Les films par nationalité</vt:lpstr>
      <vt:lpstr>De nouveaux genres prennent de l’ampleur</vt:lpstr>
      <vt:lpstr>Mais tout reste relatif </vt:lpstr>
      <vt:lpstr>Evolution des Films selon leur label</vt:lpstr>
      <vt:lpstr>Evolution des Films avec leur label</vt:lpstr>
      <vt:lpstr>Evolution des Films avec leur 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générale du cinéma </dc:title>
  <dc:creator>HARDY MARIN</dc:creator>
  <cp:lastModifiedBy>HARDY MARIN</cp:lastModifiedBy>
  <cp:revision>1</cp:revision>
  <dcterms:created xsi:type="dcterms:W3CDTF">2022-05-11T15:57:26Z</dcterms:created>
  <dcterms:modified xsi:type="dcterms:W3CDTF">2022-05-11T17:53:59Z</dcterms:modified>
</cp:coreProperties>
</file>