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A192-A27F-42E5-9320-A73A322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0D4C3-9325-4555-9214-CC8E3C71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C3865-E79E-4E75-9678-32932FB4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89527-DCBF-4F4E-9144-B6214F99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AC739-01BA-4433-AF6E-98FF2B57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1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C133-D254-4466-83B1-0BF61DAE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133B89-7490-4867-B794-07696DF9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4BFBB-2C21-4C8B-B3D0-67BFC4A0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C1368E-A19C-4C4F-84E6-F7E315E1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14579-A626-4657-BF94-5593D740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3E9540-AC2C-46C4-90EE-94F78305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1E2898-9823-4B1E-A589-E87B1CB7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5286C-ADE3-4770-8E3B-8B5B69AF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76A42-C8CE-4A1B-AF8A-A6F4F07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66370-A5CA-409E-A70D-6952575F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5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89B52-2AA9-44EE-9656-745DFE63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8F229-191F-41E7-9C2C-A85507F2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E22C7-D025-4175-98A6-1EDA8D83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AAC41-100B-4393-AFBD-01E71D47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539B3-09DC-4898-B789-578ECCA8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3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A3C4B-2954-4184-9C41-913A974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5D3D3C-9E0C-4C19-AE9D-0BC38047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87D7-ACA3-4397-911C-CA6D547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21AA2-7FD7-43FA-948C-2BE65CE0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C77A7-6EE1-44F0-B193-125BF129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50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30B6F-DF46-425E-B08C-87D3B653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2A628-66A2-4FCA-94DD-29A1D32D7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B33819-6B3C-466E-8F9A-6A3D9EC2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35C5F-6E8B-4CFC-B68A-594235C1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23025-925A-4DD0-B1BA-193E0871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A61B2-3B63-412E-8EDB-444B5C1F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3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73B0E-56F8-4B61-9811-7A9724BB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C40692-7E62-4E18-AF67-67A20E4D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17FBE-6F13-4C83-A786-DE6C681E0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01AC4E-D8F6-407A-B18E-9AA714EC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415FEE-A3C5-4349-9833-52FA243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B2A971-014D-47D3-B813-1E813A8C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46A4D-5D7D-460B-A9B9-59F709F5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A0E01B-4B37-4FA2-86C4-0DE50E8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5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54C22-6B00-4978-B59A-9F42F030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5E6644-261F-48B6-9C80-3609C012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605C4B-8AA1-4F7C-9929-132776B0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C85707-8FFC-4E38-A920-986C2013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7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E17162-0DD7-46F2-A238-30D9BED7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7A70AC-4A51-40C7-8ED7-52294C20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4CCEA7-A1DE-47FE-8F4C-A03F18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55A6B-F858-4846-9210-75DF9230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5723A-FDBD-41CC-85DD-E6073CB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1DE20B-46AF-481E-9101-07AAE13D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28AA28-FA5D-44CE-9FE4-A872E80E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E79B74-97A7-4065-8C43-E94664B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B60E4F-34E7-441D-A030-A4929A88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5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B328D-33CC-47A5-933A-6B03EE31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39C4E7-9831-4D63-8FD1-9CA4E2852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EF24C5-91DB-42D4-97DB-C9AEC8FE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C7C58F-DB6E-45F8-8ADE-73D9B27F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ADAA02-3647-4609-A280-476CA142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0AF1F-7F14-4C16-8B1B-2B1C3CB3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9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27C365-3D67-4156-84B1-E2B6A211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D4B46C-E527-47A1-A8C2-4237144F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58418-E030-4878-B336-6FBC82EC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2930-072E-441F-B32B-D4EF9ECF494B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10F36-1DC1-483A-91AE-62435E1D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F3BE0-615E-4976-97A8-F7C56633B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0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oscuro, reloj&#10;&#10;Descripción generada automáticamente">
            <a:extLst>
              <a:ext uri="{FF2B5EF4-FFF2-40B4-BE49-F238E27FC236}">
                <a16:creationId xmlns:a16="http://schemas.microsoft.com/office/drawing/2014/main" id="{219E9E64-95C3-483C-B75C-6AB229739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81" y="1881381"/>
            <a:ext cx="6495238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1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B3B3B7-0CF9-4905-A520-238B3E0A9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04" y="2657514"/>
            <a:ext cx="2390476" cy="628571"/>
          </a:xfrm>
          <a:prstGeom prst="rect">
            <a:avLst/>
          </a:prstGeom>
        </p:spPr>
      </p:pic>
      <p:pic>
        <p:nvPicPr>
          <p:cNvPr id="9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90A1FD1-9FD9-4AD5-B103-2C90E8999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45" y="421766"/>
            <a:ext cx="5675305" cy="60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1586D1-3772-44BB-B87C-D5A8044B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79" y="2724189"/>
            <a:ext cx="2390476" cy="628571"/>
          </a:xfrm>
          <a:prstGeom prst="rect">
            <a:avLst/>
          </a:prstGeom>
        </p:spPr>
      </p:pic>
      <p:pic>
        <p:nvPicPr>
          <p:cNvPr id="7" name="Imagen 6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AF1B327A-8101-49BC-9FEC-EDE3B46A8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141062"/>
            <a:ext cx="4744720" cy="65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1586D1-3772-44BB-B87C-D5A8044B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4" y="2619414"/>
            <a:ext cx="2390476" cy="628571"/>
          </a:xfrm>
          <a:prstGeom prst="rect">
            <a:avLst/>
          </a:prstGeom>
        </p:spPr>
      </p:pic>
      <p:pic>
        <p:nvPicPr>
          <p:cNvPr id="4" name="Imagen 3" descr="Pantalla de un video juego&#10;&#10;Descripción generada automáticamente">
            <a:extLst>
              <a:ext uri="{FF2B5EF4-FFF2-40B4-BE49-F238E27FC236}">
                <a16:creationId xmlns:a16="http://schemas.microsoft.com/office/drawing/2014/main" id="{9ADB18D6-AB00-42F3-8DFA-E2A3D652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6"/>
          <a:stretch/>
        </p:blipFill>
        <p:spPr>
          <a:xfrm>
            <a:off x="5534403" y="647700"/>
            <a:ext cx="5026107" cy="4038600"/>
          </a:xfrm>
          <a:prstGeom prst="rect">
            <a:avLst/>
          </a:prstGeom>
        </p:spPr>
      </p:pic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D9D7C449-2CFB-4232-A3D6-C7B4F981F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3" y="5253039"/>
            <a:ext cx="5026107" cy="10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2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Salgado</dc:creator>
  <cp:lastModifiedBy>Joseph Salgado</cp:lastModifiedBy>
  <cp:revision>7</cp:revision>
  <dcterms:created xsi:type="dcterms:W3CDTF">2020-08-27T05:07:08Z</dcterms:created>
  <dcterms:modified xsi:type="dcterms:W3CDTF">2020-09-09T17:25:16Z</dcterms:modified>
</cp:coreProperties>
</file>