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2" r:id="rId7"/>
    <p:sldId id="263"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77" autoAdjust="0"/>
  </p:normalViewPr>
  <p:slideViewPr>
    <p:cSldViewPr snapToGrid="0">
      <p:cViewPr varScale="1">
        <p:scale>
          <a:sx n="49" d="100"/>
          <a:sy n="49" d="100"/>
        </p:scale>
        <p:origin x="13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Partial differential equations are equations that relate a function to its partial derivatives.</a:t>
            </a:r>
          </a:p>
          <a:p>
            <a:endParaRPr lang="en-US" dirty="0"/>
          </a:p>
          <a:p>
            <a:r>
              <a:rPr lang="en-US" dirty="0"/>
              <a:t>These are equations of the form described here, where u is a function of several variables, and f relates u to its partial derivatives.</a:t>
            </a:r>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Algorithmically: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5655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152090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a:p>
            <a:endParaRPr lang="en-US" dirty="0"/>
          </a:p>
          <a:p>
            <a:r>
              <a:rPr lang="en-US" dirty="0"/>
              <a:t>E.g., if the order of PDE changes, the method would break.</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comes to our rescue by making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goal</a:t>
            </a:r>
          </a:p>
        </p:txBody>
      </p:sp>
      <p:sp>
        <p:nvSpPr>
          <p:cNvPr id="4" name="Slide Number Placeholder 3"/>
          <p:cNvSpPr>
            <a:spLocks noGrp="1"/>
          </p:cNvSpPr>
          <p:nvPr>
            <p:ph type="sldNum" sz="quarter" idx="5"/>
          </p:nvPr>
        </p:nvSpPr>
        <p:spPr/>
        <p:txBody>
          <a:bodyPr/>
          <a:lstStyle/>
          <a:p>
            <a:fld id="{C0AE9E3C-4D80-4F32-8BE5-275D74EA0A70}" type="slidenum">
              <a:rPr lang="en-US" smtClean="0"/>
              <a:t>8</a:t>
            </a:fld>
            <a:endParaRPr lang="en-US"/>
          </a:p>
        </p:txBody>
      </p:sp>
    </p:spTree>
    <p:extLst>
      <p:ext uri="{BB962C8B-B14F-4D97-AF65-F5344CB8AC3E}">
        <p14:creationId xmlns:p14="http://schemas.microsoft.com/office/powerpoint/2010/main" val="1875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takes cares of the correctness requirement by providing a way to solve many PDEs algorithmically, </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Capstone: aims at taking care of the efficiency requirement by implementing the </a:t>
            </a:r>
            <a:r>
              <a:rPr lang="en-US" dirty="0" err="1"/>
              <a:t>Fokas</a:t>
            </a:r>
            <a:r>
              <a:rPr lang="en-US" dirty="0"/>
              <a:t> method in Julia</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200096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10/28/2018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10/28/2018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10/28/2018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10/28/2018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10/28/2018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10/28/2018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10/28/2018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10/28/2018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10/28/2018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10/28/2018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10/28/2018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10/28/2018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David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a:t>/12</a:t>
            </a:r>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r>
              <a:rPr lang="en-US" dirty="0"/>
              <a:t>/12</a:t>
            </a:r>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b="1" dirty="0"/>
              <a:t>Primary goal:</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r>
              <a:rPr lang="en-US" b="1" dirty="0"/>
              <a:t>Secondary goal: Build a (tailored)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r>
              <a:rPr lang="en-US" dirty="0"/>
              <a:t>/12</a:t>
            </a:r>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a:t>Solving (complicated) PDEs usually requires ad-hoc methods that are often problem-specific and cannot be generalized to related PDEs with different parameters.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numerical descriptions of them.</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12</a:t>
            </a:fld>
            <a:r>
              <a:rPr lang="en-US" dirty="0"/>
              <a:t>/12</a:t>
            </a:r>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r>
              <a:rPr lang="en-US" dirty="0"/>
              <a:t>/12</a:t>
            </a:r>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Fokas, A. S. (2008). </a:t>
            </a:r>
            <a:r>
              <a:rPr lang="en-US" i="1" dirty="0"/>
              <a:t>A unified approach to boundary value problems</a:t>
            </a:r>
            <a:r>
              <a:rPr lang="en-US" dirty="0"/>
              <a:t>. Philadelphia: Society for Industrial and Applied Mathematics.</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r>
              <a:rPr lang="en-US" dirty="0"/>
              <a:t>/12</a:t>
            </a:r>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r>
              <a:rPr lang="en-US" dirty="0"/>
              <a:t>/12</a:t>
            </a:r>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751</Words>
  <Application>Microsoft Office PowerPoint</Application>
  <PresentationFormat>Widescreen</PresentationFormat>
  <Paragraphs>115</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420</cp:revision>
  <dcterms:created xsi:type="dcterms:W3CDTF">2018-10-22T02:37:51Z</dcterms:created>
  <dcterms:modified xsi:type="dcterms:W3CDTF">2018-10-28T14:29:13Z</dcterms:modified>
</cp:coreProperties>
</file>