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71716-01AD-492E-86E5-A4F1851281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699AA6-E71E-4B2E-A52B-1AC669C31819}">
      <dgm:prSet phldrT="[Text]"/>
      <dgm:spPr/>
      <dgm:t>
        <a:bodyPr/>
        <a:lstStyle/>
        <a:p>
          <a:r>
            <a:rPr lang="en-US" dirty="0" smtClean="0"/>
            <a:t>make edits</a:t>
          </a:r>
          <a:endParaRPr lang="en-US" dirty="0"/>
        </a:p>
      </dgm:t>
    </dgm:pt>
    <dgm:pt modelId="{282DD810-DAD3-46D9-B28A-CF166E6898B1}" type="parTrans" cxnId="{B4F36DF4-C1EA-4F20-B042-7C3810EA9A84}">
      <dgm:prSet/>
      <dgm:spPr/>
      <dgm:t>
        <a:bodyPr/>
        <a:lstStyle/>
        <a:p>
          <a:endParaRPr lang="en-US"/>
        </a:p>
      </dgm:t>
    </dgm:pt>
    <dgm:pt modelId="{332878B8-7788-4104-B2DB-BDD60DAE29AE}" type="sibTrans" cxnId="{B4F36DF4-C1EA-4F20-B042-7C3810EA9A84}">
      <dgm:prSet/>
      <dgm:spPr/>
      <dgm:t>
        <a:bodyPr/>
        <a:lstStyle/>
        <a:p>
          <a:endParaRPr lang="en-US"/>
        </a:p>
      </dgm:t>
    </dgm:pt>
    <dgm:pt modelId="{C91371D0-B176-48C9-874B-BCC21A43BB7C}">
      <dgm:prSet phldrT="[Text]"/>
      <dgm:spPr/>
      <dgm:t>
        <a:bodyPr/>
        <a:lstStyle/>
        <a:p>
          <a:r>
            <a:rPr lang="en-US" dirty="0" smtClean="0"/>
            <a:t>write commit message to describe version &amp; document edits</a:t>
          </a:r>
          <a:endParaRPr lang="en-US" dirty="0"/>
        </a:p>
      </dgm:t>
    </dgm:pt>
    <dgm:pt modelId="{05E7DE05-F835-4F24-B507-7CE9868D891C}" type="parTrans" cxnId="{1DB28E8E-E74E-4421-87FD-99822DCD4E70}">
      <dgm:prSet/>
      <dgm:spPr/>
      <dgm:t>
        <a:bodyPr/>
        <a:lstStyle/>
        <a:p>
          <a:endParaRPr lang="en-US"/>
        </a:p>
      </dgm:t>
    </dgm:pt>
    <dgm:pt modelId="{CD9EE643-DDAD-4384-B2CF-94E2FD1A3EDE}" type="sibTrans" cxnId="{1DB28E8E-E74E-4421-87FD-99822DCD4E70}">
      <dgm:prSet/>
      <dgm:spPr/>
      <dgm:t>
        <a:bodyPr/>
        <a:lstStyle/>
        <a:p>
          <a:endParaRPr lang="en-US"/>
        </a:p>
      </dgm:t>
    </dgm:pt>
    <dgm:pt modelId="{4BAAC6EF-5A1A-424F-998D-1E317563B3E8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2C4C6991-D097-4F79-B94D-649D01ABBDFB}" type="parTrans" cxnId="{1B2D7EB3-BC46-47EA-B2D9-4DBB29D59FE4}">
      <dgm:prSet/>
      <dgm:spPr/>
      <dgm:t>
        <a:bodyPr/>
        <a:lstStyle/>
        <a:p>
          <a:endParaRPr lang="en-US"/>
        </a:p>
      </dgm:t>
    </dgm:pt>
    <dgm:pt modelId="{B2349DEF-D234-4D64-9596-10112694BC8E}" type="sibTrans" cxnId="{1B2D7EB3-BC46-47EA-B2D9-4DBB29D59FE4}">
      <dgm:prSet/>
      <dgm:spPr/>
      <dgm:t>
        <a:bodyPr/>
        <a:lstStyle/>
        <a:p>
          <a:endParaRPr lang="en-US"/>
        </a:p>
      </dgm:t>
    </dgm:pt>
    <dgm:pt modelId="{AEDB78C3-E64F-405A-80DC-E1884A8F7E09}">
      <dgm:prSet phldrT="[Text]"/>
      <dgm:spPr/>
      <dgm:t>
        <a:bodyPr/>
        <a:lstStyle/>
        <a:p>
          <a:r>
            <a:rPr lang="en-US" dirty="0" smtClean="0"/>
            <a:t>loop</a:t>
          </a:r>
          <a:endParaRPr lang="en-US" dirty="0"/>
        </a:p>
      </dgm:t>
    </dgm:pt>
    <dgm:pt modelId="{CDB4E224-F16D-4808-A876-F750E77DAD19}" type="parTrans" cxnId="{9F560EC0-CB20-4B1B-B338-BDB7E00AB4F1}">
      <dgm:prSet/>
      <dgm:spPr/>
      <dgm:t>
        <a:bodyPr/>
        <a:lstStyle/>
        <a:p>
          <a:endParaRPr lang="en-US"/>
        </a:p>
      </dgm:t>
    </dgm:pt>
    <dgm:pt modelId="{BBFED097-713B-4543-B51C-AA1F2514325F}" type="sibTrans" cxnId="{9F560EC0-CB20-4B1B-B338-BDB7E00AB4F1}">
      <dgm:prSet/>
      <dgm:spPr/>
      <dgm:t>
        <a:bodyPr/>
        <a:lstStyle/>
        <a:p>
          <a:endParaRPr lang="en-US"/>
        </a:p>
      </dgm:t>
    </dgm:pt>
    <dgm:pt modelId="{75B1B988-EBF8-4552-9B97-285A28EA3FCC}" type="pres">
      <dgm:prSet presAssocID="{D0D71716-01AD-492E-86E5-A4F1851281F7}" presName="Name0" presStyleCnt="0">
        <dgm:presLayoutVars>
          <dgm:dir/>
          <dgm:resizeHandles val="exact"/>
        </dgm:presLayoutVars>
      </dgm:prSet>
      <dgm:spPr/>
    </dgm:pt>
    <dgm:pt modelId="{23F0425B-A2A7-4826-8B7B-7F8FD54BC6D8}" type="pres">
      <dgm:prSet presAssocID="{5D699AA6-E71E-4B2E-A52B-1AC669C3181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71AEB-F1C0-40FE-B6D6-C978D4A1ADED}" type="pres">
      <dgm:prSet presAssocID="{332878B8-7788-4104-B2DB-BDD60DAE29A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972C28B-6AD3-4236-B5FD-99AAA5C92B53}" type="pres">
      <dgm:prSet presAssocID="{332878B8-7788-4104-B2DB-BDD60DAE29A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AC08EC-6133-4FC5-8B2D-DBE45837E584}" type="pres">
      <dgm:prSet presAssocID="{C91371D0-B176-48C9-874B-BCC21A43BB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2674-07F0-4DD7-BBE2-FED9C7C9B54A}" type="pres">
      <dgm:prSet presAssocID="{CD9EE643-DDAD-4384-B2CF-94E2FD1A3ED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A6A2F5-9D39-4BE0-BEC5-76FF8F6D79F0}" type="pres">
      <dgm:prSet presAssocID="{CD9EE643-DDAD-4384-B2CF-94E2FD1A3ED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DC05235-9CB7-4059-AC1B-0948078E5953}" type="pres">
      <dgm:prSet presAssocID="{4BAAC6EF-5A1A-424F-998D-1E317563B3E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77D7F-4DE3-496D-A59F-8345CE58C1F3}" type="pres">
      <dgm:prSet presAssocID="{B2349DEF-D234-4D64-9596-10112694BC8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7A586A2-91F8-4966-87E7-FD8E4D715FED}" type="pres">
      <dgm:prSet presAssocID="{B2349DEF-D234-4D64-9596-10112694BC8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1EA753B-8B37-4458-AC25-BAFC2C2B6BE5}" type="pres">
      <dgm:prSet presAssocID="{AEDB78C3-E64F-405A-80DC-E1884A8F7E09}" presName="node" presStyleLbl="node1" presStyleIdx="3" presStyleCnt="4" custScaleY="31956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</dgm:ptLst>
  <dgm:cxnLst>
    <dgm:cxn modelId="{D10BCA8C-A3B9-4810-86AD-540FDE60166E}" type="presOf" srcId="{B2349DEF-D234-4D64-9596-10112694BC8E}" destId="{17077D7F-4DE3-496D-A59F-8345CE58C1F3}" srcOrd="0" destOrd="0" presId="urn:microsoft.com/office/officeart/2005/8/layout/process1"/>
    <dgm:cxn modelId="{F54EFC04-475A-4D01-A767-792BBCCF8C8C}" type="presOf" srcId="{5D699AA6-E71E-4B2E-A52B-1AC669C31819}" destId="{23F0425B-A2A7-4826-8B7B-7F8FD54BC6D8}" srcOrd="0" destOrd="0" presId="urn:microsoft.com/office/officeart/2005/8/layout/process1"/>
    <dgm:cxn modelId="{43400CE2-270A-4110-9EA3-5F8201BC0015}" type="presOf" srcId="{C91371D0-B176-48C9-874B-BCC21A43BB7C}" destId="{C4AC08EC-6133-4FC5-8B2D-DBE45837E584}" srcOrd="0" destOrd="0" presId="urn:microsoft.com/office/officeart/2005/8/layout/process1"/>
    <dgm:cxn modelId="{4B526D70-508A-41C3-98A9-4CC378D99DCE}" type="presOf" srcId="{B2349DEF-D234-4D64-9596-10112694BC8E}" destId="{87A586A2-91F8-4966-87E7-FD8E4D715FED}" srcOrd="1" destOrd="0" presId="urn:microsoft.com/office/officeart/2005/8/layout/process1"/>
    <dgm:cxn modelId="{9F560EC0-CB20-4B1B-B338-BDB7E00AB4F1}" srcId="{D0D71716-01AD-492E-86E5-A4F1851281F7}" destId="{AEDB78C3-E64F-405A-80DC-E1884A8F7E09}" srcOrd="3" destOrd="0" parTransId="{CDB4E224-F16D-4808-A876-F750E77DAD19}" sibTransId="{BBFED097-713B-4543-B51C-AA1F2514325F}"/>
    <dgm:cxn modelId="{1B2D7EB3-BC46-47EA-B2D9-4DBB29D59FE4}" srcId="{D0D71716-01AD-492E-86E5-A4F1851281F7}" destId="{4BAAC6EF-5A1A-424F-998D-1E317563B3E8}" srcOrd="2" destOrd="0" parTransId="{2C4C6991-D097-4F79-B94D-649D01ABBDFB}" sibTransId="{B2349DEF-D234-4D64-9596-10112694BC8E}"/>
    <dgm:cxn modelId="{215331E6-610A-43FC-B2EC-57F10B88C16C}" type="presOf" srcId="{332878B8-7788-4104-B2DB-BDD60DAE29AE}" destId="{C972C28B-6AD3-4236-B5FD-99AAA5C92B53}" srcOrd="1" destOrd="0" presId="urn:microsoft.com/office/officeart/2005/8/layout/process1"/>
    <dgm:cxn modelId="{CCD1361E-7706-4026-95BF-C19D81A893C0}" type="presOf" srcId="{4BAAC6EF-5A1A-424F-998D-1E317563B3E8}" destId="{3DC05235-9CB7-4059-AC1B-0948078E5953}" srcOrd="0" destOrd="0" presId="urn:microsoft.com/office/officeart/2005/8/layout/process1"/>
    <dgm:cxn modelId="{8372EEC3-95EE-4A13-B6CF-CEF8A8D73D11}" type="presOf" srcId="{AEDB78C3-E64F-405A-80DC-E1884A8F7E09}" destId="{F1EA753B-8B37-4458-AC25-BAFC2C2B6BE5}" srcOrd="0" destOrd="0" presId="urn:microsoft.com/office/officeart/2005/8/layout/process1"/>
    <dgm:cxn modelId="{B4F36DF4-C1EA-4F20-B042-7C3810EA9A84}" srcId="{D0D71716-01AD-492E-86E5-A4F1851281F7}" destId="{5D699AA6-E71E-4B2E-A52B-1AC669C31819}" srcOrd="0" destOrd="0" parTransId="{282DD810-DAD3-46D9-B28A-CF166E6898B1}" sibTransId="{332878B8-7788-4104-B2DB-BDD60DAE29AE}"/>
    <dgm:cxn modelId="{A74D194F-481E-4772-8917-E2080BAE12C7}" type="presOf" srcId="{D0D71716-01AD-492E-86E5-A4F1851281F7}" destId="{75B1B988-EBF8-4552-9B97-285A28EA3FCC}" srcOrd="0" destOrd="0" presId="urn:microsoft.com/office/officeart/2005/8/layout/process1"/>
    <dgm:cxn modelId="{1DB28E8E-E74E-4421-87FD-99822DCD4E70}" srcId="{D0D71716-01AD-492E-86E5-A4F1851281F7}" destId="{C91371D0-B176-48C9-874B-BCC21A43BB7C}" srcOrd="1" destOrd="0" parTransId="{05E7DE05-F835-4F24-B507-7CE9868D891C}" sibTransId="{CD9EE643-DDAD-4384-B2CF-94E2FD1A3EDE}"/>
    <dgm:cxn modelId="{14C57373-4228-41A3-8176-8F6B34590007}" type="presOf" srcId="{332878B8-7788-4104-B2DB-BDD60DAE29AE}" destId="{C6271AEB-F1C0-40FE-B6D6-C978D4A1ADED}" srcOrd="0" destOrd="0" presId="urn:microsoft.com/office/officeart/2005/8/layout/process1"/>
    <dgm:cxn modelId="{0BE9BB2B-6E1E-4592-9981-6078F60AC40B}" type="presOf" srcId="{CD9EE643-DDAD-4384-B2CF-94E2FD1A3EDE}" destId="{E8CE2674-07F0-4DD7-BBE2-FED9C7C9B54A}" srcOrd="0" destOrd="0" presId="urn:microsoft.com/office/officeart/2005/8/layout/process1"/>
    <dgm:cxn modelId="{030EA2F6-4828-4AA8-8F7C-16A2EBCB13DD}" type="presOf" srcId="{CD9EE643-DDAD-4384-B2CF-94E2FD1A3EDE}" destId="{30A6A2F5-9D39-4BE0-BEC5-76FF8F6D79F0}" srcOrd="1" destOrd="0" presId="urn:microsoft.com/office/officeart/2005/8/layout/process1"/>
    <dgm:cxn modelId="{DD5B4D8E-8E89-44F3-848F-92CDEEBCBF1E}" type="presParOf" srcId="{75B1B988-EBF8-4552-9B97-285A28EA3FCC}" destId="{23F0425B-A2A7-4826-8B7B-7F8FD54BC6D8}" srcOrd="0" destOrd="0" presId="urn:microsoft.com/office/officeart/2005/8/layout/process1"/>
    <dgm:cxn modelId="{51796BF6-B0AC-4A1E-8E14-D0C1EEF6AAE9}" type="presParOf" srcId="{75B1B988-EBF8-4552-9B97-285A28EA3FCC}" destId="{C6271AEB-F1C0-40FE-B6D6-C978D4A1ADED}" srcOrd="1" destOrd="0" presId="urn:microsoft.com/office/officeart/2005/8/layout/process1"/>
    <dgm:cxn modelId="{766F636B-19DF-4202-9488-474711141443}" type="presParOf" srcId="{C6271AEB-F1C0-40FE-B6D6-C978D4A1ADED}" destId="{C972C28B-6AD3-4236-B5FD-99AAA5C92B53}" srcOrd="0" destOrd="0" presId="urn:microsoft.com/office/officeart/2005/8/layout/process1"/>
    <dgm:cxn modelId="{CAF65284-9AB0-41F2-A17A-9ED2C12078E4}" type="presParOf" srcId="{75B1B988-EBF8-4552-9B97-285A28EA3FCC}" destId="{C4AC08EC-6133-4FC5-8B2D-DBE45837E584}" srcOrd="2" destOrd="0" presId="urn:microsoft.com/office/officeart/2005/8/layout/process1"/>
    <dgm:cxn modelId="{EF2D494B-FBD5-4754-B7B9-C768C2B909B6}" type="presParOf" srcId="{75B1B988-EBF8-4552-9B97-285A28EA3FCC}" destId="{E8CE2674-07F0-4DD7-BBE2-FED9C7C9B54A}" srcOrd="3" destOrd="0" presId="urn:microsoft.com/office/officeart/2005/8/layout/process1"/>
    <dgm:cxn modelId="{633AA49D-9871-4C88-8B69-24E06724479A}" type="presParOf" srcId="{E8CE2674-07F0-4DD7-BBE2-FED9C7C9B54A}" destId="{30A6A2F5-9D39-4BE0-BEC5-76FF8F6D79F0}" srcOrd="0" destOrd="0" presId="urn:microsoft.com/office/officeart/2005/8/layout/process1"/>
    <dgm:cxn modelId="{F1F6C8AC-112D-4E9B-BA87-B1F9CC97BEE3}" type="presParOf" srcId="{75B1B988-EBF8-4552-9B97-285A28EA3FCC}" destId="{3DC05235-9CB7-4059-AC1B-0948078E5953}" srcOrd="4" destOrd="0" presId="urn:microsoft.com/office/officeart/2005/8/layout/process1"/>
    <dgm:cxn modelId="{CEB7B383-509D-45F1-8176-3BADCCA71A8B}" type="presParOf" srcId="{75B1B988-EBF8-4552-9B97-285A28EA3FCC}" destId="{17077D7F-4DE3-496D-A59F-8345CE58C1F3}" srcOrd="5" destOrd="0" presId="urn:microsoft.com/office/officeart/2005/8/layout/process1"/>
    <dgm:cxn modelId="{819C00B8-A4A4-4698-8570-656FEC7AA33C}" type="presParOf" srcId="{17077D7F-4DE3-496D-A59F-8345CE58C1F3}" destId="{87A586A2-91F8-4966-87E7-FD8E4D715FED}" srcOrd="0" destOrd="0" presId="urn:microsoft.com/office/officeart/2005/8/layout/process1"/>
    <dgm:cxn modelId="{A36BD7F6-8FF5-402A-A8B0-70F4756C37AD}" type="presParOf" srcId="{75B1B988-EBF8-4552-9B97-285A28EA3FCC}" destId="{F1EA753B-8B37-4458-AC25-BAFC2C2B6B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D71716-01AD-492E-86E5-A4F1851281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699AA6-E71E-4B2E-A52B-1AC669C31819}">
      <dgm:prSet phldrT="[Text]"/>
      <dgm:spPr/>
      <dgm:t>
        <a:bodyPr/>
        <a:lstStyle/>
        <a:p>
          <a:r>
            <a:rPr lang="en-US" dirty="0" smtClean="0"/>
            <a:t>make edits</a:t>
          </a:r>
          <a:endParaRPr lang="en-US" dirty="0"/>
        </a:p>
      </dgm:t>
    </dgm:pt>
    <dgm:pt modelId="{282DD810-DAD3-46D9-B28A-CF166E6898B1}" type="parTrans" cxnId="{B4F36DF4-C1EA-4F20-B042-7C3810EA9A84}">
      <dgm:prSet/>
      <dgm:spPr/>
      <dgm:t>
        <a:bodyPr/>
        <a:lstStyle/>
        <a:p>
          <a:endParaRPr lang="en-US"/>
        </a:p>
      </dgm:t>
    </dgm:pt>
    <dgm:pt modelId="{332878B8-7788-4104-B2DB-BDD60DAE29AE}" type="sibTrans" cxnId="{B4F36DF4-C1EA-4F20-B042-7C3810EA9A84}">
      <dgm:prSet/>
      <dgm:spPr/>
      <dgm:t>
        <a:bodyPr/>
        <a:lstStyle/>
        <a:p>
          <a:endParaRPr lang="en-US"/>
        </a:p>
      </dgm:t>
    </dgm:pt>
    <dgm:pt modelId="{C91371D0-B176-48C9-874B-BCC21A43BB7C}">
      <dgm:prSet phldrT="[Text]"/>
      <dgm:spPr/>
      <dgm:t>
        <a:bodyPr/>
        <a:lstStyle/>
        <a:p>
          <a:r>
            <a:rPr lang="en-US" smtClean="0"/>
            <a:t>write </a:t>
          </a:r>
          <a:r>
            <a:rPr lang="en-US" dirty="0" smtClean="0"/>
            <a:t>commit message to describe version &amp; document edits</a:t>
          </a:r>
          <a:endParaRPr lang="en-US" dirty="0"/>
        </a:p>
      </dgm:t>
    </dgm:pt>
    <dgm:pt modelId="{05E7DE05-F835-4F24-B507-7CE9868D891C}" type="parTrans" cxnId="{1DB28E8E-E74E-4421-87FD-99822DCD4E70}">
      <dgm:prSet/>
      <dgm:spPr/>
      <dgm:t>
        <a:bodyPr/>
        <a:lstStyle/>
        <a:p>
          <a:endParaRPr lang="en-US"/>
        </a:p>
      </dgm:t>
    </dgm:pt>
    <dgm:pt modelId="{CD9EE643-DDAD-4384-B2CF-94E2FD1A3EDE}" type="sibTrans" cxnId="{1DB28E8E-E74E-4421-87FD-99822DCD4E70}">
      <dgm:prSet/>
      <dgm:spPr/>
      <dgm:t>
        <a:bodyPr/>
        <a:lstStyle/>
        <a:p>
          <a:endParaRPr lang="en-US"/>
        </a:p>
      </dgm:t>
    </dgm:pt>
    <dgm:pt modelId="{4BAAC6EF-5A1A-424F-998D-1E317563B3E8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2C4C6991-D097-4F79-B94D-649D01ABBDFB}" type="parTrans" cxnId="{1B2D7EB3-BC46-47EA-B2D9-4DBB29D59FE4}">
      <dgm:prSet/>
      <dgm:spPr/>
      <dgm:t>
        <a:bodyPr/>
        <a:lstStyle/>
        <a:p>
          <a:endParaRPr lang="en-US"/>
        </a:p>
      </dgm:t>
    </dgm:pt>
    <dgm:pt modelId="{B2349DEF-D234-4D64-9596-10112694BC8E}" type="sibTrans" cxnId="{1B2D7EB3-BC46-47EA-B2D9-4DBB29D59FE4}">
      <dgm:prSet/>
      <dgm:spPr/>
      <dgm:t>
        <a:bodyPr/>
        <a:lstStyle/>
        <a:p>
          <a:endParaRPr lang="en-US"/>
        </a:p>
      </dgm:t>
    </dgm:pt>
    <dgm:pt modelId="{AEDB78C3-E64F-405A-80DC-E1884A8F7E09}">
      <dgm:prSet phldrT="[Text]"/>
      <dgm:spPr/>
      <dgm:t>
        <a:bodyPr/>
        <a:lstStyle/>
        <a:p>
          <a:r>
            <a:rPr lang="en-US" dirty="0" smtClean="0"/>
            <a:t>loop</a:t>
          </a:r>
          <a:endParaRPr lang="en-US" dirty="0"/>
        </a:p>
      </dgm:t>
    </dgm:pt>
    <dgm:pt modelId="{CDB4E224-F16D-4808-A876-F750E77DAD19}" type="parTrans" cxnId="{9F560EC0-CB20-4B1B-B338-BDB7E00AB4F1}">
      <dgm:prSet/>
      <dgm:spPr/>
      <dgm:t>
        <a:bodyPr/>
        <a:lstStyle/>
        <a:p>
          <a:endParaRPr lang="en-US"/>
        </a:p>
      </dgm:t>
    </dgm:pt>
    <dgm:pt modelId="{BBFED097-713B-4543-B51C-AA1F2514325F}" type="sibTrans" cxnId="{9F560EC0-CB20-4B1B-B338-BDB7E00AB4F1}">
      <dgm:prSet/>
      <dgm:spPr/>
      <dgm:t>
        <a:bodyPr/>
        <a:lstStyle/>
        <a:p>
          <a:endParaRPr lang="en-US"/>
        </a:p>
      </dgm:t>
    </dgm:pt>
    <dgm:pt modelId="{4590BE8A-F3AE-4580-9556-D7BC2E34EA2B}">
      <dgm:prSet phldrT="[Text]"/>
      <dgm:spPr/>
      <dgm:t>
        <a:bodyPr/>
        <a:lstStyle/>
        <a:p>
          <a:r>
            <a:rPr lang="en-US" dirty="0" smtClean="0"/>
            <a:t>push to remote (</a:t>
          </a:r>
          <a:r>
            <a:rPr lang="en-US" dirty="0" err="1" smtClean="0"/>
            <a:t>GitLab</a:t>
          </a:r>
          <a:r>
            <a:rPr lang="en-US" dirty="0" smtClean="0"/>
            <a:t>)</a:t>
          </a:r>
          <a:endParaRPr lang="en-US" dirty="0"/>
        </a:p>
      </dgm:t>
    </dgm:pt>
    <dgm:pt modelId="{513BEB0C-DFDF-4EA6-BF74-E63DC7DA3D6F}" type="parTrans" cxnId="{DD2A66F9-A988-48C8-B702-12E9064FA0DB}">
      <dgm:prSet/>
      <dgm:spPr/>
      <dgm:t>
        <a:bodyPr/>
        <a:lstStyle/>
        <a:p>
          <a:endParaRPr lang="en-US"/>
        </a:p>
      </dgm:t>
    </dgm:pt>
    <dgm:pt modelId="{CFCB3DC8-83BF-40D8-A14B-77966C4353E3}" type="sibTrans" cxnId="{DD2A66F9-A988-48C8-B702-12E9064FA0DB}">
      <dgm:prSet/>
      <dgm:spPr/>
      <dgm:t>
        <a:bodyPr/>
        <a:lstStyle/>
        <a:p>
          <a:endParaRPr lang="en-US"/>
        </a:p>
      </dgm:t>
    </dgm:pt>
    <dgm:pt modelId="{75B1B988-EBF8-4552-9B97-285A28EA3FCC}" type="pres">
      <dgm:prSet presAssocID="{D0D71716-01AD-492E-86E5-A4F1851281F7}" presName="Name0" presStyleCnt="0">
        <dgm:presLayoutVars>
          <dgm:dir/>
          <dgm:resizeHandles val="exact"/>
        </dgm:presLayoutVars>
      </dgm:prSet>
      <dgm:spPr/>
    </dgm:pt>
    <dgm:pt modelId="{23F0425B-A2A7-4826-8B7B-7F8FD54BC6D8}" type="pres">
      <dgm:prSet presAssocID="{5D699AA6-E71E-4B2E-A52B-1AC669C3181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71AEB-F1C0-40FE-B6D6-C978D4A1ADED}" type="pres">
      <dgm:prSet presAssocID="{332878B8-7788-4104-B2DB-BDD60DAE29A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72C28B-6AD3-4236-B5FD-99AAA5C92B53}" type="pres">
      <dgm:prSet presAssocID="{332878B8-7788-4104-B2DB-BDD60DAE29A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AC08EC-6133-4FC5-8B2D-DBE45837E584}" type="pres">
      <dgm:prSet presAssocID="{C91371D0-B176-48C9-874B-BCC21A43BB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2674-07F0-4DD7-BBE2-FED9C7C9B54A}" type="pres">
      <dgm:prSet presAssocID="{CD9EE643-DDAD-4384-B2CF-94E2FD1A3ED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0A6A2F5-9D39-4BE0-BEC5-76FF8F6D79F0}" type="pres">
      <dgm:prSet presAssocID="{CD9EE643-DDAD-4384-B2CF-94E2FD1A3ED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DC05235-9CB7-4059-AC1B-0948078E5953}" type="pres">
      <dgm:prSet presAssocID="{4BAAC6EF-5A1A-424F-998D-1E317563B3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77D7F-4DE3-496D-A59F-8345CE58C1F3}" type="pres">
      <dgm:prSet presAssocID="{B2349DEF-D234-4D64-9596-10112694BC8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7A586A2-91F8-4966-87E7-FD8E4D715FED}" type="pres">
      <dgm:prSet presAssocID="{B2349DEF-D234-4D64-9596-10112694BC8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1E4A2A0-BF39-4D21-BB68-D712D1A60DFD}" type="pres">
      <dgm:prSet presAssocID="{4590BE8A-F3AE-4580-9556-D7BC2E34EA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B1B0-8807-46F8-BAED-8A02CEC4D19E}" type="pres">
      <dgm:prSet presAssocID="{CFCB3DC8-83BF-40D8-A14B-77966C4353E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2406571-B96B-43FE-BF3E-7368C97AD4AB}" type="pres">
      <dgm:prSet presAssocID="{CFCB3DC8-83BF-40D8-A14B-77966C4353E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1EA753B-8B37-4458-AC25-BAFC2C2B6BE5}" type="pres">
      <dgm:prSet presAssocID="{AEDB78C3-E64F-405A-80DC-E1884A8F7E09}" presName="node" presStyleLbl="node1" presStyleIdx="4" presStyleCnt="5" custScaleY="31956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</dgm:ptLst>
  <dgm:cxnLst>
    <dgm:cxn modelId="{21AF885E-721D-4122-8772-A92A68EC7D38}" type="presOf" srcId="{CFCB3DC8-83BF-40D8-A14B-77966C4353E3}" destId="{FF2BB1B0-8807-46F8-BAED-8A02CEC4D19E}" srcOrd="0" destOrd="0" presId="urn:microsoft.com/office/officeart/2005/8/layout/process1"/>
    <dgm:cxn modelId="{D10BCA8C-A3B9-4810-86AD-540FDE60166E}" type="presOf" srcId="{B2349DEF-D234-4D64-9596-10112694BC8E}" destId="{17077D7F-4DE3-496D-A59F-8345CE58C1F3}" srcOrd="0" destOrd="0" presId="urn:microsoft.com/office/officeart/2005/8/layout/process1"/>
    <dgm:cxn modelId="{F54EFC04-475A-4D01-A767-792BBCCF8C8C}" type="presOf" srcId="{5D699AA6-E71E-4B2E-A52B-1AC669C31819}" destId="{23F0425B-A2A7-4826-8B7B-7F8FD54BC6D8}" srcOrd="0" destOrd="0" presId="urn:microsoft.com/office/officeart/2005/8/layout/process1"/>
    <dgm:cxn modelId="{9D15B06E-D009-4D55-B2D9-A93B356E77F8}" type="presOf" srcId="{4590BE8A-F3AE-4580-9556-D7BC2E34EA2B}" destId="{51E4A2A0-BF39-4D21-BB68-D712D1A60DFD}" srcOrd="0" destOrd="0" presId="urn:microsoft.com/office/officeart/2005/8/layout/process1"/>
    <dgm:cxn modelId="{43400CE2-270A-4110-9EA3-5F8201BC0015}" type="presOf" srcId="{C91371D0-B176-48C9-874B-BCC21A43BB7C}" destId="{C4AC08EC-6133-4FC5-8B2D-DBE45837E584}" srcOrd="0" destOrd="0" presId="urn:microsoft.com/office/officeart/2005/8/layout/process1"/>
    <dgm:cxn modelId="{4B526D70-508A-41C3-98A9-4CC378D99DCE}" type="presOf" srcId="{B2349DEF-D234-4D64-9596-10112694BC8E}" destId="{87A586A2-91F8-4966-87E7-FD8E4D715FED}" srcOrd="1" destOrd="0" presId="urn:microsoft.com/office/officeart/2005/8/layout/process1"/>
    <dgm:cxn modelId="{9F560EC0-CB20-4B1B-B338-BDB7E00AB4F1}" srcId="{D0D71716-01AD-492E-86E5-A4F1851281F7}" destId="{AEDB78C3-E64F-405A-80DC-E1884A8F7E09}" srcOrd="4" destOrd="0" parTransId="{CDB4E224-F16D-4808-A876-F750E77DAD19}" sibTransId="{BBFED097-713B-4543-B51C-AA1F2514325F}"/>
    <dgm:cxn modelId="{1B2D7EB3-BC46-47EA-B2D9-4DBB29D59FE4}" srcId="{D0D71716-01AD-492E-86E5-A4F1851281F7}" destId="{4BAAC6EF-5A1A-424F-998D-1E317563B3E8}" srcOrd="2" destOrd="0" parTransId="{2C4C6991-D097-4F79-B94D-649D01ABBDFB}" sibTransId="{B2349DEF-D234-4D64-9596-10112694BC8E}"/>
    <dgm:cxn modelId="{215331E6-610A-43FC-B2EC-57F10B88C16C}" type="presOf" srcId="{332878B8-7788-4104-B2DB-BDD60DAE29AE}" destId="{C972C28B-6AD3-4236-B5FD-99AAA5C92B53}" srcOrd="1" destOrd="0" presId="urn:microsoft.com/office/officeart/2005/8/layout/process1"/>
    <dgm:cxn modelId="{CCD1361E-7706-4026-95BF-C19D81A893C0}" type="presOf" srcId="{4BAAC6EF-5A1A-424F-998D-1E317563B3E8}" destId="{3DC05235-9CB7-4059-AC1B-0948078E5953}" srcOrd="0" destOrd="0" presId="urn:microsoft.com/office/officeart/2005/8/layout/process1"/>
    <dgm:cxn modelId="{8372EEC3-95EE-4A13-B6CF-CEF8A8D73D11}" type="presOf" srcId="{AEDB78C3-E64F-405A-80DC-E1884A8F7E09}" destId="{F1EA753B-8B37-4458-AC25-BAFC2C2B6BE5}" srcOrd="0" destOrd="0" presId="urn:microsoft.com/office/officeart/2005/8/layout/process1"/>
    <dgm:cxn modelId="{B4F36DF4-C1EA-4F20-B042-7C3810EA9A84}" srcId="{D0D71716-01AD-492E-86E5-A4F1851281F7}" destId="{5D699AA6-E71E-4B2E-A52B-1AC669C31819}" srcOrd="0" destOrd="0" parTransId="{282DD810-DAD3-46D9-B28A-CF166E6898B1}" sibTransId="{332878B8-7788-4104-B2DB-BDD60DAE29AE}"/>
    <dgm:cxn modelId="{A74D194F-481E-4772-8917-E2080BAE12C7}" type="presOf" srcId="{D0D71716-01AD-492E-86E5-A4F1851281F7}" destId="{75B1B988-EBF8-4552-9B97-285A28EA3FCC}" srcOrd="0" destOrd="0" presId="urn:microsoft.com/office/officeart/2005/8/layout/process1"/>
    <dgm:cxn modelId="{DD2A66F9-A988-48C8-B702-12E9064FA0DB}" srcId="{D0D71716-01AD-492E-86E5-A4F1851281F7}" destId="{4590BE8A-F3AE-4580-9556-D7BC2E34EA2B}" srcOrd="3" destOrd="0" parTransId="{513BEB0C-DFDF-4EA6-BF74-E63DC7DA3D6F}" sibTransId="{CFCB3DC8-83BF-40D8-A14B-77966C4353E3}"/>
    <dgm:cxn modelId="{1DB28E8E-E74E-4421-87FD-99822DCD4E70}" srcId="{D0D71716-01AD-492E-86E5-A4F1851281F7}" destId="{C91371D0-B176-48C9-874B-BCC21A43BB7C}" srcOrd="1" destOrd="0" parTransId="{05E7DE05-F835-4F24-B507-7CE9868D891C}" sibTransId="{CD9EE643-DDAD-4384-B2CF-94E2FD1A3EDE}"/>
    <dgm:cxn modelId="{AF6A253A-7C8A-4FAD-B4CC-FDE5B3E34A13}" type="presOf" srcId="{CFCB3DC8-83BF-40D8-A14B-77966C4353E3}" destId="{C2406571-B96B-43FE-BF3E-7368C97AD4AB}" srcOrd="1" destOrd="0" presId="urn:microsoft.com/office/officeart/2005/8/layout/process1"/>
    <dgm:cxn modelId="{030EA2F6-4828-4AA8-8F7C-16A2EBCB13DD}" type="presOf" srcId="{CD9EE643-DDAD-4384-B2CF-94E2FD1A3EDE}" destId="{30A6A2F5-9D39-4BE0-BEC5-76FF8F6D79F0}" srcOrd="1" destOrd="0" presId="urn:microsoft.com/office/officeart/2005/8/layout/process1"/>
    <dgm:cxn modelId="{14C57373-4228-41A3-8176-8F6B34590007}" type="presOf" srcId="{332878B8-7788-4104-B2DB-BDD60DAE29AE}" destId="{C6271AEB-F1C0-40FE-B6D6-C978D4A1ADED}" srcOrd="0" destOrd="0" presId="urn:microsoft.com/office/officeart/2005/8/layout/process1"/>
    <dgm:cxn modelId="{0BE9BB2B-6E1E-4592-9981-6078F60AC40B}" type="presOf" srcId="{CD9EE643-DDAD-4384-B2CF-94E2FD1A3EDE}" destId="{E8CE2674-07F0-4DD7-BBE2-FED9C7C9B54A}" srcOrd="0" destOrd="0" presId="urn:microsoft.com/office/officeart/2005/8/layout/process1"/>
    <dgm:cxn modelId="{DD5B4D8E-8E89-44F3-848F-92CDEEBCBF1E}" type="presParOf" srcId="{75B1B988-EBF8-4552-9B97-285A28EA3FCC}" destId="{23F0425B-A2A7-4826-8B7B-7F8FD54BC6D8}" srcOrd="0" destOrd="0" presId="urn:microsoft.com/office/officeart/2005/8/layout/process1"/>
    <dgm:cxn modelId="{51796BF6-B0AC-4A1E-8E14-D0C1EEF6AAE9}" type="presParOf" srcId="{75B1B988-EBF8-4552-9B97-285A28EA3FCC}" destId="{C6271AEB-F1C0-40FE-B6D6-C978D4A1ADED}" srcOrd="1" destOrd="0" presId="urn:microsoft.com/office/officeart/2005/8/layout/process1"/>
    <dgm:cxn modelId="{766F636B-19DF-4202-9488-474711141443}" type="presParOf" srcId="{C6271AEB-F1C0-40FE-B6D6-C978D4A1ADED}" destId="{C972C28B-6AD3-4236-B5FD-99AAA5C92B53}" srcOrd="0" destOrd="0" presId="urn:microsoft.com/office/officeart/2005/8/layout/process1"/>
    <dgm:cxn modelId="{CAF65284-9AB0-41F2-A17A-9ED2C12078E4}" type="presParOf" srcId="{75B1B988-EBF8-4552-9B97-285A28EA3FCC}" destId="{C4AC08EC-6133-4FC5-8B2D-DBE45837E584}" srcOrd="2" destOrd="0" presId="urn:microsoft.com/office/officeart/2005/8/layout/process1"/>
    <dgm:cxn modelId="{EF2D494B-FBD5-4754-B7B9-C768C2B909B6}" type="presParOf" srcId="{75B1B988-EBF8-4552-9B97-285A28EA3FCC}" destId="{E8CE2674-07F0-4DD7-BBE2-FED9C7C9B54A}" srcOrd="3" destOrd="0" presId="urn:microsoft.com/office/officeart/2005/8/layout/process1"/>
    <dgm:cxn modelId="{633AA49D-9871-4C88-8B69-24E06724479A}" type="presParOf" srcId="{E8CE2674-07F0-4DD7-BBE2-FED9C7C9B54A}" destId="{30A6A2F5-9D39-4BE0-BEC5-76FF8F6D79F0}" srcOrd="0" destOrd="0" presId="urn:microsoft.com/office/officeart/2005/8/layout/process1"/>
    <dgm:cxn modelId="{F1F6C8AC-112D-4E9B-BA87-B1F9CC97BEE3}" type="presParOf" srcId="{75B1B988-EBF8-4552-9B97-285A28EA3FCC}" destId="{3DC05235-9CB7-4059-AC1B-0948078E5953}" srcOrd="4" destOrd="0" presId="urn:microsoft.com/office/officeart/2005/8/layout/process1"/>
    <dgm:cxn modelId="{CEB7B383-509D-45F1-8176-3BADCCA71A8B}" type="presParOf" srcId="{75B1B988-EBF8-4552-9B97-285A28EA3FCC}" destId="{17077D7F-4DE3-496D-A59F-8345CE58C1F3}" srcOrd="5" destOrd="0" presId="urn:microsoft.com/office/officeart/2005/8/layout/process1"/>
    <dgm:cxn modelId="{819C00B8-A4A4-4698-8570-656FEC7AA33C}" type="presParOf" srcId="{17077D7F-4DE3-496D-A59F-8345CE58C1F3}" destId="{87A586A2-91F8-4966-87E7-FD8E4D715FED}" srcOrd="0" destOrd="0" presId="urn:microsoft.com/office/officeart/2005/8/layout/process1"/>
    <dgm:cxn modelId="{F259C9BB-F563-4011-A14E-058DBD23DD3A}" type="presParOf" srcId="{75B1B988-EBF8-4552-9B97-285A28EA3FCC}" destId="{51E4A2A0-BF39-4D21-BB68-D712D1A60DFD}" srcOrd="6" destOrd="0" presId="urn:microsoft.com/office/officeart/2005/8/layout/process1"/>
    <dgm:cxn modelId="{2DA47202-ACF0-43AA-86CD-3F0C811E735F}" type="presParOf" srcId="{75B1B988-EBF8-4552-9B97-285A28EA3FCC}" destId="{FF2BB1B0-8807-46F8-BAED-8A02CEC4D19E}" srcOrd="7" destOrd="0" presId="urn:microsoft.com/office/officeart/2005/8/layout/process1"/>
    <dgm:cxn modelId="{322A0667-907F-4A34-A0E7-162348E7FE79}" type="presParOf" srcId="{FF2BB1B0-8807-46F8-BAED-8A02CEC4D19E}" destId="{C2406571-B96B-43FE-BF3E-7368C97AD4AB}" srcOrd="0" destOrd="0" presId="urn:microsoft.com/office/officeart/2005/8/layout/process1"/>
    <dgm:cxn modelId="{A36BD7F6-8FF5-402A-A8B0-70F4756C37AD}" type="presParOf" srcId="{75B1B988-EBF8-4552-9B97-285A28EA3FCC}" destId="{F1EA753B-8B37-4458-AC25-BAFC2C2B6BE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D71716-01AD-492E-86E5-A4F1851281F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5D699AA6-E71E-4B2E-A52B-1AC669C31819}">
      <dgm:prSet phldrT="[Text]"/>
      <dgm:spPr/>
      <dgm:t>
        <a:bodyPr/>
        <a:lstStyle/>
        <a:p>
          <a:r>
            <a:rPr lang="en-US" dirty="0" smtClean="0"/>
            <a:t>identify new task / bug / feature &amp; open </a:t>
          </a:r>
          <a:r>
            <a:rPr lang="en-US" dirty="0" err="1" smtClean="0"/>
            <a:t>GitLab</a:t>
          </a:r>
          <a:r>
            <a:rPr lang="en-US" dirty="0" smtClean="0"/>
            <a:t> issue</a:t>
          </a:r>
          <a:endParaRPr lang="en-US" dirty="0"/>
        </a:p>
      </dgm:t>
    </dgm:pt>
    <dgm:pt modelId="{282DD810-DAD3-46D9-B28A-CF166E6898B1}" type="parTrans" cxnId="{B4F36DF4-C1EA-4F20-B042-7C3810EA9A84}">
      <dgm:prSet/>
      <dgm:spPr/>
      <dgm:t>
        <a:bodyPr/>
        <a:lstStyle/>
        <a:p>
          <a:endParaRPr lang="en-US"/>
        </a:p>
      </dgm:t>
    </dgm:pt>
    <dgm:pt modelId="{332878B8-7788-4104-B2DB-BDD60DAE29AE}" type="sibTrans" cxnId="{B4F36DF4-C1EA-4F20-B042-7C3810EA9A84}">
      <dgm:prSet/>
      <dgm:spPr/>
      <dgm:t>
        <a:bodyPr/>
        <a:lstStyle/>
        <a:p>
          <a:endParaRPr lang="en-US"/>
        </a:p>
      </dgm:t>
    </dgm:pt>
    <dgm:pt modelId="{B485F8E9-439B-4B91-83D1-1403D13D212C}">
      <dgm:prSet phldrT="[Text]"/>
      <dgm:spPr/>
      <dgm:t>
        <a:bodyPr/>
        <a:lstStyle/>
        <a:p>
          <a:r>
            <a:rPr lang="en-US" dirty="0" smtClean="0"/>
            <a:t>refine description of task by posting in </a:t>
          </a:r>
          <a:r>
            <a:rPr lang="en-US" dirty="0" err="1" smtClean="0"/>
            <a:t>GitLab</a:t>
          </a:r>
          <a:r>
            <a:rPr lang="en-US" dirty="0" smtClean="0"/>
            <a:t> issue, break into subtasks with their own issues</a:t>
          </a:r>
          <a:endParaRPr lang="en-US" dirty="0"/>
        </a:p>
      </dgm:t>
    </dgm:pt>
    <dgm:pt modelId="{84B01E95-083F-457C-A495-A10A1C32071B}" type="parTrans" cxnId="{BD2CFACF-1473-4E36-B6E1-6579FCE51BF0}">
      <dgm:prSet/>
      <dgm:spPr/>
      <dgm:t>
        <a:bodyPr/>
        <a:lstStyle/>
        <a:p>
          <a:endParaRPr lang="en-US"/>
        </a:p>
      </dgm:t>
    </dgm:pt>
    <dgm:pt modelId="{9167953A-05A6-465B-B859-C9508ED87A61}" type="sibTrans" cxnId="{BD2CFACF-1473-4E36-B6E1-6579FCE51BF0}">
      <dgm:prSet/>
      <dgm:spPr/>
      <dgm:t>
        <a:bodyPr/>
        <a:lstStyle/>
        <a:p>
          <a:endParaRPr lang="en-US"/>
        </a:p>
      </dgm:t>
    </dgm:pt>
    <dgm:pt modelId="{7AF17EE3-07D1-45D2-9A47-901E290C42BE}">
      <dgm:prSet phldrT="[Text]"/>
      <dgm:spPr/>
      <dgm:t>
        <a:bodyPr/>
        <a:lstStyle/>
        <a:p>
          <a:r>
            <a:rPr lang="en-US" dirty="0" smtClean="0"/>
            <a:t>assign task to project deadline</a:t>
          </a:r>
          <a:endParaRPr lang="en-US" dirty="0"/>
        </a:p>
      </dgm:t>
    </dgm:pt>
    <dgm:pt modelId="{470F9A4B-830A-4EE2-8F31-6E6EE28A6ABA}" type="parTrans" cxnId="{E6D19FAA-00C7-45D0-86D9-CD66BF3B64C3}">
      <dgm:prSet/>
      <dgm:spPr/>
      <dgm:t>
        <a:bodyPr/>
        <a:lstStyle/>
        <a:p>
          <a:endParaRPr lang="en-US"/>
        </a:p>
      </dgm:t>
    </dgm:pt>
    <dgm:pt modelId="{2BB3FFAE-553A-4CA0-9361-0C3DD3A0059D}" type="sibTrans" cxnId="{E6D19FAA-00C7-45D0-86D9-CD66BF3B64C3}">
      <dgm:prSet/>
      <dgm:spPr/>
      <dgm:t>
        <a:bodyPr/>
        <a:lstStyle/>
        <a:p>
          <a:endParaRPr lang="en-US"/>
        </a:p>
      </dgm:t>
    </dgm:pt>
    <dgm:pt modelId="{BBE35C5E-38B8-49CF-879C-8C20F32414B5}">
      <dgm:prSet phldrT="[Text]"/>
      <dgm:spPr/>
      <dgm:t>
        <a:bodyPr/>
        <a:lstStyle/>
        <a:p>
          <a:r>
            <a:rPr lang="en-US" dirty="0" smtClean="0"/>
            <a:t>break task into problems</a:t>
          </a:r>
          <a:endParaRPr lang="en-US" dirty="0"/>
        </a:p>
      </dgm:t>
    </dgm:pt>
    <dgm:pt modelId="{92CF80A9-0781-45F5-8640-651153E610B4}" type="parTrans" cxnId="{FA875318-7F5C-4E04-9962-69434ECCA91E}">
      <dgm:prSet/>
      <dgm:spPr/>
      <dgm:t>
        <a:bodyPr/>
        <a:lstStyle/>
        <a:p>
          <a:endParaRPr lang="en-US"/>
        </a:p>
      </dgm:t>
    </dgm:pt>
    <dgm:pt modelId="{9527EA12-9324-4198-87A7-FF13FC43B6D7}" type="sibTrans" cxnId="{FA875318-7F5C-4E04-9962-69434ECCA91E}">
      <dgm:prSet/>
      <dgm:spPr/>
      <dgm:t>
        <a:bodyPr/>
        <a:lstStyle/>
        <a:p>
          <a:endParaRPr lang="en-US"/>
        </a:p>
      </dgm:t>
    </dgm:pt>
    <dgm:pt modelId="{58D0AE1D-C8D0-413B-8A34-6EA682468A0D}">
      <dgm:prSet phldrT="[Text]"/>
      <dgm:spPr/>
      <dgm:t>
        <a:bodyPr/>
        <a:lstStyle/>
        <a:p>
          <a:r>
            <a:rPr lang="en-US" dirty="0" smtClean="0"/>
            <a:t>problem workflow loop until significant progress made</a:t>
          </a:r>
          <a:endParaRPr lang="en-US" dirty="0"/>
        </a:p>
      </dgm:t>
    </dgm:pt>
    <dgm:pt modelId="{C1CE52A8-BC4E-490C-AC45-60A57F776B4A}" type="parTrans" cxnId="{E93607BB-3419-43CC-AC40-CADB7E9F7A2F}">
      <dgm:prSet/>
      <dgm:spPr/>
      <dgm:t>
        <a:bodyPr/>
        <a:lstStyle/>
        <a:p>
          <a:endParaRPr lang="en-US"/>
        </a:p>
      </dgm:t>
    </dgm:pt>
    <dgm:pt modelId="{A6CF1B91-AFE6-402C-A035-82CD65D8A74A}" type="sibTrans" cxnId="{E93607BB-3419-43CC-AC40-CADB7E9F7A2F}">
      <dgm:prSet/>
      <dgm:spPr/>
      <dgm:t>
        <a:bodyPr/>
        <a:lstStyle/>
        <a:p>
          <a:endParaRPr lang="en-US"/>
        </a:p>
      </dgm:t>
    </dgm:pt>
    <dgm:pt modelId="{1BA35BF3-DE4A-4658-A9CD-D02F80608D7A}">
      <dgm:prSet phldrT="[Text]"/>
      <dgm:spPr/>
      <dgm:t>
        <a:bodyPr/>
        <a:lstStyle/>
        <a:p>
          <a:r>
            <a:rPr lang="en-US" dirty="0" smtClean="0"/>
            <a:t>document progress in </a:t>
          </a:r>
          <a:r>
            <a:rPr lang="en-US" dirty="0" err="1" smtClean="0"/>
            <a:t>GitLab</a:t>
          </a:r>
          <a:r>
            <a:rPr lang="en-US" dirty="0" smtClean="0"/>
            <a:t> issue, linking commits</a:t>
          </a:r>
          <a:endParaRPr lang="en-US" dirty="0"/>
        </a:p>
      </dgm:t>
    </dgm:pt>
    <dgm:pt modelId="{954FBE56-AD8D-4404-AE35-106404DB6913}" type="parTrans" cxnId="{DF68FB8A-EF87-40D8-B34F-EBBAA12D57CA}">
      <dgm:prSet/>
      <dgm:spPr/>
      <dgm:t>
        <a:bodyPr/>
        <a:lstStyle/>
        <a:p>
          <a:endParaRPr lang="en-US"/>
        </a:p>
      </dgm:t>
    </dgm:pt>
    <dgm:pt modelId="{67EC6A53-B855-47F3-8FDC-79691DE7480C}" type="sibTrans" cxnId="{DF68FB8A-EF87-40D8-B34F-EBBAA12D57CA}">
      <dgm:prSet/>
      <dgm:spPr/>
      <dgm:t>
        <a:bodyPr/>
        <a:lstStyle/>
        <a:p>
          <a:endParaRPr lang="en-US"/>
        </a:p>
      </dgm:t>
    </dgm:pt>
    <dgm:pt modelId="{25760C08-0EBA-4215-A90D-3C5FBC49ACD0}">
      <dgm:prSet phldrT="[Text]"/>
      <dgm:spPr/>
      <dgm:t>
        <a:bodyPr/>
        <a:lstStyle/>
        <a:p>
          <a:r>
            <a:rPr lang="en-US" dirty="0" smtClean="0"/>
            <a:t>loop until task complete</a:t>
          </a:r>
          <a:endParaRPr lang="en-US" dirty="0"/>
        </a:p>
      </dgm:t>
    </dgm:pt>
    <dgm:pt modelId="{826C4914-5454-4464-BD86-EC0BD4370C7E}" type="parTrans" cxnId="{8F954AD8-D2F1-497C-8E9D-2516A3404601}">
      <dgm:prSet/>
      <dgm:spPr/>
      <dgm:t>
        <a:bodyPr/>
        <a:lstStyle/>
        <a:p>
          <a:endParaRPr lang="en-US"/>
        </a:p>
      </dgm:t>
    </dgm:pt>
    <dgm:pt modelId="{4D987091-BCC9-499B-8F8D-51F7680042C5}" type="sibTrans" cxnId="{8F954AD8-D2F1-497C-8E9D-2516A3404601}">
      <dgm:prSet/>
      <dgm:spPr/>
      <dgm:t>
        <a:bodyPr/>
        <a:lstStyle/>
        <a:p>
          <a:endParaRPr lang="en-US"/>
        </a:p>
      </dgm:t>
    </dgm:pt>
    <dgm:pt modelId="{405B639E-1721-4CCD-9888-7AE7FA7B8D04}">
      <dgm:prSet phldrT="[Text]"/>
      <dgm:spPr/>
      <dgm:t>
        <a:bodyPr/>
        <a:lstStyle/>
        <a:p>
          <a:r>
            <a:rPr lang="en-US" dirty="0" smtClean="0"/>
            <a:t>close issue</a:t>
          </a:r>
          <a:endParaRPr lang="en-US" dirty="0"/>
        </a:p>
      </dgm:t>
    </dgm:pt>
    <dgm:pt modelId="{071FDBC8-0612-4047-AF77-548D07D8EE0F}" type="parTrans" cxnId="{12BDEE8D-C1A5-4469-AE9D-2F0A726B5E65}">
      <dgm:prSet/>
      <dgm:spPr/>
      <dgm:t>
        <a:bodyPr/>
        <a:lstStyle/>
        <a:p>
          <a:endParaRPr lang="en-US"/>
        </a:p>
      </dgm:t>
    </dgm:pt>
    <dgm:pt modelId="{38974736-E4FC-47AF-B9AE-6B84482F5682}" type="sibTrans" cxnId="{12BDEE8D-C1A5-4469-AE9D-2F0A726B5E65}">
      <dgm:prSet/>
      <dgm:spPr/>
      <dgm:t>
        <a:bodyPr/>
        <a:lstStyle/>
        <a:p>
          <a:endParaRPr lang="en-US"/>
        </a:p>
      </dgm:t>
    </dgm:pt>
    <dgm:pt modelId="{A8AB2972-5E9B-411E-B602-1B7B2F7CCA6A}" type="pres">
      <dgm:prSet presAssocID="{D0D71716-01AD-492E-86E5-A4F1851281F7}" presName="diagram" presStyleCnt="0">
        <dgm:presLayoutVars>
          <dgm:dir/>
          <dgm:resizeHandles val="exact"/>
        </dgm:presLayoutVars>
      </dgm:prSet>
      <dgm:spPr/>
    </dgm:pt>
    <dgm:pt modelId="{FA4910E8-C2FB-4F34-9838-9C791CEC2C92}" type="pres">
      <dgm:prSet presAssocID="{5D699AA6-E71E-4B2E-A52B-1AC669C3181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6FA14-7FDB-4F8B-9AEF-4C8CF7613D43}" type="pres">
      <dgm:prSet presAssocID="{332878B8-7788-4104-B2DB-BDD60DAE29AE}" presName="sibTrans" presStyleLbl="sibTrans2D1" presStyleIdx="0" presStyleCnt="7"/>
      <dgm:spPr/>
      <dgm:t>
        <a:bodyPr/>
        <a:lstStyle/>
        <a:p>
          <a:endParaRPr lang="en-US"/>
        </a:p>
      </dgm:t>
    </dgm:pt>
    <dgm:pt modelId="{99C7D59F-5F3E-471A-9EFB-AA55AA22C559}" type="pres">
      <dgm:prSet presAssocID="{332878B8-7788-4104-B2DB-BDD60DAE29AE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31BBD2E4-5009-4803-A00A-2CAAF2FFF2E4}" type="pres">
      <dgm:prSet presAssocID="{B485F8E9-439B-4B91-83D1-1403D13D212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75C36-87D1-4111-8DD9-191CBA79A8F9}" type="pres">
      <dgm:prSet presAssocID="{9167953A-05A6-465B-B859-C9508ED87A6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037F72F5-7DD9-4AFB-96C5-B4EAE954DD04}" type="pres">
      <dgm:prSet presAssocID="{9167953A-05A6-465B-B859-C9508ED87A61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B2E3D77-E7B6-4CF9-91E1-2456C59E4A25}" type="pres">
      <dgm:prSet presAssocID="{7AF17EE3-07D1-45D2-9A47-901E290C42B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47623-94B4-489B-935F-E04D663E53E7}" type="pres">
      <dgm:prSet presAssocID="{2BB3FFAE-553A-4CA0-9361-0C3DD3A0059D}" presName="sibTrans" presStyleLbl="sibTrans2D1" presStyleIdx="2" presStyleCnt="7"/>
      <dgm:spPr/>
      <dgm:t>
        <a:bodyPr/>
        <a:lstStyle/>
        <a:p>
          <a:endParaRPr lang="en-US"/>
        </a:p>
      </dgm:t>
    </dgm:pt>
    <dgm:pt modelId="{9F5E4C86-95FF-48D4-B6DF-787ED7127567}" type="pres">
      <dgm:prSet presAssocID="{2BB3FFAE-553A-4CA0-9361-0C3DD3A0059D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2639C95C-BE7A-4264-A7D5-95631BCDCDCB}" type="pres">
      <dgm:prSet presAssocID="{BBE35C5E-38B8-49CF-879C-8C20F32414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AC5D3-2A0D-4281-83FC-BAF4DCF56A0D}" type="pres">
      <dgm:prSet presAssocID="{9527EA12-9324-4198-87A7-FF13FC43B6D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BB95A149-E4E5-40F8-83E2-8B3546B5ECCC}" type="pres">
      <dgm:prSet presAssocID="{9527EA12-9324-4198-87A7-FF13FC43B6D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6321A70F-E6C4-4F4A-9597-49D47B29AC8E}" type="pres">
      <dgm:prSet presAssocID="{58D0AE1D-C8D0-413B-8A34-6EA682468A0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2FFA-5416-4015-A0F4-7D3E6C05D17D}" type="pres">
      <dgm:prSet presAssocID="{A6CF1B91-AFE6-402C-A035-82CD65D8A74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4928813-CB33-4174-B0DF-80F091EABE20}" type="pres">
      <dgm:prSet presAssocID="{A6CF1B91-AFE6-402C-A035-82CD65D8A74A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A1D0EC2C-965B-4E22-BB87-0F775F5C4377}" type="pres">
      <dgm:prSet presAssocID="{1BA35BF3-DE4A-4658-A9CD-D02F80608D7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D9399-6FCC-4AD8-B903-0DB22B7DCEF9}" type="pres">
      <dgm:prSet presAssocID="{67EC6A53-B855-47F3-8FDC-79691DE7480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41B22096-71C8-4644-AAFD-4969537F672C}" type="pres">
      <dgm:prSet presAssocID="{67EC6A53-B855-47F3-8FDC-79691DE7480C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66385C07-8F46-4266-87C6-CD56E63B5CCD}" type="pres">
      <dgm:prSet presAssocID="{25760C08-0EBA-4215-A90D-3C5FBC49ACD0}" presName="node" presStyleLbl="node1" presStyleIdx="6" presStyleCnt="8" custScaleY="65073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A3D4027A-0821-4BDD-8EB6-84D677CCED39}" type="pres">
      <dgm:prSet presAssocID="{4D987091-BCC9-499B-8F8D-51F7680042C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2EDB5058-ABB8-4164-BBFA-7AADC3BD6EEB}" type="pres">
      <dgm:prSet presAssocID="{4D987091-BCC9-499B-8F8D-51F7680042C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756520D6-A97D-4C39-95CC-A958E76751FA}" type="pres">
      <dgm:prSet presAssocID="{405B639E-1721-4CCD-9888-7AE7FA7B8D0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57718-C190-4A5A-94AF-64FE9C9974B1}" type="presOf" srcId="{4D987091-BCC9-499B-8F8D-51F7680042C5}" destId="{2EDB5058-ABB8-4164-BBFA-7AADC3BD6EEB}" srcOrd="1" destOrd="0" presId="urn:microsoft.com/office/officeart/2005/8/layout/process5"/>
    <dgm:cxn modelId="{5B94997C-0975-4D86-9EA7-712236C1AFD6}" type="presOf" srcId="{5D699AA6-E71E-4B2E-A52B-1AC669C31819}" destId="{FA4910E8-C2FB-4F34-9838-9C791CEC2C92}" srcOrd="0" destOrd="0" presId="urn:microsoft.com/office/officeart/2005/8/layout/process5"/>
    <dgm:cxn modelId="{621AB5EE-DF88-4A98-BEAD-0A314CE7AAB7}" type="presOf" srcId="{9167953A-05A6-465B-B859-C9508ED87A61}" destId="{8B075C36-87D1-4111-8DD9-191CBA79A8F9}" srcOrd="0" destOrd="0" presId="urn:microsoft.com/office/officeart/2005/8/layout/process5"/>
    <dgm:cxn modelId="{88CFDD20-E445-4517-908A-AE40F602AAAD}" type="presOf" srcId="{D0D71716-01AD-492E-86E5-A4F1851281F7}" destId="{A8AB2972-5E9B-411E-B602-1B7B2F7CCA6A}" srcOrd="0" destOrd="0" presId="urn:microsoft.com/office/officeart/2005/8/layout/process5"/>
    <dgm:cxn modelId="{49A4049D-857E-422A-BEA7-C982C59EBCD3}" type="presOf" srcId="{BBE35C5E-38B8-49CF-879C-8C20F32414B5}" destId="{2639C95C-BE7A-4264-A7D5-95631BCDCDCB}" srcOrd="0" destOrd="0" presId="urn:microsoft.com/office/officeart/2005/8/layout/process5"/>
    <dgm:cxn modelId="{FEE510EE-5EC2-493A-A48E-0150E8B47C77}" type="presOf" srcId="{2BB3FFAE-553A-4CA0-9361-0C3DD3A0059D}" destId="{D0647623-94B4-489B-935F-E04D663E53E7}" srcOrd="0" destOrd="0" presId="urn:microsoft.com/office/officeart/2005/8/layout/process5"/>
    <dgm:cxn modelId="{D7393596-5528-4232-A160-BED70E912CAA}" type="presOf" srcId="{9527EA12-9324-4198-87A7-FF13FC43B6D7}" destId="{BB95A149-E4E5-40F8-83E2-8B3546B5ECCC}" srcOrd="1" destOrd="0" presId="urn:microsoft.com/office/officeart/2005/8/layout/process5"/>
    <dgm:cxn modelId="{D39B99BF-8BCE-4D85-ABD6-772C6353A856}" type="presOf" srcId="{25760C08-0EBA-4215-A90D-3C5FBC49ACD0}" destId="{66385C07-8F46-4266-87C6-CD56E63B5CCD}" srcOrd="0" destOrd="0" presId="urn:microsoft.com/office/officeart/2005/8/layout/process5"/>
    <dgm:cxn modelId="{0B46B4A6-1DF7-4FAC-9D8E-0149A5E50DC0}" type="presOf" srcId="{7AF17EE3-07D1-45D2-9A47-901E290C42BE}" destId="{9B2E3D77-E7B6-4CF9-91E1-2456C59E4A25}" srcOrd="0" destOrd="0" presId="urn:microsoft.com/office/officeart/2005/8/layout/process5"/>
    <dgm:cxn modelId="{8765B938-FEF1-4321-AD73-A7084B3A44A9}" type="presOf" srcId="{332878B8-7788-4104-B2DB-BDD60DAE29AE}" destId="{99C7D59F-5F3E-471A-9EFB-AA55AA22C559}" srcOrd="1" destOrd="0" presId="urn:microsoft.com/office/officeart/2005/8/layout/process5"/>
    <dgm:cxn modelId="{E6D19FAA-00C7-45D0-86D9-CD66BF3B64C3}" srcId="{D0D71716-01AD-492E-86E5-A4F1851281F7}" destId="{7AF17EE3-07D1-45D2-9A47-901E290C42BE}" srcOrd="2" destOrd="0" parTransId="{470F9A4B-830A-4EE2-8F31-6E6EE28A6ABA}" sibTransId="{2BB3FFAE-553A-4CA0-9361-0C3DD3A0059D}"/>
    <dgm:cxn modelId="{C5CDF5F4-A4CC-45C4-9D5E-B0CD13C8618F}" type="presOf" srcId="{332878B8-7788-4104-B2DB-BDD60DAE29AE}" destId="{4166FA14-7FDB-4F8B-9AEF-4C8CF7613D43}" srcOrd="0" destOrd="0" presId="urn:microsoft.com/office/officeart/2005/8/layout/process5"/>
    <dgm:cxn modelId="{C03C8F65-E1EA-424E-B084-D8C7FC13D0EE}" type="presOf" srcId="{A6CF1B91-AFE6-402C-A035-82CD65D8A74A}" destId="{790D2FFA-5416-4015-A0F4-7D3E6C05D17D}" srcOrd="0" destOrd="0" presId="urn:microsoft.com/office/officeart/2005/8/layout/process5"/>
    <dgm:cxn modelId="{DB1FB883-9B5A-4C10-83F4-5398F46BDDA5}" type="presOf" srcId="{B485F8E9-439B-4B91-83D1-1403D13D212C}" destId="{31BBD2E4-5009-4803-A00A-2CAAF2FFF2E4}" srcOrd="0" destOrd="0" presId="urn:microsoft.com/office/officeart/2005/8/layout/process5"/>
    <dgm:cxn modelId="{E93607BB-3419-43CC-AC40-CADB7E9F7A2F}" srcId="{D0D71716-01AD-492E-86E5-A4F1851281F7}" destId="{58D0AE1D-C8D0-413B-8A34-6EA682468A0D}" srcOrd="4" destOrd="0" parTransId="{C1CE52A8-BC4E-490C-AC45-60A57F776B4A}" sibTransId="{A6CF1B91-AFE6-402C-A035-82CD65D8A74A}"/>
    <dgm:cxn modelId="{9EA47691-C552-478C-BB46-545C21B042B0}" type="presOf" srcId="{405B639E-1721-4CCD-9888-7AE7FA7B8D04}" destId="{756520D6-A97D-4C39-95CC-A958E76751FA}" srcOrd="0" destOrd="0" presId="urn:microsoft.com/office/officeart/2005/8/layout/process5"/>
    <dgm:cxn modelId="{DF68FB8A-EF87-40D8-B34F-EBBAA12D57CA}" srcId="{D0D71716-01AD-492E-86E5-A4F1851281F7}" destId="{1BA35BF3-DE4A-4658-A9CD-D02F80608D7A}" srcOrd="5" destOrd="0" parTransId="{954FBE56-AD8D-4404-AE35-106404DB6913}" sibTransId="{67EC6A53-B855-47F3-8FDC-79691DE7480C}"/>
    <dgm:cxn modelId="{FA875318-7F5C-4E04-9962-69434ECCA91E}" srcId="{D0D71716-01AD-492E-86E5-A4F1851281F7}" destId="{BBE35C5E-38B8-49CF-879C-8C20F32414B5}" srcOrd="3" destOrd="0" parTransId="{92CF80A9-0781-45F5-8640-651153E610B4}" sibTransId="{9527EA12-9324-4198-87A7-FF13FC43B6D7}"/>
    <dgm:cxn modelId="{E8F52867-AAB1-4FBA-832C-9D8E18ED514C}" type="presOf" srcId="{4D987091-BCC9-499B-8F8D-51F7680042C5}" destId="{A3D4027A-0821-4BDD-8EB6-84D677CCED39}" srcOrd="0" destOrd="0" presId="urn:microsoft.com/office/officeart/2005/8/layout/process5"/>
    <dgm:cxn modelId="{BD2CFACF-1473-4E36-B6E1-6579FCE51BF0}" srcId="{D0D71716-01AD-492E-86E5-A4F1851281F7}" destId="{B485F8E9-439B-4B91-83D1-1403D13D212C}" srcOrd="1" destOrd="0" parTransId="{84B01E95-083F-457C-A495-A10A1C32071B}" sibTransId="{9167953A-05A6-465B-B859-C9508ED87A61}"/>
    <dgm:cxn modelId="{35CA1B63-FE75-4781-87D0-6A8517BEF999}" type="presOf" srcId="{67EC6A53-B855-47F3-8FDC-79691DE7480C}" destId="{B2ED9399-6FCC-4AD8-B903-0DB22B7DCEF9}" srcOrd="0" destOrd="0" presId="urn:microsoft.com/office/officeart/2005/8/layout/process5"/>
    <dgm:cxn modelId="{0D2727C2-4891-46D1-A5BB-A8E80AEC914F}" type="presOf" srcId="{9527EA12-9324-4198-87A7-FF13FC43B6D7}" destId="{84FAC5D3-2A0D-4281-83FC-BAF4DCF56A0D}" srcOrd="0" destOrd="0" presId="urn:microsoft.com/office/officeart/2005/8/layout/process5"/>
    <dgm:cxn modelId="{3EBF0BE7-7FF8-446A-A8A5-1F50E4BA3072}" type="presOf" srcId="{58D0AE1D-C8D0-413B-8A34-6EA682468A0D}" destId="{6321A70F-E6C4-4F4A-9597-49D47B29AC8E}" srcOrd="0" destOrd="0" presId="urn:microsoft.com/office/officeart/2005/8/layout/process5"/>
    <dgm:cxn modelId="{5B5180F2-B14F-47FD-B9FB-5165E3AD30F6}" type="presOf" srcId="{2BB3FFAE-553A-4CA0-9361-0C3DD3A0059D}" destId="{9F5E4C86-95FF-48D4-B6DF-787ED7127567}" srcOrd="1" destOrd="0" presId="urn:microsoft.com/office/officeart/2005/8/layout/process5"/>
    <dgm:cxn modelId="{C7FA6ED6-D2D2-48B3-A4E5-6B5732458029}" type="presOf" srcId="{67EC6A53-B855-47F3-8FDC-79691DE7480C}" destId="{41B22096-71C8-4644-AAFD-4969537F672C}" srcOrd="1" destOrd="0" presId="urn:microsoft.com/office/officeart/2005/8/layout/process5"/>
    <dgm:cxn modelId="{B4F36DF4-C1EA-4F20-B042-7C3810EA9A84}" srcId="{D0D71716-01AD-492E-86E5-A4F1851281F7}" destId="{5D699AA6-E71E-4B2E-A52B-1AC669C31819}" srcOrd="0" destOrd="0" parTransId="{282DD810-DAD3-46D9-B28A-CF166E6898B1}" sibTransId="{332878B8-7788-4104-B2DB-BDD60DAE29AE}"/>
    <dgm:cxn modelId="{43906801-25A8-4C92-BBED-C626F4B17220}" type="presOf" srcId="{1BA35BF3-DE4A-4658-A9CD-D02F80608D7A}" destId="{A1D0EC2C-965B-4E22-BB87-0F775F5C4377}" srcOrd="0" destOrd="0" presId="urn:microsoft.com/office/officeart/2005/8/layout/process5"/>
    <dgm:cxn modelId="{12BDEE8D-C1A5-4469-AE9D-2F0A726B5E65}" srcId="{D0D71716-01AD-492E-86E5-A4F1851281F7}" destId="{405B639E-1721-4CCD-9888-7AE7FA7B8D04}" srcOrd="7" destOrd="0" parTransId="{071FDBC8-0612-4047-AF77-548D07D8EE0F}" sibTransId="{38974736-E4FC-47AF-B9AE-6B84482F5682}"/>
    <dgm:cxn modelId="{B0788715-4FF1-48C8-935E-BBDD3BF62E3A}" type="presOf" srcId="{A6CF1B91-AFE6-402C-A035-82CD65D8A74A}" destId="{54928813-CB33-4174-B0DF-80F091EABE20}" srcOrd="1" destOrd="0" presId="urn:microsoft.com/office/officeart/2005/8/layout/process5"/>
    <dgm:cxn modelId="{D251F3C6-D887-40AB-AE67-5DA0141AC529}" type="presOf" srcId="{9167953A-05A6-465B-B859-C9508ED87A61}" destId="{037F72F5-7DD9-4AFB-96C5-B4EAE954DD04}" srcOrd="1" destOrd="0" presId="urn:microsoft.com/office/officeart/2005/8/layout/process5"/>
    <dgm:cxn modelId="{8F954AD8-D2F1-497C-8E9D-2516A3404601}" srcId="{D0D71716-01AD-492E-86E5-A4F1851281F7}" destId="{25760C08-0EBA-4215-A90D-3C5FBC49ACD0}" srcOrd="6" destOrd="0" parTransId="{826C4914-5454-4464-BD86-EC0BD4370C7E}" sibTransId="{4D987091-BCC9-499B-8F8D-51F7680042C5}"/>
    <dgm:cxn modelId="{EB05D284-7059-45D6-95C1-3476A8B3B093}" type="presParOf" srcId="{A8AB2972-5E9B-411E-B602-1B7B2F7CCA6A}" destId="{FA4910E8-C2FB-4F34-9838-9C791CEC2C92}" srcOrd="0" destOrd="0" presId="urn:microsoft.com/office/officeart/2005/8/layout/process5"/>
    <dgm:cxn modelId="{91DF630D-A17B-4F05-834C-491A0593F440}" type="presParOf" srcId="{A8AB2972-5E9B-411E-B602-1B7B2F7CCA6A}" destId="{4166FA14-7FDB-4F8B-9AEF-4C8CF7613D43}" srcOrd="1" destOrd="0" presId="urn:microsoft.com/office/officeart/2005/8/layout/process5"/>
    <dgm:cxn modelId="{78DEF3E7-2A75-4534-BC09-9D2A9F7F6BA6}" type="presParOf" srcId="{4166FA14-7FDB-4F8B-9AEF-4C8CF7613D43}" destId="{99C7D59F-5F3E-471A-9EFB-AA55AA22C559}" srcOrd="0" destOrd="0" presId="urn:microsoft.com/office/officeart/2005/8/layout/process5"/>
    <dgm:cxn modelId="{52424A76-6D09-42D5-8ADB-D43C2D82E3E3}" type="presParOf" srcId="{A8AB2972-5E9B-411E-B602-1B7B2F7CCA6A}" destId="{31BBD2E4-5009-4803-A00A-2CAAF2FFF2E4}" srcOrd="2" destOrd="0" presId="urn:microsoft.com/office/officeart/2005/8/layout/process5"/>
    <dgm:cxn modelId="{F5C64D59-472F-4E02-9C91-FC8E4203E9F5}" type="presParOf" srcId="{A8AB2972-5E9B-411E-B602-1B7B2F7CCA6A}" destId="{8B075C36-87D1-4111-8DD9-191CBA79A8F9}" srcOrd="3" destOrd="0" presId="urn:microsoft.com/office/officeart/2005/8/layout/process5"/>
    <dgm:cxn modelId="{F373E919-3D44-42FC-A723-EF668FA37631}" type="presParOf" srcId="{8B075C36-87D1-4111-8DD9-191CBA79A8F9}" destId="{037F72F5-7DD9-4AFB-96C5-B4EAE954DD04}" srcOrd="0" destOrd="0" presId="urn:microsoft.com/office/officeart/2005/8/layout/process5"/>
    <dgm:cxn modelId="{9CFC8349-C05E-4B9B-9C57-888208724166}" type="presParOf" srcId="{A8AB2972-5E9B-411E-B602-1B7B2F7CCA6A}" destId="{9B2E3D77-E7B6-4CF9-91E1-2456C59E4A25}" srcOrd="4" destOrd="0" presId="urn:microsoft.com/office/officeart/2005/8/layout/process5"/>
    <dgm:cxn modelId="{A1061C3F-0C2E-4898-941C-BEC4C2CF88F4}" type="presParOf" srcId="{A8AB2972-5E9B-411E-B602-1B7B2F7CCA6A}" destId="{D0647623-94B4-489B-935F-E04D663E53E7}" srcOrd="5" destOrd="0" presId="urn:microsoft.com/office/officeart/2005/8/layout/process5"/>
    <dgm:cxn modelId="{89DE71D7-AA1F-4DF2-836B-A136C9E56F4D}" type="presParOf" srcId="{D0647623-94B4-489B-935F-E04D663E53E7}" destId="{9F5E4C86-95FF-48D4-B6DF-787ED7127567}" srcOrd="0" destOrd="0" presId="urn:microsoft.com/office/officeart/2005/8/layout/process5"/>
    <dgm:cxn modelId="{B00226C0-4F76-4074-9B98-23ECAD55D00A}" type="presParOf" srcId="{A8AB2972-5E9B-411E-B602-1B7B2F7CCA6A}" destId="{2639C95C-BE7A-4264-A7D5-95631BCDCDCB}" srcOrd="6" destOrd="0" presId="urn:microsoft.com/office/officeart/2005/8/layout/process5"/>
    <dgm:cxn modelId="{B1F603A0-EA04-4662-AE64-CAEA3D699601}" type="presParOf" srcId="{A8AB2972-5E9B-411E-B602-1B7B2F7CCA6A}" destId="{84FAC5D3-2A0D-4281-83FC-BAF4DCF56A0D}" srcOrd="7" destOrd="0" presId="urn:microsoft.com/office/officeart/2005/8/layout/process5"/>
    <dgm:cxn modelId="{6F4CFDDB-FDA5-4D62-83AA-A46E4DEE0D2C}" type="presParOf" srcId="{84FAC5D3-2A0D-4281-83FC-BAF4DCF56A0D}" destId="{BB95A149-E4E5-40F8-83E2-8B3546B5ECCC}" srcOrd="0" destOrd="0" presId="urn:microsoft.com/office/officeart/2005/8/layout/process5"/>
    <dgm:cxn modelId="{AF10FE43-2FC9-45B2-B6F6-8E147965104B}" type="presParOf" srcId="{A8AB2972-5E9B-411E-B602-1B7B2F7CCA6A}" destId="{6321A70F-E6C4-4F4A-9597-49D47B29AC8E}" srcOrd="8" destOrd="0" presId="urn:microsoft.com/office/officeart/2005/8/layout/process5"/>
    <dgm:cxn modelId="{E5D7482A-9B4E-4F9D-889A-BAFF4A56F4A6}" type="presParOf" srcId="{A8AB2972-5E9B-411E-B602-1B7B2F7CCA6A}" destId="{790D2FFA-5416-4015-A0F4-7D3E6C05D17D}" srcOrd="9" destOrd="0" presId="urn:microsoft.com/office/officeart/2005/8/layout/process5"/>
    <dgm:cxn modelId="{D7326C3C-FE24-4026-8CAC-5B4CA5617769}" type="presParOf" srcId="{790D2FFA-5416-4015-A0F4-7D3E6C05D17D}" destId="{54928813-CB33-4174-B0DF-80F091EABE20}" srcOrd="0" destOrd="0" presId="urn:microsoft.com/office/officeart/2005/8/layout/process5"/>
    <dgm:cxn modelId="{29285FA2-6A0F-4BA6-8418-70A7FBE48D5C}" type="presParOf" srcId="{A8AB2972-5E9B-411E-B602-1B7B2F7CCA6A}" destId="{A1D0EC2C-965B-4E22-BB87-0F775F5C4377}" srcOrd="10" destOrd="0" presId="urn:microsoft.com/office/officeart/2005/8/layout/process5"/>
    <dgm:cxn modelId="{005069AA-0464-4DED-A6F5-B1CDE938E113}" type="presParOf" srcId="{A8AB2972-5E9B-411E-B602-1B7B2F7CCA6A}" destId="{B2ED9399-6FCC-4AD8-B903-0DB22B7DCEF9}" srcOrd="11" destOrd="0" presId="urn:microsoft.com/office/officeart/2005/8/layout/process5"/>
    <dgm:cxn modelId="{F52A2598-9D85-43D8-83EC-30D11218DFE3}" type="presParOf" srcId="{B2ED9399-6FCC-4AD8-B903-0DB22B7DCEF9}" destId="{41B22096-71C8-4644-AAFD-4969537F672C}" srcOrd="0" destOrd="0" presId="urn:microsoft.com/office/officeart/2005/8/layout/process5"/>
    <dgm:cxn modelId="{356D6F5B-40A2-4D48-98DF-F10CEFB9B7DE}" type="presParOf" srcId="{A8AB2972-5E9B-411E-B602-1B7B2F7CCA6A}" destId="{66385C07-8F46-4266-87C6-CD56E63B5CCD}" srcOrd="12" destOrd="0" presId="urn:microsoft.com/office/officeart/2005/8/layout/process5"/>
    <dgm:cxn modelId="{CDB64B7F-3DB8-4580-9652-C5B2B47579EA}" type="presParOf" srcId="{A8AB2972-5E9B-411E-B602-1B7B2F7CCA6A}" destId="{A3D4027A-0821-4BDD-8EB6-84D677CCED39}" srcOrd="13" destOrd="0" presId="urn:microsoft.com/office/officeart/2005/8/layout/process5"/>
    <dgm:cxn modelId="{716126AF-8763-4FF1-AE7F-24EBA9C2AA0A}" type="presParOf" srcId="{A3D4027A-0821-4BDD-8EB6-84D677CCED39}" destId="{2EDB5058-ABB8-4164-BBFA-7AADC3BD6EEB}" srcOrd="0" destOrd="0" presId="urn:microsoft.com/office/officeart/2005/8/layout/process5"/>
    <dgm:cxn modelId="{D64E0F79-AAEF-410A-A533-76333E458451}" type="presParOf" srcId="{A8AB2972-5E9B-411E-B602-1B7B2F7CCA6A}" destId="{756520D6-A97D-4C39-95CC-A958E76751FA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0425B-A2A7-4826-8B7B-7F8FD54BC6D8}">
      <dsp:nvSpPr>
        <dsp:cNvPr id="0" name=""/>
        <dsp:cNvSpPr/>
      </dsp:nvSpPr>
      <dsp:spPr>
        <a:xfrm>
          <a:off x="3931" y="1219450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edits</a:t>
          </a:r>
          <a:endParaRPr lang="en-US" sz="1800" kern="1200" dirty="0"/>
        </a:p>
      </dsp:txBody>
      <dsp:txXfrm>
        <a:off x="54278" y="1269797"/>
        <a:ext cx="1618282" cy="1655885"/>
      </dsp:txXfrm>
    </dsp:sp>
    <dsp:sp modelId="{C6271AEB-F1C0-40FE-B6D6-C978D4A1ADED}">
      <dsp:nvSpPr>
        <dsp:cNvPr id="0" name=""/>
        <dsp:cNvSpPr/>
      </dsp:nvSpPr>
      <dsp:spPr>
        <a:xfrm>
          <a:off x="1894805" y="1884587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94805" y="1969848"/>
        <a:ext cx="255096" cy="255784"/>
      </dsp:txXfrm>
    </dsp:sp>
    <dsp:sp modelId="{C4AC08EC-6133-4FC5-8B2D-DBE45837E584}">
      <dsp:nvSpPr>
        <dsp:cNvPr id="0" name=""/>
        <dsp:cNvSpPr/>
      </dsp:nvSpPr>
      <dsp:spPr>
        <a:xfrm>
          <a:off x="2410498" y="1219450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 commit message to describe version &amp; document edits</a:t>
          </a:r>
          <a:endParaRPr lang="en-US" sz="1800" kern="1200" dirty="0"/>
        </a:p>
      </dsp:txBody>
      <dsp:txXfrm>
        <a:off x="2460845" y="1269797"/>
        <a:ext cx="1618282" cy="1655885"/>
      </dsp:txXfrm>
    </dsp:sp>
    <dsp:sp modelId="{E8CE2674-07F0-4DD7-BBE2-FED9C7C9B54A}">
      <dsp:nvSpPr>
        <dsp:cNvPr id="0" name=""/>
        <dsp:cNvSpPr/>
      </dsp:nvSpPr>
      <dsp:spPr>
        <a:xfrm>
          <a:off x="4301372" y="1884587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01372" y="1969848"/>
        <a:ext cx="255096" cy="255784"/>
      </dsp:txXfrm>
    </dsp:sp>
    <dsp:sp modelId="{3DC05235-9CB7-4059-AC1B-0948078E5953}">
      <dsp:nvSpPr>
        <dsp:cNvPr id="0" name=""/>
        <dsp:cNvSpPr/>
      </dsp:nvSpPr>
      <dsp:spPr>
        <a:xfrm>
          <a:off x="4817065" y="1219450"/>
          <a:ext cx="1718976" cy="175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commit</a:t>
          </a:r>
          <a:endParaRPr lang="en-US" sz="1800" kern="1200" dirty="0"/>
        </a:p>
      </dsp:txBody>
      <dsp:txXfrm>
        <a:off x="4867412" y="1269797"/>
        <a:ext cx="1618282" cy="1655885"/>
      </dsp:txXfrm>
    </dsp:sp>
    <dsp:sp modelId="{17077D7F-4DE3-496D-A59F-8345CE58C1F3}">
      <dsp:nvSpPr>
        <dsp:cNvPr id="0" name=""/>
        <dsp:cNvSpPr/>
      </dsp:nvSpPr>
      <dsp:spPr>
        <a:xfrm>
          <a:off x="6707939" y="1884587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707939" y="1969848"/>
        <a:ext cx="255096" cy="255784"/>
      </dsp:txXfrm>
    </dsp:sp>
    <dsp:sp modelId="{F1EA753B-8B37-4458-AC25-BAFC2C2B6BE5}">
      <dsp:nvSpPr>
        <dsp:cNvPr id="0" name=""/>
        <dsp:cNvSpPr/>
      </dsp:nvSpPr>
      <dsp:spPr>
        <a:xfrm>
          <a:off x="7223632" y="1817074"/>
          <a:ext cx="1718976" cy="561332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loop</a:t>
          </a:r>
          <a:endParaRPr lang="en-US" sz="1800" kern="1200" dirty="0"/>
        </a:p>
      </dsp:txBody>
      <dsp:txXfrm>
        <a:off x="7304647" y="1899273"/>
        <a:ext cx="1556946" cy="396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0425B-A2A7-4826-8B7B-7F8FD54BC6D8}">
      <dsp:nvSpPr>
        <dsp:cNvPr id="0" name=""/>
        <dsp:cNvSpPr/>
      </dsp:nvSpPr>
      <dsp:spPr>
        <a:xfrm>
          <a:off x="4368" y="1196342"/>
          <a:ext cx="1354212" cy="1802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 edits</a:t>
          </a:r>
          <a:endParaRPr lang="en-US" sz="1600" kern="1200" dirty="0"/>
        </a:p>
      </dsp:txBody>
      <dsp:txXfrm>
        <a:off x="44032" y="1236006"/>
        <a:ext cx="1274884" cy="1723467"/>
      </dsp:txXfrm>
    </dsp:sp>
    <dsp:sp modelId="{C6271AEB-F1C0-40FE-B6D6-C978D4A1ADED}">
      <dsp:nvSpPr>
        <dsp:cNvPr id="0" name=""/>
        <dsp:cNvSpPr/>
      </dsp:nvSpPr>
      <dsp:spPr>
        <a:xfrm>
          <a:off x="1494002" y="1929818"/>
          <a:ext cx="287093" cy="33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94002" y="1996987"/>
        <a:ext cx="200965" cy="201506"/>
      </dsp:txXfrm>
    </dsp:sp>
    <dsp:sp modelId="{C4AC08EC-6133-4FC5-8B2D-DBE45837E584}">
      <dsp:nvSpPr>
        <dsp:cNvPr id="0" name=""/>
        <dsp:cNvSpPr/>
      </dsp:nvSpPr>
      <dsp:spPr>
        <a:xfrm>
          <a:off x="1900266" y="1196342"/>
          <a:ext cx="1354212" cy="1802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write </a:t>
          </a:r>
          <a:r>
            <a:rPr lang="en-US" sz="1600" kern="1200" dirty="0" smtClean="0"/>
            <a:t>commit message to describe version &amp; document edits</a:t>
          </a:r>
          <a:endParaRPr lang="en-US" sz="1600" kern="1200" dirty="0"/>
        </a:p>
      </dsp:txBody>
      <dsp:txXfrm>
        <a:off x="1939930" y="1236006"/>
        <a:ext cx="1274884" cy="1723467"/>
      </dsp:txXfrm>
    </dsp:sp>
    <dsp:sp modelId="{E8CE2674-07F0-4DD7-BBE2-FED9C7C9B54A}">
      <dsp:nvSpPr>
        <dsp:cNvPr id="0" name=""/>
        <dsp:cNvSpPr/>
      </dsp:nvSpPr>
      <dsp:spPr>
        <a:xfrm>
          <a:off x="3389900" y="1929818"/>
          <a:ext cx="287093" cy="33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89900" y="1996987"/>
        <a:ext cx="200965" cy="201506"/>
      </dsp:txXfrm>
    </dsp:sp>
    <dsp:sp modelId="{3DC05235-9CB7-4059-AC1B-0948078E5953}">
      <dsp:nvSpPr>
        <dsp:cNvPr id="0" name=""/>
        <dsp:cNvSpPr/>
      </dsp:nvSpPr>
      <dsp:spPr>
        <a:xfrm>
          <a:off x="3796164" y="1196342"/>
          <a:ext cx="1354212" cy="1802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commit</a:t>
          </a:r>
          <a:endParaRPr lang="en-US" sz="1600" kern="1200" dirty="0"/>
        </a:p>
      </dsp:txBody>
      <dsp:txXfrm>
        <a:off x="3835828" y="1236006"/>
        <a:ext cx="1274884" cy="1723467"/>
      </dsp:txXfrm>
    </dsp:sp>
    <dsp:sp modelId="{17077D7F-4DE3-496D-A59F-8345CE58C1F3}">
      <dsp:nvSpPr>
        <dsp:cNvPr id="0" name=""/>
        <dsp:cNvSpPr/>
      </dsp:nvSpPr>
      <dsp:spPr>
        <a:xfrm>
          <a:off x="5285798" y="1929818"/>
          <a:ext cx="287093" cy="33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285798" y="1996987"/>
        <a:ext cx="200965" cy="201506"/>
      </dsp:txXfrm>
    </dsp:sp>
    <dsp:sp modelId="{51E4A2A0-BF39-4D21-BB68-D712D1A60DFD}">
      <dsp:nvSpPr>
        <dsp:cNvPr id="0" name=""/>
        <dsp:cNvSpPr/>
      </dsp:nvSpPr>
      <dsp:spPr>
        <a:xfrm>
          <a:off x="5692061" y="1196342"/>
          <a:ext cx="1354212" cy="1802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push to remote (</a:t>
          </a:r>
          <a:r>
            <a:rPr lang="en-US" sz="1600" kern="1200" dirty="0" err="1" smtClean="0"/>
            <a:t>GitLab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5731725" y="1236006"/>
        <a:ext cx="1274884" cy="1723467"/>
      </dsp:txXfrm>
    </dsp:sp>
    <dsp:sp modelId="{FF2BB1B0-8807-46F8-BAED-8A02CEC4D19E}">
      <dsp:nvSpPr>
        <dsp:cNvPr id="0" name=""/>
        <dsp:cNvSpPr/>
      </dsp:nvSpPr>
      <dsp:spPr>
        <a:xfrm>
          <a:off x="7181695" y="1929818"/>
          <a:ext cx="287093" cy="33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7181695" y="1996987"/>
        <a:ext cx="200965" cy="201506"/>
      </dsp:txXfrm>
    </dsp:sp>
    <dsp:sp modelId="{F1EA753B-8B37-4458-AC25-BAFC2C2B6BE5}">
      <dsp:nvSpPr>
        <dsp:cNvPr id="0" name=""/>
        <dsp:cNvSpPr/>
      </dsp:nvSpPr>
      <dsp:spPr>
        <a:xfrm>
          <a:off x="7587959" y="1809689"/>
          <a:ext cx="1354212" cy="576101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loop</a:t>
          </a:r>
          <a:endParaRPr lang="en-US" sz="1600" kern="1200" dirty="0"/>
        </a:p>
      </dsp:txBody>
      <dsp:txXfrm>
        <a:off x="7651783" y="1894050"/>
        <a:ext cx="1226564" cy="407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910E8-C2FB-4F34-9838-9C791CEC2C92}">
      <dsp:nvSpPr>
        <dsp:cNvPr id="0" name=""/>
        <dsp:cNvSpPr/>
      </dsp:nvSpPr>
      <dsp:spPr>
        <a:xfrm>
          <a:off x="3931" y="722559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new task / bug / feature &amp; open </a:t>
          </a:r>
          <a:r>
            <a:rPr lang="en-US" sz="1200" kern="1200" dirty="0" err="1" smtClean="0"/>
            <a:t>GitLab</a:t>
          </a:r>
          <a:r>
            <a:rPr lang="en-US" sz="1200" kern="1200" dirty="0" smtClean="0"/>
            <a:t> issue</a:t>
          </a:r>
          <a:endParaRPr lang="en-US" sz="1200" kern="1200" dirty="0"/>
        </a:p>
      </dsp:txBody>
      <dsp:txXfrm>
        <a:off x="34139" y="752767"/>
        <a:ext cx="1658560" cy="970969"/>
      </dsp:txXfrm>
    </dsp:sp>
    <dsp:sp modelId="{4166FA14-7FDB-4F8B-9AEF-4C8CF7613D43}">
      <dsp:nvSpPr>
        <dsp:cNvPr id="0" name=""/>
        <dsp:cNvSpPr/>
      </dsp:nvSpPr>
      <dsp:spPr>
        <a:xfrm>
          <a:off x="1874178" y="1025099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874178" y="1110360"/>
        <a:ext cx="255096" cy="255784"/>
      </dsp:txXfrm>
    </dsp:sp>
    <dsp:sp modelId="{31BBD2E4-5009-4803-A00A-2CAAF2FFF2E4}">
      <dsp:nvSpPr>
        <dsp:cNvPr id="0" name=""/>
        <dsp:cNvSpPr/>
      </dsp:nvSpPr>
      <dsp:spPr>
        <a:xfrm>
          <a:off x="2410498" y="722559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refine description of task by posting in </a:t>
          </a:r>
          <a:r>
            <a:rPr lang="en-US" sz="1200" kern="1200" dirty="0" err="1" smtClean="0"/>
            <a:t>GitLab</a:t>
          </a:r>
          <a:r>
            <a:rPr lang="en-US" sz="1200" kern="1200" dirty="0" smtClean="0"/>
            <a:t> issue, break into subtasks with their own issues</a:t>
          </a:r>
          <a:endParaRPr lang="en-US" sz="1200" kern="1200" dirty="0"/>
        </a:p>
      </dsp:txBody>
      <dsp:txXfrm>
        <a:off x="2440706" y="752767"/>
        <a:ext cx="1658560" cy="970969"/>
      </dsp:txXfrm>
    </dsp:sp>
    <dsp:sp modelId="{8B075C36-87D1-4111-8DD9-191CBA79A8F9}">
      <dsp:nvSpPr>
        <dsp:cNvPr id="0" name=""/>
        <dsp:cNvSpPr/>
      </dsp:nvSpPr>
      <dsp:spPr>
        <a:xfrm>
          <a:off x="4280745" y="1025099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280745" y="1110360"/>
        <a:ext cx="255096" cy="255784"/>
      </dsp:txXfrm>
    </dsp:sp>
    <dsp:sp modelId="{9B2E3D77-E7B6-4CF9-91E1-2456C59E4A25}">
      <dsp:nvSpPr>
        <dsp:cNvPr id="0" name=""/>
        <dsp:cNvSpPr/>
      </dsp:nvSpPr>
      <dsp:spPr>
        <a:xfrm>
          <a:off x="4817065" y="722559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assign task to project deadline</a:t>
          </a:r>
          <a:endParaRPr lang="en-US" sz="1200" kern="1200" dirty="0"/>
        </a:p>
      </dsp:txBody>
      <dsp:txXfrm>
        <a:off x="4847273" y="752767"/>
        <a:ext cx="1658560" cy="970969"/>
      </dsp:txXfrm>
    </dsp:sp>
    <dsp:sp modelId="{D0647623-94B4-489B-935F-E04D663E53E7}">
      <dsp:nvSpPr>
        <dsp:cNvPr id="0" name=""/>
        <dsp:cNvSpPr/>
      </dsp:nvSpPr>
      <dsp:spPr>
        <a:xfrm>
          <a:off x="6687312" y="1025099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87312" y="1110360"/>
        <a:ext cx="255096" cy="255784"/>
      </dsp:txXfrm>
    </dsp:sp>
    <dsp:sp modelId="{2639C95C-BE7A-4264-A7D5-95631BCDCDCB}">
      <dsp:nvSpPr>
        <dsp:cNvPr id="0" name=""/>
        <dsp:cNvSpPr/>
      </dsp:nvSpPr>
      <dsp:spPr>
        <a:xfrm>
          <a:off x="7223632" y="722559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break task into problems</a:t>
          </a:r>
          <a:endParaRPr lang="en-US" sz="1200" kern="1200" dirty="0"/>
        </a:p>
      </dsp:txBody>
      <dsp:txXfrm>
        <a:off x="7253840" y="752767"/>
        <a:ext cx="1658560" cy="970969"/>
      </dsp:txXfrm>
    </dsp:sp>
    <dsp:sp modelId="{84FAC5D3-2A0D-4281-83FC-BAF4DCF56A0D}">
      <dsp:nvSpPr>
        <dsp:cNvPr id="0" name=""/>
        <dsp:cNvSpPr/>
      </dsp:nvSpPr>
      <dsp:spPr>
        <a:xfrm rot="5400000">
          <a:off x="7900909" y="1874273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7955229" y="1905215"/>
        <a:ext cx="255784" cy="255096"/>
      </dsp:txXfrm>
    </dsp:sp>
    <dsp:sp modelId="{6321A70F-E6C4-4F4A-9597-49D47B29AC8E}">
      <dsp:nvSpPr>
        <dsp:cNvPr id="0" name=""/>
        <dsp:cNvSpPr/>
      </dsp:nvSpPr>
      <dsp:spPr>
        <a:xfrm>
          <a:off x="7223632" y="2441535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problem workflow loop until significant progress made</a:t>
          </a:r>
          <a:endParaRPr lang="en-US" sz="1200" kern="1200" dirty="0"/>
        </a:p>
      </dsp:txBody>
      <dsp:txXfrm>
        <a:off x="7253840" y="2471743"/>
        <a:ext cx="1658560" cy="970969"/>
      </dsp:txXfrm>
    </dsp:sp>
    <dsp:sp modelId="{790D2FFA-5416-4015-A0F4-7D3E6C05D17D}">
      <dsp:nvSpPr>
        <dsp:cNvPr id="0" name=""/>
        <dsp:cNvSpPr/>
      </dsp:nvSpPr>
      <dsp:spPr>
        <a:xfrm rot="10800000">
          <a:off x="6707939" y="2744075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6817266" y="2829336"/>
        <a:ext cx="255096" cy="255784"/>
      </dsp:txXfrm>
    </dsp:sp>
    <dsp:sp modelId="{A1D0EC2C-965B-4E22-BB87-0F775F5C4377}">
      <dsp:nvSpPr>
        <dsp:cNvPr id="0" name=""/>
        <dsp:cNvSpPr/>
      </dsp:nvSpPr>
      <dsp:spPr>
        <a:xfrm>
          <a:off x="4817065" y="2441535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 progress in </a:t>
          </a:r>
          <a:r>
            <a:rPr lang="en-US" sz="1200" kern="1200" dirty="0" err="1" smtClean="0"/>
            <a:t>GitLab</a:t>
          </a:r>
          <a:r>
            <a:rPr lang="en-US" sz="1200" kern="1200" dirty="0" smtClean="0"/>
            <a:t> issue, linking commits</a:t>
          </a:r>
          <a:endParaRPr lang="en-US" sz="1200" kern="1200" dirty="0"/>
        </a:p>
      </dsp:txBody>
      <dsp:txXfrm>
        <a:off x="4847273" y="2471743"/>
        <a:ext cx="1658560" cy="970969"/>
      </dsp:txXfrm>
    </dsp:sp>
    <dsp:sp modelId="{B2ED9399-6FCC-4AD8-B903-0DB22B7DCEF9}">
      <dsp:nvSpPr>
        <dsp:cNvPr id="0" name=""/>
        <dsp:cNvSpPr/>
      </dsp:nvSpPr>
      <dsp:spPr>
        <a:xfrm rot="10800000">
          <a:off x="4301372" y="2744075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410699" y="2829336"/>
        <a:ext cx="255096" cy="255784"/>
      </dsp:txXfrm>
    </dsp:sp>
    <dsp:sp modelId="{66385C07-8F46-4266-87C6-CD56E63B5CCD}">
      <dsp:nvSpPr>
        <dsp:cNvPr id="0" name=""/>
        <dsp:cNvSpPr/>
      </dsp:nvSpPr>
      <dsp:spPr>
        <a:xfrm>
          <a:off x="2410498" y="2621651"/>
          <a:ext cx="1718976" cy="671153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loop until task complete</a:t>
          </a:r>
          <a:endParaRPr lang="en-US" sz="1200" kern="1200" dirty="0"/>
        </a:p>
      </dsp:txBody>
      <dsp:txXfrm>
        <a:off x="2491513" y="2719931"/>
        <a:ext cx="1556946" cy="474593"/>
      </dsp:txXfrm>
    </dsp:sp>
    <dsp:sp modelId="{A3D4027A-0821-4BDD-8EB6-84D677CCED39}">
      <dsp:nvSpPr>
        <dsp:cNvPr id="0" name=""/>
        <dsp:cNvSpPr/>
      </dsp:nvSpPr>
      <dsp:spPr>
        <a:xfrm rot="10800000">
          <a:off x="1894805" y="2744075"/>
          <a:ext cx="364423" cy="426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004132" y="2829336"/>
        <a:ext cx="255096" cy="255784"/>
      </dsp:txXfrm>
    </dsp:sp>
    <dsp:sp modelId="{756520D6-A97D-4C39-95CC-A958E76751FA}">
      <dsp:nvSpPr>
        <dsp:cNvPr id="0" name=""/>
        <dsp:cNvSpPr/>
      </dsp:nvSpPr>
      <dsp:spPr>
        <a:xfrm>
          <a:off x="3931" y="2441535"/>
          <a:ext cx="1718976" cy="103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close issue</a:t>
          </a:r>
          <a:endParaRPr lang="en-US" sz="1200" kern="1200" dirty="0"/>
        </a:p>
      </dsp:txBody>
      <dsp:txXfrm>
        <a:off x="34139" y="2471743"/>
        <a:ext cx="1658560" cy="97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nMumwvLAu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backup, version control &amp; project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820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implement version control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708031"/>
            <a:ext cx="4396339" cy="3548307"/>
          </a:xfrm>
        </p:spPr>
        <p:txBody>
          <a:bodyPr/>
          <a:lstStyle/>
          <a:p>
            <a:r>
              <a:rPr lang="en-US" dirty="0" smtClean="0"/>
              <a:t>“Incorrect” work should not be</a:t>
            </a:r>
          </a:p>
          <a:p>
            <a:pPr lvl="1"/>
            <a:r>
              <a:rPr lang="en-US" dirty="0" smtClean="0"/>
              <a:t>Erased</a:t>
            </a:r>
          </a:p>
          <a:p>
            <a:pPr lvl="1"/>
            <a:r>
              <a:rPr lang="en-US" dirty="0" smtClean="0"/>
              <a:t>Made illegible with ink</a:t>
            </a:r>
          </a:p>
          <a:p>
            <a:pPr lvl="1"/>
            <a:r>
              <a:rPr lang="en-US" dirty="0" smtClean="0"/>
              <a:t>Thrown away</a:t>
            </a:r>
          </a:p>
          <a:p>
            <a:r>
              <a:rPr lang="en-US" dirty="0" smtClean="0"/>
              <a:t>Neatly mark as incorrect and file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708031"/>
            <a:ext cx="4396341" cy="3548306"/>
          </a:xfrm>
        </p:spPr>
        <p:txBody>
          <a:bodyPr/>
          <a:lstStyle/>
          <a:p>
            <a:r>
              <a:rPr lang="en-US" dirty="0" smtClean="0"/>
              <a:t>Do not edit or overwrite in a way that destroys the original “incorrect” version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103311" y="1853247"/>
            <a:ext cx="439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Hard copy</a:t>
            </a:r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54493" y="1853247"/>
            <a:ext cx="439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Soft copy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262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version control 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every version forever</a:t>
            </a:r>
          </a:p>
          <a:p>
            <a:r>
              <a:rPr lang="en-US" dirty="0" smtClean="0"/>
              <a:t>At appropriate intervals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But not excessive</a:t>
            </a:r>
          </a:p>
          <a:p>
            <a:pPr lvl="1"/>
            <a:r>
              <a:rPr lang="en-US" dirty="0" smtClean="0"/>
              <a:t>I keep a version approx. every 2 hours of work</a:t>
            </a:r>
          </a:p>
          <a:p>
            <a:r>
              <a:rPr lang="en-US" dirty="0" smtClean="0"/>
              <a:t>Well indexed</a:t>
            </a:r>
          </a:p>
          <a:p>
            <a:r>
              <a:rPr lang="en-US" dirty="0" smtClean="0"/>
              <a:t>Well documented / labelled</a:t>
            </a:r>
          </a:p>
          <a:p>
            <a:pPr lvl="1"/>
            <a:r>
              <a:rPr lang="en-US" dirty="0" smtClean="0"/>
              <a:t>Minor correction: a couple of words  or a sentence is enough</a:t>
            </a:r>
          </a:p>
          <a:p>
            <a:pPr lvl="1"/>
            <a:r>
              <a:rPr lang="en-US" dirty="0" smtClean="0"/>
              <a:t>New feature: a paragraph or more of documentation including (possibly) reasoning behind new feature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514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documentation because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have forgotten what you did 3 months ago, but need to understand it when you write up</a:t>
            </a:r>
          </a:p>
          <a:p>
            <a:r>
              <a:rPr lang="en-US" dirty="0" smtClean="0"/>
              <a:t>Being forced to explain makes you think through ideas better</a:t>
            </a:r>
          </a:p>
          <a:p>
            <a:r>
              <a:rPr lang="en-US" dirty="0" smtClean="0"/>
              <a:t>Your capstone supervisor may need to understand why you did something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Write documentation as if it is for someone else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19563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21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project management?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running out of time or missing interim deadlines</a:t>
            </a:r>
          </a:p>
          <a:p>
            <a:r>
              <a:rPr lang="en-US" dirty="0" smtClean="0"/>
              <a:t>Avoid wasting time on solving unnecessary problems</a:t>
            </a:r>
          </a:p>
          <a:p>
            <a:r>
              <a:rPr lang="en-US" dirty="0" smtClean="0"/>
              <a:t>Avoid wasting time on ineffective solutions (</a:t>
            </a:r>
            <a:r>
              <a:rPr lang="en-US" dirty="0"/>
              <a:t>coding / proving / reading / learning</a:t>
            </a:r>
            <a:r>
              <a:rPr lang="en-US" dirty="0" smtClean="0"/>
              <a:t>) to problems</a:t>
            </a:r>
          </a:p>
          <a:p>
            <a:r>
              <a:rPr lang="en-US" dirty="0" smtClean="0"/>
              <a:t>Avoid repeating work</a:t>
            </a:r>
          </a:p>
          <a:p>
            <a:r>
              <a:rPr lang="en-US" dirty="0" smtClean="0"/>
              <a:t>Write up efficiently</a:t>
            </a:r>
          </a:p>
        </p:txBody>
      </p:sp>
    </p:spTree>
    <p:extLst>
      <p:ext uri="{BB962C8B-B14F-4D97-AF65-F5344CB8AC3E}">
        <p14:creationId xmlns:p14="http://schemas.microsoft.com/office/powerpoint/2010/main" val="132657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capstone is a much bigger undertaking than any project yet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Total days between start and finish</a:t>
            </a:r>
          </a:p>
          <a:p>
            <a:pPr lvl="1"/>
            <a:r>
              <a:rPr lang="en-US" dirty="0" smtClean="0"/>
              <a:t>You will forget things you have done</a:t>
            </a:r>
          </a:p>
          <a:p>
            <a:pPr lvl="1"/>
            <a:r>
              <a:rPr lang="en-US" dirty="0" smtClean="0"/>
              <a:t>You will forget how you did things</a:t>
            </a:r>
          </a:p>
          <a:p>
            <a:pPr lvl="1"/>
            <a:r>
              <a:rPr lang="en-US" dirty="0" smtClean="0"/>
              <a:t>You will forget why you did things</a:t>
            </a:r>
          </a:p>
          <a:p>
            <a:r>
              <a:rPr lang="en-US" dirty="0" smtClean="0"/>
              <a:t>Full time equivalent days spent working on the project</a:t>
            </a:r>
          </a:p>
          <a:p>
            <a:pPr lvl="1"/>
            <a:r>
              <a:rPr lang="en-US" dirty="0" smtClean="0"/>
              <a:t>44 days full time work</a:t>
            </a:r>
          </a:p>
          <a:p>
            <a:r>
              <a:rPr lang="en-US" dirty="0" smtClean="0"/>
              <a:t>Complexity of overall task</a:t>
            </a:r>
          </a:p>
          <a:p>
            <a:pPr lvl="1"/>
            <a:r>
              <a:rPr lang="en-US" dirty="0" smtClean="0"/>
              <a:t>Subtasks</a:t>
            </a:r>
          </a:p>
          <a:p>
            <a:pPr lvl="1"/>
            <a:r>
              <a:rPr lang="en-US" dirty="0" smtClean="0"/>
              <a:t>Evolving goals</a:t>
            </a:r>
          </a:p>
          <a:p>
            <a:pPr lvl="1"/>
            <a:r>
              <a:rPr lang="en-US" dirty="0" smtClean="0"/>
              <a:t>Interim deliverables</a:t>
            </a:r>
          </a:p>
          <a:p>
            <a:pPr lvl="1"/>
            <a:r>
              <a:rPr lang="en-US" dirty="0" smtClean="0"/>
              <a:t>Interim deadlines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66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complexity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problem that can be solved in your head</a:t>
            </a:r>
          </a:p>
          <a:p>
            <a:pPr marL="0" indent="0" algn="ctr">
              <a:buNone/>
            </a:pPr>
            <a:r>
              <a:rPr lang="en-US" dirty="0" smtClean="0"/>
              <a:t>x + 3 = 5</a:t>
            </a:r>
          </a:p>
          <a:p>
            <a:r>
              <a:rPr lang="en-US" dirty="0" smtClean="0"/>
              <a:t>Example of problem that cannot be solved in your head</a:t>
            </a:r>
          </a:p>
          <a:p>
            <a:pPr marL="0" indent="0" algn="ctr">
              <a:buNone/>
            </a:pPr>
            <a:r>
              <a:rPr lang="en-US" dirty="0" smtClean="0"/>
              <a:t>x + 3 y + z = 2,			2 x + y – 5 z = 1,		x – y + 4 z = 7</a:t>
            </a:r>
          </a:p>
          <a:p>
            <a:r>
              <a:rPr lang="en-US" dirty="0" smtClean="0"/>
              <a:t>The complex problem can only be solved by working on paper</a:t>
            </a:r>
          </a:p>
          <a:p>
            <a:r>
              <a:rPr lang="en-US" dirty="0" smtClean="0"/>
              <a:t>As you solve the problem, you record the result of each step</a:t>
            </a:r>
          </a:p>
          <a:p>
            <a:pPr lvl="1"/>
            <a:r>
              <a:rPr lang="en-US" dirty="0" smtClean="0"/>
              <a:t>Record the results of taking certain linear combinations of the equations to eliminate certain variables</a:t>
            </a:r>
          </a:p>
          <a:p>
            <a:pPr lvl="1"/>
            <a:r>
              <a:rPr lang="en-US" dirty="0" smtClean="0"/>
              <a:t>Record the values of x, y, z as you find them</a:t>
            </a: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     because otherwise you would forget</a:t>
            </a:r>
          </a:p>
        </p:txBody>
      </p:sp>
    </p:spTree>
    <p:extLst>
      <p:ext uri="{BB962C8B-B14F-4D97-AF65-F5344CB8AC3E}">
        <p14:creationId xmlns:p14="http://schemas.microsoft.com/office/powerpoint/2010/main" val="158434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complexity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Even the complex problem could be solved without any planning</a:t>
                </a:r>
              </a:p>
              <a:p>
                <a:r>
                  <a:rPr lang="en-US" dirty="0" smtClean="0"/>
                  <a:t>Example of task that can be planned in your head (IBVP)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SG" dirty="0" smtClean="0"/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×(0,∞)</m:t>
                    </m:r>
                  </m:oMath>
                </a14:m>
                <a:r>
                  <a:rPr lang="en-SG" dirty="0" smtClean="0"/>
                  <a:t> </a:t>
                </a:r>
                <a:br>
                  <a:rPr lang="en-SG" dirty="0" smtClean="0"/>
                </a:br>
                <a:r>
                  <a:rPr lang="en-SG" dirty="0" smtClean="0"/>
                  <a:t>	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 smtClean="0"/>
                  <a:t>.</a:t>
                </a:r>
              </a:p>
              <a:p>
                <a:r>
                  <a:rPr lang="en-US" dirty="0" smtClean="0"/>
                  <a:t>This can be broken into subtasks</a:t>
                </a:r>
              </a:p>
              <a:p>
                <a:pPr lvl="1"/>
                <a:r>
                  <a:rPr lang="en-US" dirty="0" smtClean="0"/>
                  <a:t>Separate variables to get an ODE in time and SLP in space</a:t>
                </a:r>
              </a:p>
              <a:p>
                <a:pPr lvl="1"/>
                <a:r>
                  <a:rPr lang="en-US" dirty="0" smtClean="0"/>
                  <a:t>Solve SLP to get basis of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and eigenvalues</a:t>
                </a:r>
              </a:p>
              <a:p>
                <a:pPr lvl="1"/>
                <a:r>
                  <a:rPr lang="en-US" dirty="0" smtClean="0"/>
                  <a:t>Solve temporal ODE to get time evolution of each </a:t>
                </a:r>
                <a:r>
                  <a:rPr lang="en-US" dirty="0" err="1" smtClean="0"/>
                  <a:t>eigenfunction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 is a linear combination of separated solutions, evaluate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 smtClean="0"/>
                  <a:t> and use basis property to calculate coefficients</a:t>
                </a:r>
              </a:p>
              <a:p>
                <a:r>
                  <a:rPr lang="en-US" dirty="0" smtClean="0"/>
                  <a:t>Each of these subtasks is at least as complicated as solving the complex problem</a:t>
                </a:r>
                <a:r>
                  <a:rPr lang="en-US" dirty="0"/>
                  <a:t> </a:t>
                </a:r>
                <a:r>
                  <a:rPr lang="en-US" dirty="0" smtClean="0"/>
                  <a:t>(linear system)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453" r="-1158" b="-1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67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complexity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whole task (IBVP) can be solved in approx. ¼ hour</a:t>
            </a:r>
          </a:p>
          <a:p>
            <a:r>
              <a:rPr lang="en-US" dirty="0" smtClean="0"/>
              <a:t>Scale up from 15 minutes to the capstone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 modules * 5MC * 14 weeks * 2.5 hours / week / MC = 350 hours</a:t>
            </a:r>
            <a:endParaRPr lang="en-US" dirty="0"/>
          </a:p>
          <a:p>
            <a:r>
              <a:rPr lang="en-US" dirty="0" smtClean="0"/>
              <a:t>So 1400 times the task duration &amp; complexity.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0" indent="0" algn="ctr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You cannot plan the task of a capstone in your head</a:t>
            </a:r>
            <a:endParaRPr lang="en-SG" sz="48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66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project management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tasks to evolve</a:t>
            </a:r>
          </a:p>
          <a:p>
            <a:r>
              <a:rPr lang="en-US" dirty="0"/>
              <a:t>K</a:t>
            </a:r>
            <a:r>
              <a:rPr lang="en-US" dirty="0" smtClean="0"/>
              <a:t>eeps track of how &amp; why that evolution occurred</a:t>
            </a:r>
          </a:p>
          <a:p>
            <a:r>
              <a:rPr lang="en-US" dirty="0" smtClean="0"/>
              <a:t>Can be understood by collaborators</a:t>
            </a:r>
          </a:p>
          <a:p>
            <a:pPr lvl="1"/>
            <a:r>
              <a:rPr lang="en-US" dirty="0" smtClean="0"/>
              <a:t>Audited by supervisor</a:t>
            </a:r>
          </a:p>
          <a:p>
            <a:pPr lvl="1"/>
            <a:r>
              <a:rPr lang="en-US" dirty="0" smtClean="0"/>
              <a:t>Graded by supervisor &amp; examiner</a:t>
            </a:r>
          </a:p>
          <a:p>
            <a:r>
              <a:rPr lang="en-US" dirty="0" smtClean="0"/>
              <a:t>Allows tasks to be tied to interim deadlines</a:t>
            </a:r>
          </a:p>
          <a:p>
            <a:r>
              <a:rPr lang="en-US" dirty="0" smtClean="0"/>
              <a:t>Allows tasks to reference other tasks (subtasks)</a:t>
            </a:r>
          </a:p>
          <a:p>
            <a:r>
              <a:rPr lang="en-US" dirty="0" smtClean="0"/>
              <a:t>Allows tasks to be linked to versions in the version control system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034334"/>
          </a:xfrm>
        </p:spPr>
        <p:txBody>
          <a:bodyPr>
            <a:normAutofit/>
          </a:bodyPr>
          <a:lstStyle/>
          <a:p>
            <a:r>
              <a:rPr lang="en-US" dirty="0" smtClean="0"/>
              <a:t>Do it!					Do IT reliably!				D</a:t>
            </a:r>
            <a:r>
              <a:rPr lang="en-SG" dirty="0" smtClean="0"/>
              <a:t>o it regularly!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19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gitKraken</a:t>
            </a:r>
            <a:r>
              <a:rPr lang="en-US" dirty="0" smtClean="0"/>
              <a:t> / </a:t>
            </a:r>
            <a:r>
              <a:rPr lang="en-US" dirty="0" err="1" smtClean="0"/>
              <a:t>GitLab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backup, version control &amp; project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695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</a:t>
            </a:r>
            <a:r>
              <a:rPr lang="en-US" dirty="0" err="1" smtClean="0"/>
              <a:t>labour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Version control software</a:t>
            </a:r>
          </a:p>
          <a:p>
            <a:pPr lvl="1"/>
            <a:r>
              <a:rPr lang="en-US" dirty="0" smtClean="0"/>
              <a:t>Runs on command line</a:t>
            </a:r>
          </a:p>
          <a:p>
            <a:r>
              <a:rPr lang="en-US" dirty="0" err="1" smtClean="0"/>
              <a:t>gitKraken</a:t>
            </a:r>
            <a:endParaRPr lang="en-US" dirty="0" smtClean="0"/>
          </a:p>
          <a:p>
            <a:pPr lvl="1"/>
            <a:r>
              <a:rPr lang="en-US" dirty="0" smtClean="0"/>
              <a:t>GUI for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Unnecessary if you are comfortable on command line, but very quick to learn if you are not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Share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Backup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val="340290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gitKraken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allows you to save and navigate a digraph of versions of your project</a:t>
            </a:r>
          </a:p>
          <a:p>
            <a:r>
              <a:rPr lang="en-US" dirty="0" smtClean="0"/>
              <a:t>All versions are saved</a:t>
            </a:r>
          </a:p>
          <a:p>
            <a:r>
              <a:rPr lang="en-US" dirty="0" smtClean="0"/>
              <a:t>Only diffs are recorded, to efficiently store data</a:t>
            </a:r>
          </a:p>
          <a:p>
            <a:r>
              <a:rPr lang="en-US" dirty="0" smtClean="0"/>
              <a:t>Allows merging of two different branches representing different tasks</a:t>
            </a:r>
          </a:p>
          <a:p>
            <a:r>
              <a:rPr lang="en-US" dirty="0" err="1"/>
              <a:t>git</a:t>
            </a:r>
            <a:r>
              <a:rPr lang="en-US" dirty="0"/>
              <a:t> works best with plain text source files</a:t>
            </a:r>
          </a:p>
          <a:p>
            <a:pPr lvl="1"/>
            <a:r>
              <a:rPr lang="en-US" dirty="0"/>
              <a:t>Some binaries (</a:t>
            </a:r>
            <a:r>
              <a:rPr lang="en-US" dirty="0" err="1"/>
              <a:t>eg</a:t>
            </a:r>
            <a:r>
              <a:rPr lang="en-US" dirty="0"/>
              <a:t> images) cannot be avoided</a:t>
            </a:r>
          </a:p>
          <a:p>
            <a:pPr lvl="1"/>
            <a:r>
              <a:rPr lang="en-US" dirty="0"/>
              <a:t>But only save </a:t>
            </a:r>
            <a:r>
              <a:rPr lang="en-US" dirty="0" err="1"/>
              <a:t>LaTeX</a:t>
            </a:r>
            <a:r>
              <a:rPr lang="en-US" dirty="0"/>
              <a:t> source files or markdown (don’t use MSWord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supplementary materials on learning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gitKraken</a:t>
            </a:r>
            <a:endParaRPr lang="en-US" dirty="0" smtClean="0"/>
          </a:p>
          <a:p>
            <a:pPr lvl="1"/>
            <a:r>
              <a:rPr lang="en-US" dirty="0" smtClean="0"/>
              <a:t>Book Pro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r>
              <a:rPr lang="en-US" dirty="0" smtClean="0"/>
              <a:t> chapters 1-3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gitKraken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65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GitLab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for hosting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Backup your repository to the cloud</a:t>
            </a:r>
          </a:p>
          <a:p>
            <a:pPr lvl="1"/>
            <a:r>
              <a:rPr lang="en-US" dirty="0" smtClean="0"/>
              <a:t>Share your repository between multiple computers and collaborators</a:t>
            </a:r>
          </a:p>
          <a:p>
            <a:pPr lvl="2"/>
            <a:r>
              <a:rPr lang="en-US" dirty="0" smtClean="0"/>
              <a:t>Your supervisor may want to see your repository</a:t>
            </a:r>
          </a:p>
          <a:p>
            <a:r>
              <a:rPr lang="en-US" dirty="0" smtClean="0"/>
              <a:t>Advanced project management features through “Issues”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very similar, but </a:t>
            </a:r>
            <a:r>
              <a:rPr lang="en-US" dirty="0" err="1" smtClean="0"/>
              <a:t>GitLab</a:t>
            </a:r>
            <a:r>
              <a:rPr lang="en-US" dirty="0" smtClean="0"/>
              <a:t> is open source (open core) so you can run your own server if you like</a:t>
            </a:r>
          </a:p>
          <a:p>
            <a:r>
              <a:rPr lang="en-US" dirty="0" smtClean="0"/>
              <a:t>More advanced </a:t>
            </a:r>
            <a:r>
              <a:rPr lang="en-US" dirty="0" err="1" smtClean="0"/>
              <a:t>GitLab</a:t>
            </a:r>
            <a:r>
              <a:rPr lang="en-US" dirty="0" smtClean="0"/>
              <a:t> workflow / </a:t>
            </a:r>
            <a:r>
              <a:rPr lang="en-US" dirty="0"/>
              <a:t>project management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www.youtube.com/watch?v=enMumwvLAug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08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-enabled problem workflow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07707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99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-enabled problem workflow</a:t>
            </a:r>
            <a:br>
              <a:rPr lang="en-US" dirty="0" smtClean="0"/>
            </a:br>
            <a:r>
              <a:rPr lang="en-US" dirty="0" smtClean="0"/>
              <a:t>with backup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197250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22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-enabled task workflow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42234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493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git</a:t>
            </a:r>
            <a:r>
              <a:rPr lang="en-US" dirty="0" smtClean="0"/>
              <a:t>-enabled backup strategy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62" y="2052638"/>
            <a:ext cx="8101251" cy="4195762"/>
          </a:xfrm>
        </p:spPr>
      </p:pic>
    </p:spTree>
    <p:extLst>
      <p:ext uri="{BB962C8B-B14F-4D97-AF65-F5344CB8AC3E}">
        <p14:creationId xmlns:p14="http://schemas.microsoft.com/office/powerpoint/2010/main" val="394481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backup?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lost my work” is not a valid excuse for missing a deadline</a:t>
            </a:r>
          </a:p>
          <a:p>
            <a:pPr lvl="1"/>
            <a:r>
              <a:rPr lang="en-US" dirty="0" smtClean="0"/>
              <a:t>Capstone document describes harsh penalties for failing to submit on time</a:t>
            </a:r>
          </a:p>
          <a:p>
            <a:r>
              <a:rPr lang="en-US" dirty="0" smtClean="0"/>
              <a:t>Repeating work is a waste of time</a:t>
            </a:r>
          </a:p>
        </p:txBody>
      </p:sp>
    </p:spTree>
    <p:extLst>
      <p:ext uri="{BB962C8B-B14F-4D97-AF65-F5344CB8AC3E}">
        <p14:creationId xmlns:p14="http://schemas.microsoft.com/office/powerpoint/2010/main" val="300381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backup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Hardcopy: scan to get a softcopy</a:t>
            </a:r>
          </a:p>
          <a:p>
            <a:r>
              <a:rPr lang="en-US" dirty="0" smtClean="0"/>
              <a:t>Softcopy: many strategies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11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/ unsuccessful backup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backup is</a:t>
            </a:r>
          </a:p>
          <a:p>
            <a:pPr lvl="1"/>
            <a:r>
              <a:rPr lang="en-US" dirty="0" smtClean="0"/>
              <a:t>Easy / low effort / no effort</a:t>
            </a:r>
          </a:p>
          <a:p>
            <a:pPr lvl="1"/>
            <a:r>
              <a:rPr lang="en-US" dirty="0" smtClean="0"/>
              <a:t>Easy &amp; fast to restore lost data</a:t>
            </a:r>
          </a:p>
          <a:p>
            <a:pPr lvl="1"/>
            <a:r>
              <a:rPr lang="en-US" dirty="0" smtClean="0"/>
              <a:t>Several previous versions, not just 1 or 2</a:t>
            </a:r>
          </a:p>
          <a:p>
            <a:pPr lvl="1"/>
            <a:r>
              <a:rPr lang="en-US" dirty="0" smtClean="0"/>
              <a:t>Offsite / multiple location / multiple platform storage</a:t>
            </a:r>
          </a:p>
          <a:p>
            <a:pPr lvl="1"/>
            <a:r>
              <a:rPr lang="en-US" dirty="0" smtClean="0"/>
              <a:t>Regular</a:t>
            </a:r>
          </a:p>
          <a:p>
            <a:r>
              <a:rPr lang="en-US" dirty="0" smtClean="0"/>
              <a:t>Unsuccessful backup is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Working on a USB stick only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11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can be lost to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52463" y="2127738"/>
            <a:ext cx="2927350" cy="4128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Commercial </a:t>
            </a:r>
            <a:r>
              <a:rPr lang="en-US" sz="1800" dirty="0"/>
              <a:t>online backup system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Commercial online backup company goes out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Loss </a:t>
            </a:r>
            <a:r>
              <a:rPr lang="en-US" sz="1800" dirty="0"/>
              <a:t>of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Theft </a:t>
            </a:r>
            <a:r>
              <a:rPr lang="en-US" sz="1800" dirty="0" smtClean="0"/>
              <a:t>of computer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3873106" y="2127738"/>
            <a:ext cx="2946794" cy="412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Loss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Failure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Corruption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Mechanical failure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Hard </a:t>
            </a:r>
            <a:r>
              <a:rPr lang="en-US" sz="1800" dirty="0"/>
              <a:t>disk corruption: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Hard disk failure: </a:t>
            </a:r>
            <a:r>
              <a:rPr lang="en-US" sz="1800" dirty="0" smtClean="0"/>
              <a:t>age</a:t>
            </a: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124700" y="2127738"/>
            <a:ext cx="2932113" cy="412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Mould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Flood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Loss </a:t>
            </a:r>
            <a:r>
              <a:rPr lang="en-US" sz="1800" dirty="0"/>
              <a:t>of paper </a:t>
            </a:r>
            <a:r>
              <a:rPr lang="en-US" sz="1800" dirty="0" smtClean="0"/>
              <a:t>notes</a:t>
            </a:r>
            <a:endParaRPr lang="en-SG" sz="1800" dirty="0" smtClean="0"/>
          </a:p>
        </p:txBody>
      </p:sp>
    </p:spTree>
    <p:extLst>
      <p:ext uri="{BB962C8B-B14F-4D97-AF65-F5344CB8AC3E}">
        <p14:creationId xmlns:p14="http://schemas.microsoft.com/office/powerpoint/2010/main" val="2726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strike="sngStrike" dirty="0" smtClean="0"/>
              <a:t>Data can be lost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 the last 10 years I have lost data to</a:t>
            </a:r>
            <a:endParaRPr lang="en-S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52463" y="2127738"/>
            <a:ext cx="2927350" cy="4128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Commercial </a:t>
            </a:r>
            <a:r>
              <a:rPr lang="en-US" sz="1800" dirty="0"/>
              <a:t>online backup system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Commercial online backup company goes out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Loss </a:t>
            </a:r>
            <a:r>
              <a:rPr lang="en-US" sz="1800" dirty="0"/>
              <a:t>of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Theft </a:t>
            </a:r>
            <a:r>
              <a:rPr lang="en-US" sz="1800" dirty="0" smtClean="0"/>
              <a:t>of computer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3873106" y="2127738"/>
            <a:ext cx="2946794" cy="412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Loss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Failure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Corruption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Mechanical failure of USB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trike="sngStrike" dirty="0" smtClean="0"/>
              <a:t>Hard </a:t>
            </a:r>
            <a:r>
              <a:rPr lang="en-US" sz="1800" strike="sngStrike" dirty="0"/>
              <a:t>disk corruption: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Hard disk failure: </a:t>
            </a:r>
            <a:r>
              <a:rPr lang="en-US" sz="1800" dirty="0" smtClean="0"/>
              <a:t>age</a:t>
            </a: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124700" y="2127738"/>
            <a:ext cx="2932113" cy="412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Mould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trike="sngStrike" dirty="0"/>
              <a:t>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Flood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Loss </a:t>
            </a:r>
            <a:r>
              <a:rPr lang="en-US" sz="1800" dirty="0"/>
              <a:t>of paper </a:t>
            </a:r>
            <a:r>
              <a:rPr lang="en-US" sz="1800" dirty="0" smtClean="0"/>
              <a:t>notes</a:t>
            </a:r>
            <a:endParaRPr lang="en-SG" sz="1800" dirty="0" smtClean="0"/>
          </a:p>
        </p:txBody>
      </p:sp>
    </p:spTree>
    <p:extLst>
      <p:ext uri="{BB962C8B-B14F-4D97-AF65-F5344CB8AC3E}">
        <p14:creationId xmlns:p14="http://schemas.microsoft.com/office/powerpoint/2010/main" val="279412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S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783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“incorrect” first attempt may be useful</a:t>
            </a:r>
            <a:endParaRPr lang="en-SG" dirty="0" smtClean="0"/>
          </a:p>
          <a:p>
            <a:pPr lvl="1"/>
            <a:r>
              <a:rPr lang="en-US" dirty="0" smtClean="0"/>
              <a:t>Better not to delete as there may be correct parts</a:t>
            </a:r>
          </a:p>
          <a:p>
            <a:pPr lvl="1"/>
            <a:r>
              <a:rPr lang="en-US" dirty="0" smtClean="0"/>
              <a:t>Or the whole thing might be correct!</a:t>
            </a:r>
          </a:p>
          <a:p>
            <a:r>
              <a:rPr lang="en-US" dirty="0" smtClean="0"/>
              <a:t>An edit to code may introduce errors</a:t>
            </a:r>
          </a:p>
          <a:p>
            <a:pPr lvl="1"/>
            <a:r>
              <a:rPr lang="en-US" dirty="0" smtClean="0"/>
              <a:t>Roll back to previous version</a:t>
            </a:r>
          </a:p>
          <a:p>
            <a:pPr lvl="1"/>
            <a:r>
              <a:rPr lang="en-US" dirty="0" smtClean="0"/>
              <a:t>Clearly view difference (diff) between versions to find source of error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74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1062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Ion</vt:lpstr>
      <vt:lpstr>git &amp; GitLab</vt:lpstr>
      <vt:lpstr>Backup</vt:lpstr>
      <vt:lpstr>Why backup?</vt:lpstr>
      <vt:lpstr>You must backup</vt:lpstr>
      <vt:lpstr>Successful / unsuccessful backup</vt:lpstr>
      <vt:lpstr>Data can be lost to</vt:lpstr>
      <vt:lpstr>Data can be lost to In the last 10 years I have lost data to</vt:lpstr>
      <vt:lpstr>Version control</vt:lpstr>
      <vt:lpstr>Why version control?</vt:lpstr>
      <vt:lpstr>You must implement version control</vt:lpstr>
      <vt:lpstr>Successful version control is</vt:lpstr>
      <vt:lpstr>Proper documentation because</vt:lpstr>
      <vt:lpstr>Project management</vt:lpstr>
      <vt:lpstr>Why project management?</vt:lpstr>
      <vt:lpstr>The capstone is a much bigger undertaking than any project yet</vt:lpstr>
      <vt:lpstr>Problem complexity</vt:lpstr>
      <vt:lpstr>Task complexity</vt:lpstr>
      <vt:lpstr>Task complexity</vt:lpstr>
      <vt:lpstr>Successful project management</vt:lpstr>
      <vt:lpstr>git / gitKraken / GitLab</vt:lpstr>
      <vt:lpstr>Division of labour</vt:lpstr>
      <vt:lpstr>Learning git &amp; gitKraken</vt:lpstr>
      <vt:lpstr>What is GitLab?</vt:lpstr>
      <vt:lpstr>git-enabled problem workflow</vt:lpstr>
      <vt:lpstr>git-enabled problem workflow with backup</vt:lpstr>
      <vt:lpstr>GitLab-enabled task workflow</vt:lpstr>
      <vt:lpstr>My git-enabled backup strategy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GitLab</dc:title>
  <dc:creator>Smith David Andrew</dc:creator>
  <cp:lastModifiedBy>Smith David Andrew</cp:lastModifiedBy>
  <cp:revision>20</cp:revision>
  <dcterms:created xsi:type="dcterms:W3CDTF">2018-08-29T01:53:46Z</dcterms:created>
  <dcterms:modified xsi:type="dcterms:W3CDTF">2018-08-29T14:14:27Z</dcterms:modified>
</cp:coreProperties>
</file>