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3" r:id="rId8"/>
    <p:sldId id="265" r:id="rId9"/>
    <p:sldId id="266" r:id="rId10"/>
    <p:sldId id="267" r:id="rId11"/>
    <p:sldId id="268" r:id="rId12"/>
    <p:sldId id="271"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891" autoAdjust="0"/>
  </p:normalViewPr>
  <p:slideViewPr>
    <p:cSldViewPr snapToGrid="0">
      <p:cViewPr varScale="1">
        <p:scale>
          <a:sx n="68" d="100"/>
          <a:sy n="68" d="100"/>
        </p:scale>
        <p:origin x="5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D123B1-4E28-4CA6-A937-646E6B2B1E96}" type="datetimeFigureOut">
              <a:rPr lang="en-US" smtClean="0"/>
              <a:t>10/24/2018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E9E3C-4D80-4F32-8BE5-275D74EA0A70}" type="slidenum">
              <a:rPr lang="en-US" smtClean="0"/>
              <a:t>‹#›</a:t>
            </a:fld>
            <a:endParaRPr lang="en-US"/>
          </a:p>
        </p:txBody>
      </p:sp>
    </p:spTree>
    <p:extLst>
      <p:ext uri="{BB962C8B-B14F-4D97-AF65-F5344CB8AC3E}">
        <p14:creationId xmlns:p14="http://schemas.microsoft.com/office/powerpoint/2010/main" val="3828108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AE9E3C-4D80-4F32-8BE5-275D74EA0A70}" type="slidenum">
              <a:rPr lang="en-US" smtClean="0"/>
              <a:t>2</a:t>
            </a:fld>
            <a:endParaRPr lang="en-US"/>
          </a:p>
        </p:txBody>
      </p:sp>
    </p:spTree>
    <p:extLst>
      <p:ext uri="{BB962C8B-B14F-4D97-AF65-F5344CB8AC3E}">
        <p14:creationId xmlns:p14="http://schemas.microsoft.com/office/powerpoint/2010/main" val="250711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the project, suppose we wish to solve some PDEs.</a:t>
            </a:r>
          </a:p>
          <a:p>
            <a:endParaRPr lang="en-US" dirty="0"/>
          </a:p>
          <a:p>
            <a:r>
              <a:rPr lang="en-US" dirty="0"/>
              <a:t>Solving PDEs is hard.  But if we are lucky, we can transform it into an ODE, which is easier to solve. After obtaining the solution to the ODE, we can then use the inverse transform to turn it into the solution to the PDE.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most of the times we are unlucky.</a:t>
            </a:r>
          </a:p>
        </p:txBody>
      </p:sp>
      <p:sp>
        <p:nvSpPr>
          <p:cNvPr id="4" name="Slide Number Placeholder 3"/>
          <p:cNvSpPr>
            <a:spLocks noGrp="1"/>
          </p:cNvSpPr>
          <p:nvPr>
            <p:ph type="sldNum" sz="quarter" idx="5"/>
          </p:nvPr>
        </p:nvSpPr>
        <p:spPr/>
        <p:txBody>
          <a:bodyPr/>
          <a:lstStyle/>
          <a:p>
            <a:fld id="{C0AE9E3C-4D80-4F32-8BE5-275D74EA0A70}" type="slidenum">
              <a:rPr lang="en-US" smtClean="0"/>
              <a:t>5</a:t>
            </a:fld>
            <a:endParaRPr lang="en-US"/>
          </a:p>
        </p:txBody>
      </p:sp>
    </p:spTree>
    <p:extLst>
      <p:ext uri="{BB962C8B-B14F-4D97-AF65-F5344CB8AC3E}">
        <p14:creationId xmlns:p14="http://schemas.microsoft.com/office/powerpoint/2010/main" val="208353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we are unlucky, we have to resort to finding some ad-hoc methods to solve it. </a:t>
            </a:r>
          </a:p>
          <a:p>
            <a:endParaRPr lang="en-US" dirty="0"/>
          </a:p>
          <a:p>
            <a:r>
              <a:rPr lang="en-US" dirty="0"/>
              <a:t>Methods found this way typically only work for the problem at hand and cannot be generalized to related problems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6</a:t>
            </a:fld>
            <a:endParaRPr lang="en-US"/>
          </a:p>
        </p:txBody>
      </p:sp>
    </p:spTree>
    <p:extLst>
      <p:ext uri="{BB962C8B-B14F-4D97-AF65-F5344CB8AC3E}">
        <p14:creationId xmlns:p14="http://schemas.microsoft.com/office/powerpoint/2010/main" val="1829186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Fokas</a:t>
            </a:r>
            <a:r>
              <a:rPr lang="en-US" dirty="0"/>
              <a:t> method makes this diagram possible for an entire class of PDEs.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idea of the </a:t>
            </a:r>
            <a:r>
              <a:rPr lang="en-US" dirty="0" err="1"/>
              <a:t>Fokas</a:t>
            </a:r>
            <a:r>
              <a:rPr lang="en-US" dirty="0"/>
              <a:t> method is to construct appropriate transform pairs based on the problem’s parameters (e.g., order of the PDE, boundary conditions).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a:t>
            </a:r>
            <a:r>
              <a:rPr lang="en-US" dirty="0" err="1"/>
              <a:t>Fokas</a:t>
            </a:r>
            <a:r>
              <a:rPr lang="en-US" dirty="0"/>
              <a:t> method can be used to solve a whole class of PDEs with different parameters.</a:t>
            </a:r>
          </a:p>
        </p:txBody>
      </p:sp>
      <p:sp>
        <p:nvSpPr>
          <p:cNvPr id="4" name="Slide Number Placeholder 3"/>
          <p:cNvSpPr>
            <a:spLocks noGrp="1"/>
          </p:cNvSpPr>
          <p:nvPr>
            <p:ph type="sldNum" sz="quarter" idx="5"/>
          </p:nvPr>
        </p:nvSpPr>
        <p:spPr/>
        <p:txBody>
          <a:bodyPr/>
          <a:lstStyle/>
          <a:p>
            <a:fld id="{C0AE9E3C-4D80-4F32-8BE5-275D74EA0A70}" type="slidenum">
              <a:rPr lang="en-US" smtClean="0"/>
              <a:t>7</a:t>
            </a:fld>
            <a:endParaRPr lang="en-US"/>
          </a:p>
        </p:txBody>
      </p:sp>
    </p:spTree>
    <p:extLst>
      <p:ext uri="{BB962C8B-B14F-4D97-AF65-F5344CB8AC3E}">
        <p14:creationId xmlns:p14="http://schemas.microsoft.com/office/powerpoint/2010/main" val="60546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Fokas</a:t>
            </a:r>
            <a:r>
              <a:rPr lang="en-US" dirty="0"/>
              <a:t> method provides a way to solve many PDEs algorithmically, which means that for this class of PDEs, we know for sure that the </a:t>
            </a:r>
            <a:r>
              <a:rPr lang="en-US" dirty="0" err="1"/>
              <a:t>Fokas</a:t>
            </a:r>
            <a:r>
              <a:rPr lang="en-US" dirty="0"/>
              <a:t> method will produce the correct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9</a:t>
            </a:fld>
            <a:endParaRPr lang="en-US"/>
          </a:p>
        </p:txBody>
      </p:sp>
    </p:spTree>
    <p:extLst>
      <p:ext uri="{BB962C8B-B14F-4D97-AF65-F5344CB8AC3E}">
        <p14:creationId xmlns:p14="http://schemas.microsoft.com/office/powerpoint/2010/main" val="2992381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Solutions of PDEs usually involve infinite sums and integrals. Having accurate numerical descriptions for the solutions would be helpful in visualizing the solutions.</a:t>
            </a:r>
          </a:p>
        </p:txBody>
      </p:sp>
      <p:sp>
        <p:nvSpPr>
          <p:cNvPr id="4" name="Slide Number Placeholder 3"/>
          <p:cNvSpPr>
            <a:spLocks noGrp="1"/>
          </p:cNvSpPr>
          <p:nvPr>
            <p:ph type="sldNum" sz="quarter" idx="5"/>
          </p:nvPr>
        </p:nvSpPr>
        <p:spPr/>
        <p:txBody>
          <a:bodyPr/>
          <a:lstStyle/>
          <a:p>
            <a:fld id="{C0AE9E3C-4D80-4F32-8BE5-275D74EA0A70}" type="slidenum">
              <a:rPr lang="en-US" smtClean="0"/>
              <a:t>11</a:t>
            </a:fld>
            <a:endParaRPr lang="en-US"/>
          </a:p>
        </p:txBody>
      </p:sp>
    </p:spTree>
    <p:extLst>
      <p:ext uri="{BB962C8B-B14F-4D97-AF65-F5344CB8AC3E}">
        <p14:creationId xmlns:p14="http://schemas.microsoft.com/office/powerpoint/2010/main" val="1562134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Focusing on the primary goal: To complete the diagram, need to have the PDE parameters, the </a:t>
            </a:r>
            <a:r>
              <a:rPr lang="en-US" dirty="0" err="1"/>
              <a:t>Fokas</a:t>
            </a:r>
            <a:r>
              <a:rPr lang="en-US" dirty="0"/>
              <a:t> transform pairs, and know how to find the ODE solution.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Finished encoding or constructing the PDE parameters needed to find the </a:t>
            </a:r>
            <a:r>
              <a:rPr lang="en-US" dirty="0" err="1"/>
              <a:t>Fokas</a:t>
            </a:r>
            <a:r>
              <a:rPr lang="en-US" dirty="0"/>
              <a:t> transform pair. Some parameters can be taken directly from the given problem, some need to be constructed and require more work. But they are now done.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Now working on implementing the algorithm to find the appropriate </a:t>
            </a:r>
            <a:r>
              <a:rPr lang="en-US" dirty="0" err="1"/>
              <a:t>Fokas</a:t>
            </a:r>
            <a:r>
              <a:rPr lang="en-US" dirty="0"/>
              <a:t> transform pair based on the PDE parameters previously constructed.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Last step: Implement the algorithm to solve the ODE resulting form the </a:t>
            </a:r>
            <a:r>
              <a:rPr lang="en-US" dirty="0" err="1"/>
              <a:t>Fokas</a:t>
            </a:r>
            <a:r>
              <a:rPr lang="en-US" dirty="0"/>
              <a:t> transform, so that when we apply the inverse </a:t>
            </a:r>
            <a:r>
              <a:rPr lang="en-US" dirty="0" err="1"/>
              <a:t>Fokas</a:t>
            </a:r>
            <a:r>
              <a:rPr lang="en-US" dirty="0"/>
              <a:t> transform, we get the PDE solution.</a:t>
            </a:r>
          </a:p>
        </p:txBody>
      </p:sp>
      <p:sp>
        <p:nvSpPr>
          <p:cNvPr id="4" name="Slide Number Placeholder 3"/>
          <p:cNvSpPr>
            <a:spLocks noGrp="1"/>
          </p:cNvSpPr>
          <p:nvPr>
            <p:ph type="sldNum" sz="quarter" idx="5"/>
          </p:nvPr>
        </p:nvSpPr>
        <p:spPr/>
        <p:txBody>
          <a:bodyPr/>
          <a:lstStyle/>
          <a:p>
            <a:fld id="{C0AE9E3C-4D80-4F32-8BE5-275D74EA0A70}" type="slidenum">
              <a:rPr lang="en-US" smtClean="0"/>
              <a:t>12</a:t>
            </a:fld>
            <a:endParaRPr lang="en-US"/>
          </a:p>
        </p:txBody>
      </p:sp>
    </p:spTree>
    <p:extLst>
      <p:ext uri="{BB962C8B-B14F-4D97-AF65-F5344CB8AC3E}">
        <p14:creationId xmlns:p14="http://schemas.microsoft.com/office/powerpoint/2010/main" val="30945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2C8C-ACFA-4C81-9131-20425EA22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BFC06-3929-4065-A0D7-3E78316963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04AF6C-1129-46FB-A863-89E7902A8163}"/>
              </a:ext>
            </a:extLst>
          </p:cNvPr>
          <p:cNvSpPr>
            <a:spLocks noGrp="1"/>
          </p:cNvSpPr>
          <p:nvPr>
            <p:ph type="dt" sz="half" idx="10"/>
          </p:nvPr>
        </p:nvSpPr>
        <p:spPr/>
        <p:txBody>
          <a:bodyPr/>
          <a:lstStyle/>
          <a:p>
            <a:fld id="{743D5B1A-E5B9-41B2-A4A4-BC15EE566FEB}" type="datetime1">
              <a:rPr lang="en-US" smtClean="0"/>
              <a:t>10/24/2018</a:t>
            </a:fld>
            <a:endParaRPr lang="en-US"/>
          </a:p>
        </p:txBody>
      </p:sp>
      <p:sp>
        <p:nvSpPr>
          <p:cNvPr id="5" name="Footer Placeholder 4">
            <a:extLst>
              <a:ext uri="{FF2B5EF4-FFF2-40B4-BE49-F238E27FC236}">
                <a16:creationId xmlns:a16="http://schemas.microsoft.com/office/drawing/2014/main" id="{CB3F5723-621C-43E4-97F6-BC7E23F3C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17F23-E931-44AB-A401-67CC19B62B4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6357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F5D99-45B3-44BB-B220-E064C09212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A73431-611D-423D-8019-83E9BE35E3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98E1F-11AE-4A4A-9C95-19483B4A921D}"/>
              </a:ext>
            </a:extLst>
          </p:cNvPr>
          <p:cNvSpPr>
            <a:spLocks noGrp="1"/>
          </p:cNvSpPr>
          <p:nvPr>
            <p:ph type="dt" sz="half" idx="10"/>
          </p:nvPr>
        </p:nvSpPr>
        <p:spPr/>
        <p:txBody>
          <a:bodyPr/>
          <a:lstStyle/>
          <a:p>
            <a:fld id="{96850174-28E0-4A7F-9A7F-1D3666E9A7E5}" type="datetime1">
              <a:rPr lang="en-US" smtClean="0"/>
              <a:t>10/24/2018</a:t>
            </a:fld>
            <a:endParaRPr lang="en-US"/>
          </a:p>
        </p:txBody>
      </p:sp>
      <p:sp>
        <p:nvSpPr>
          <p:cNvPr id="5" name="Footer Placeholder 4">
            <a:extLst>
              <a:ext uri="{FF2B5EF4-FFF2-40B4-BE49-F238E27FC236}">
                <a16:creationId xmlns:a16="http://schemas.microsoft.com/office/drawing/2014/main" id="{942A0E69-1DB0-488B-847F-A98E1424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074C2-4FD4-4BA9-B84E-0E991E8A77A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05874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B2004C-1640-4C0E-B232-A3C63C6D28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18FDF-C53F-44AD-8E18-E818CBD35D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075A0-76C6-434F-BFB6-E2CA90B9F8B8}"/>
              </a:ext>
            </a:extLst>
          </p:cNvPr>
          <p:cNvSpPr>
            <a:spLocks noGrp="1"/>
          </p:cNvSpPr>
          <p:nvPr>
            <p:ph type="dt" sz="half" idx="10"/>
          </p:nvPr>
        </p:nvSpPr>
        <p:spPr/>
        <p:txBody>
          <a:bodyPr/>
          <a:lstStyle/>
          <a:p>
            <a:fld id="{06C3B4AE-98D8-467E-B13B-BA07FD493EF0}" type="datetime1">
              <a:rPr lang="en-US" smtClean="0"/>
              <a:t>10/24/2018</a:t>
            </a:fld>
            <a:endParaRPr lang="en-US"/>
          </a:p>
        </p:txBody>
      </p:sp>
      <p:sp>
        <p:nvSpPr>
          <p:cNvPr id="5" name="Footer Placeholder 4">
            <a:extLst>
              <a:ext uri="{FF2B5EF4-FFF2-40B4-BE49-F238E27FC236}">
                <a16:creationId xmlns:a16="http://schemas.microsoft.com/office/drawing/2014/main" id="{F574A032-DE62-470F-B766-6FF0312EA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8964E-75F4-4FCE-B999-61DDE86D75B2}"/>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811367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91A06-A1C6-4D1B-93C1-F03DD828AD0F}"/>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D6459A-E3DB-495C-AF58-823DB32C07FB}"/>
              </a:ext>
            </a:extLst>
          </p:cNvPr>
          <p:cNvSpPr>
            <a:spLocks noGrp="1"/>
          </p:cNvSpPr>
          <p:nvPr>
            <p:ph idx="1"/>
          </p:nvPr>
        </p:nvSpPr>
        <p:spPr/>
        <p:txBody>
          <a:bodyPr/>
          <a:lstStyle>
            <a:lvl2pPr>
              <a:defRPr sz="2600"/>
            </a:lvl2pPr>
            <a:lvl3pPr>
              <a:defRPr sz="2400"/>
            </a:lvl3pPr>
            <a:lvl4pPr>
              <a:defRPr sz="22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21E838-0A48-42D3-92D7-6354FEB4E9C7}"/>
              </a:ext>
            </a:extLst>
          </p:cNvPr>
          <p:cNvSpPr>
            <a:spLocks noGrp="1"/>
          </p:cNvSpPr>
          <p:nvPr>
            <p:ph type="dt" sz="half" idx="10"/>
          </p:nvPr>
        </p:nvSpPr>
        <p:spPr/>
        <p:txBody>
          <a:bodyPr/>
          <a:lstStyle/>
          <a:p>
            <a:fld id="{2E8C54B8-8BAA-472C-810E-6899C25BB322}" type="datetime1">
              <a:rPr lang="en-US" smtClean="0"/>
              <a:t>10/24/2018</a:t>
            </a:fld>
            <a:endParaRPr lang="en-US"/>
          </a:p>
        </p:txBody>
      </p:sp>
      <p:sp>
        <p:nvSpPr>
          <p:cNvPr id="5" name="Footer Placeholder 4">
            <a:extLst>
              <a:ext uri="{FF2B5EF4-FFF2-40B4-BE49-F238E27FC236}">
                <a16:creationId xmlns:a16="http://schemas.microsoft.com/office/drawing/2014/main" id="{56305E79-55BB-496E-8941-C0FCBB0D9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EE411A-750A-4278-969F-49A44324D089}"/>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2417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18C0-D8DD-4839-B7BF-EFE0688CC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98B26-39F0-4A23-8DB6-C1C6E4334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1B76B3-532A-4C84-8D5D-FC0B2FC1787B}"/>
              </a:ext>
            </a:extLst>
          </p:cNvPr>
          <p:cNvSpPr>
            <a:spLocks noGrp="1"/>
          </p:cNvSpPr>
          <p:nvPr>
            <p:ph type="dt" sz="half" idx="10"/>
          </p:nvPr>
        </p:nvSpPr>
        <p:spPr/>
        <p:txBody>
          <a:bodyPr/>
          <a:lstStyle/>
          <a:p>
            <a:fld id="{CC0D8F71-0E54-4C2D-878F-974D77493300}" type="datetime1">
              <a:rPr lang="en-US" smtClean="0"/>
              <a:t>10/24/2018</a:t>
            </a:fld>
            <a:endParaRPr lang="en-US"/>
          </a:p>
        </p:txBody>
      </p:sp>
      <p:sp>
        <p:nvSpPr>
          <p:cNvPr id="5" name="Footer Placeholder 4">
            <a:extLst>
              <a:ext uri="{FF2B5EF4-FFF2-40B4-BE49-F238E27FC236}">
                <a16:creationId xmlns:a16="http://schemas.microsoft.com/office/drawing/2014/main" id="{0BF11783-D6A3-4DF3-9913-9D51903DC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29789-ADBC-44A5-BA19-C8DE0084C12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95257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4C2B-D16A-43C0-876D-E93C23C27F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1E017F-C0AB-4F8E-BB9C-2D4C10674D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B92E9F-0EE7-48AE-8577-951D7C7331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597279-AAC0-4258-B361-14104E4895E4}"/>
              </a:ext>
            </a:extLst>
          </p:cNvPr>
          <p:cNvSpPr>
            <a:spLocks noGrp="1"/>
          </p:cNvSpPr>
          <p:nvPr>
            <p:ph type="dt" sz="half" idx="10"/>
          </p:nvPr>
        </p:nvSpPr>
        <p:spPr/>
        <p:txBody>
          <a:bodyPr/>
          <a:lstStyle/>
          <a:p>
            <a:fld id="{03B724D8-50C5-4155-93C4-91B7560F528B}" type="datetime1">
              <a:rPr lang="en-US" smtClean="0"/>
              <a:t>10/24/2018</a:t>
            </a:fld>
            <a:endParaRPr lang="en-US"/>
          </a:p>
        </p:txBody>
      </p:sp>
      <p:sp>
        <p:nvSpPr>
          <p:cNvPr id="6" name="Footer Placeholder 5">
            <a:extLst>
              <a:ext uri="{FF2B5EF4-FFF2-40B4-BE49-F238E27FC236}">
                <a16:creationId xmlns:a16="http://schemas.microsoft.com/office/drawing/2014/main" id="{FFBF6A47-EA9C-4F02-A8BD-9CB44B3B2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862F4B-9324-47A0-BE6E-D8A01D85165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42403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763B-60E0-43E9-885E-19762E1B9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0E764-0B35-44C7-8304-07E943D54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DBB91C-EDA0-4C30-B666-1F2E9014D6E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2499F2-DB4F-46F6-87E5-818D42EAE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B49E5A-CF27-4427-AE10-CC2300EE420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3159F0-2B50-4EF9-A709-5612217E50B3}"/>
              </a:ext>
            </a:extLst>
          </p:cNvPr>
          <p:cNvSpPr>
            <a:spLocks noGrp="1"/>
          </p:cNvSpPr>
          <p:nvPr>
            <p:ph type="dt" sz="half" idx="10"/>
          </p:nvPr>
        </p:nvSpPr>
        <p:spPr/>
        <p:txBody>
          <a:bodyPr/>
          <a:lstStyle/>
          <a:p>
            <a:fld id="{D349CC33-BA31-4C58-BC94-66A1D63C8B76}" type="datetime1">
              <a:rPr lang="en-US" smtClean="0"/>
              <a:t>10/24/2018</a:t>
            </a:fld>
            <a:endParaRPr lang="en-US"/>
          </a:p>
        </p:txBody>
      </p:sp>
      <p:sp>
        <p:nvSpPr>
          <p:cNvPr id="8" name="Footer Placeholder 7">
            <a:extLst>
              <a:ext uri="{FF2B5EF4-FFF2-40B4-BE49-F238E27FC236}">
                <a16:creationId xmlns:a16="http://schemas.microsoft.com/office/drawing/2014/main" id="{62CBA78B-99F3-4E83-8953-A32431D9D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C9519B-2745-4F22-B237-22A8C47179BB}"/>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14030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4DA9-A47B-4C15-8927-7833A5E9E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E3E0CE-FB81-474B-93C5-7CEE64ECB58F}"/>
              </a:ext>
            </a:extLst>
          </p:cNvPr>
          <p:cNvSpPr>
            <a:spLocks noGrp="1"/>
          </p:cNvSpPr>
          <p:nvPr>
            <p:ph type="dt" sz="half" idx="10"/>
          </p:nvPr>
        </p:nvSpPr>
        <p:spPr/>
        <p:txBody>
          <a:bodyPr/>
          <a:lstStyle/>
          <a:p>
            <a:fld id="{EA0D023E-CC73-4DDA-A566-0E148E9E0CA2}" type="datetime1">
              <a:rPr lang="en-US" smtClean="0"/>
              <a:t>10/24/2018</a:t>
            </a:fld>
            <a:endParaRPr lang="en-US"/>
          </a:p>
        </p:txBody>
      </p:sp>
      <p:sp>
        <p:nvSpPr>
          <p:cNvPr id="4" name="Footer Placeholder 3">
            <a:extLst>
              <a:ext uri="{FF2B5EF4-FFF2-40B4-BE49-F238E27FC236}">
                <a16:creationId xmlns:a16="http://schemas.microsoft.com/office/drawing/2014/main" id="{84731CD0-DEB5-4BDF-9F89-D02EA26FFC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0D919A-C303-4567-8F8C-BCEA0144C327}"/>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02028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20C3A-E076-469C-A6E1-D8546BFD7E2A}"/>
              </a:ext>
            </a:extLst>
          </p:cNvPr>
          <p:cNvSpPr>
            <a:spLocks noGrp="1"/>
          </p:cNvSpPr>
          <p:nvPr>
            <p:ph type="dt" sz="half" idx="10"/>
          </p:nvPr>
        </p:nvSpPr>
        <p:spPr/>
        <p:txBody>
          <a:bodyPr/>
          <a:lstStyle/>
          <a:p>
            <a:fld id="{0BB7F487-1AB1-462C-9F23-505E165EB2E2}" type="datetime1">
              <a:rPr lang="en-US" smtClean="0"/>
              <a:t>10/24/2018</a:t>
            </a:fld>
            <a:endParaRPr lang="en-US"/>
          </a:p>
        </p:txBody>
      </p:sp>
      <p:sp>
        <p:nvSpPr>
          <p:cNvPr id="3" name="Footer Placeholder 2">
            <a:extLst>
              <a:ext uri="{FF2B5EF4-FFF2-40B4-BE49-F238E27FC236}">
                <a16:creationId xmlns:a16="http://schemas.microsoft.com/office/drawing/2014/main" id="{EA333B5B-41B6-4FC0-8C66-18F8FA511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90AD3-E589-4FC5-8EC0-ED3A19524F45}"/>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3510809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2D49-0F2C-451F-B2F2-1907A0E47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3456EB-02B6-4336-BE3C-3964DD153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ECFB77-072A-449D-910F-E2719B2D6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71704A-332F-4C18-A6BE-1718958D404E}"/>
              </a:ext>
            </a:extLst>
          </p:cNvPr>
          <p:cNvSpPr>
            <a:spLocks noGrp="1"/>
          </p:cNvSpPr>
          <p:nvPr>
            <p:ph type="dt" sz="half" idx="10"/>
          </p:nvPr>
        </p:nvSpPr>
        <p:spPr/>
        <p:txBody>
          <a:bodyPr/>
          <a:lstStyle/>
          <a:p>
            <a:fld id="{BB79D818-7B31-4B18-9D61-17C981FE4C8D}" type="datetime1">
              <a:rPr lang="en-US" smtClean="0"/>
              <a:t>10/24/2018</a:t>
            </a:fld>
            <a:endParaRPr lang="en-US"/>
          </a:p>
        </p:txBody>
      </p:sp>
      <p:sp>
        <p:nvSpPr>
          <p:cNvPr id="6" name="Footer Placeholder 5">
            <a:extLst>
              <a:ext uri="{FF2B5EF4-FFF2-40B4-BE49-F238E27FC236}">
                <a16:creationId xmlns:a16="http://schemas.microsoft.com/office/drawing/2014/main" id="{FAE1CDB7-3E97-4676-817C-A8D251734B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D46E8-93A9-40FD-8DD0-9BE8F8448E0E}"/>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20536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F7EB-8A7B-4384-9CF4-AB9957E5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5F3A80-8B4D-46C4-B149-43E94811B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3368F5-D0F3-421C-BA04-50755171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A8E9E1-FFB5-4C3F-82C6-271193C74569}"/>
              </a:ext>
            </a:extLst>
          </p:cNvPr>
          <p:cNvSpPr>
            <a:spLocks noGrp="1"/>
          </p:cNvSpPr>
          <p:nvPr>
            <p:ph type="dt" sz="half" idx="10"/>
          </p:nvPr>
        </p:nvSpPr>
        <p:spPr/>
        <p:txBody>
          <a:bodyPr/>
          <a:lstStyle/>
          <a:p>
            <a:fld id="{31D16347-A1A3-40FD-A0AF-D3C5B64BCF98}" type="datetime1">
              <a:rPr lang="en-US" smtClean="0"/>
              <a:t>10/24/2018</a:t>
            </a:fld>
            <a:endParaRPr lang="en-US"/>
          </a:p>
        </p:txBody>
      </p:sp>
      <p:sp>
        <p:nvSpPr>
          <p:cNvPr id="6" name="Footer Placeholder 5">
            <a:extLst>
              <a:ext uri="{FF2B5EF4-FFF2-40B4-BE49-F238E27FC236}">
                <a16:creationId xmlns:a16="http://schemas.microsoft.com/office/drawing/2014/main" id="{7B2775FB-1E10-4358-9E64-B79C36072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2810D-B81D-4BBE-BA15-A4583269D3A4}"/>
              </a:ext>
            </a:extLst>
          </p:cNvPr>
          <p:cNvSpPr>
            <a:spLocks noGrp="1"/>
          </p:cNvSpPr>
          <p:nvPr>
            <p:ph type="sldNum" sz="quarter" idx="12"/>
          </p:nvPr>
        </p:nvSpPr>
        <p:spPr/>
        <p:txBody>
          <a:bodyPr/>
          <a:lstStyle/>
          <a:p>
            <a:fld id="{F3332EFC-B9C2-4EF3-A733-16B7EBFB30C8}" type="slidenum">
              <a:rPr lang="en-US" smtClean="0"/>
              <a:t>‹#›</a:t>
            </a:fld>
            <a:endParaRPr lang="en-US"/>
          </a:p>
        </p:txBody>
      </p:sp>
    </p:spTree>
    <p:extLst>
      <p:ext uri="{BB962C8B-B14F-4D97-AF65-F5344CB8AC3E}">
        <p14:creationId xmlns:p14="http://schemas.microsoft.com/office/powerpoint/2010/main" val="137694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482D2-5AD0-4ECF-8480-3A82FD7C4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59C7-2B33-47BD-8926-0B41CE168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1B823-D142-4975-AD5A-328EAADEE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0E525-EBCB-416D-B630-9C89D51ABD08}" type="datetime1">
              <a:rPr lang="en-US" smtClean="0"/>
              <a:t>10/24/2018</a:t>
            </a:fld>
            <a:endParaRPr lang="en-US"/>
          </a:p>
        </p:txBody>
      </p:sp>
      <p:sp>
        <p:nvSpPr>
          <p:cNvPr id="5" name="Footer Placeholder 4">
            <a:extLst>
              <a:ext uri="{FF2B5EF4-FFF2-40B4-BE49-F238E27FC236}">
                <a16:creationId xmlns:a16="http://schemas.microsoft.com/office/drawing/2014/main" id="{E1F66E44-CEDB-41C6-8419-1E562CDD6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0CEF9-1ABD-4982-8D76-51AF53471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32EFC-B9C2-4EF3-A733-16B7EBFB30C8}" type="slidenum">
              <a:rPr lang="en-US" smtClean="0"/>
              <a:t>‹#›</a:t>
            </a:fld>
            <a:endParaRPr lang="en-US"/>
          </a:p>
        </p:txBody>
      </p:sp>
    </p:spTree>
    <p:extLst>
      <p:ext uri="{BB962C8B-B14F-4D97-AF65-F5344CB8AC3E}">
        <p14:creationId xmlns:p14="http://schemas.microsoft.com/office/powerpoint/2010/main" val="1620406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3FF76-6E01-4F14-B5E8-BCE699FDC948}"/>
              </a:ext>
            </a:extLst>
          </p:cNvPr>
          <p:cNvSpPr>
            <a:spLocks noGrp="1"/>
          </p:cNvSpPr>
          <p:nvPr>
            <p:ph type="ctrTitle"/>
          </p:nvPr>
        </p:nvSpPr>
        <p:spPr/>
        <p:txBody>
          <a:bodyPr>
            <a:noAutofit/>
          </a:bodyPr>
          <a:lstStyle/>
          <a:p>
            <a:r>
              <a:rPr lang="en-US" sz="4400" dirty="0"/>
              <a:t>Algorithmic solution of </a:t>
            </a:r>
            <a:br>
              <a:rPr lang="en-US" sz="4400" dirty="0"/>
            </a:br>
            <a:r>
              <a:rPr lang="en-US" sz="4400" dirty="0"/>
              <a:t>high order partial differential equations </a:t>
            </a:r>
            <a:br>
              <a:rPr lang="en-US" sz="4400" dirty="0"/>
            </a:br>
            <a:r>
              <a:rPr lang="en-US" sz="4400" dirty="0"/>
              <a:t>in Julia </a:t>
            </a:r>
            <a:br>
              <a:rPr lang="en-US" sz="4400" dirty="0"/>
            </a:br>
            <a:r>
              <a:rPr lang="en-US" sz="4400" dirty="0"/>
              <a:t>via 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76D6B4C6-BC50-4772-B971-02A14CBA2F37}"/>
              </a:ext>
            </a:extLst>
          </p:cNvPr>
          <p:cNvSpPr>
            <a:spLocks noGrp="1"/>
          </p:cNvSpPr>
          <p:nvPr>
            <p:ph type="subTitle" idx="1"/>
          </p:nvPr>
        </p:nvSpPr>
        <p:spPr/>
        <p:txBody>
          <a:bodyPr/>
          <a:lstStyle/>
          <a:p>
            <a:r>
              <a:rPr lang="en-US" dirty="0">
                <a:solidFill>
                  <a:schemeClr val="bg1">
                    <a:lumMod val="50000"/>
                  </a:schemeClr>
                </a:solidFill>
              </a:rPr>
              <a:t>Linfan (Linda) XIAO, Yale-NUS College</a:t>
            </a:r>
          </a:p>
          <a:p>
            <a:r>
              <a:rPr lang="en-US" dirty="0">
                <a:solidFill>
                  <a:schemeClr val="bg1">
                    <a:lumMod val="50000"/>
                  </a:schemeClr>
                </a:solidFill>
              </a:rPr>
              <a:t>Supervisor: Prof. David Smith</a:t>
            </a:r>
          </a:p>
          <a:p>
            <a:r>
              <a:rPr lang="en-US" dirty="0">
                <a:solidFill>
                  <a:schemeClr val="bg1">
                    <a:lumMod val="50000"/>
                  </a:schemeClr>
                </a:solidFill>
              </a:rPr>
              <a:t>October 31, 2018</a:t>
            </a:r>
          </a:p>
        </p:txBody>
      </p:sp>
      <p:sp>
        <p:nvSpPr>
          <p:cNvPr id="4" name="Slide Number Placeholder 3">
            <a:extLst>
              <a:ext uri="{FF2B5EF4-FFF2-40B4-BE49-F238E27FC236}">
                <a16:creationId xmlns:a16="http://schemas.microsoft.com/office/drawing/2014/main" id="{4944FC19-3050-4B71-977A-DAA6F37AB0DF}"/>
              </a:ext>
            </a:extLst>
          </p:cNvPr>
          <p:cNvSpPr>
            <a:spLocks noGrp="1"/>
          </p:cNvSpPr>
          <p:nvPr>
            <p:ph type="sldNum" sz="quarter" idx="12"/>
          </p:nvPr>
        </p:nvSpPr>
        <p:spPr/>
        <p:txBody>
          <a:bodyPr/>
          <a:lstStyle/>
          <a:p>
            <a:fld id="{F3332EFC-B9C2-4EF3-A733-16B7EBFB30C8}" type="slidenum">
              <a:rPr lang="en-US" smtClean="0"/>
              <a:t>1</a:t>
            </a:fld>
            <a:endParaRPr lang="en-US"/>
          </a:p>
        </p:txBody>
      </p:sp>
    </p:spTree>
    <p:extLst>
      <p:ext uri="{BB962C8B-B14F-4D97-AF65-F5344CB8AC3E}">
        <p14:creationId xmlns:p14="http://schemas.microsoft.com/office/powerpoint/2010/main" val="298071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a:t>
            </a:r>
            <a:r>
              <a:rPr lang="en-US" dirty="0"/>
              <a:t>efficiently</a:t>
            </a:r>
            <a:r>
              <a:rPr lang="en-US" baseline="30000" dirty="0"/>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a:p>
            <a:pPr marL="0" indent="0">
              <a:buNone/>
            </a:pPr>
            <a:r>
              <a:rPr lang="en-US" baseline="30000" dirty="0"/>
              <a:t>2</a:t>
            </a:r>
            <a:r>
              <a:rPr lang="en-US" dirty="0"/>
              <a:t>Capstone: Implement the </a:t>
            </a:r>
            <a:r>
              <a:rPr lang="en-US" dirty="0" err="1"/>
              <a:t>Fokas</a:t>
            </a:r>
            <a:r>
              <a:rPr lang="en-US" dirty="0"/>
              <a:t> method in Julia</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10</a:t>
            </a:fld>
            <a:endParaRPr lang="en-US"/>
          </a:p>
        </p:txBody>
      </p:sp>
    </p:spTree>
    <p:extLst>
      <p:ext uri="{BB962C8B-B14F-4D97-AF65-F5344CB8AC3E}">
        <p14:creationId xmlns:p14="http://schemas.microsoft.com/office/powerpoint/2010/main" val="249455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b="1" dirty="0"/>
              <a:t>Primary goal:</a:t>
            </a:r>
            <a:r>
              <a:rPr lang="en-US" dirty="0"/>
              <a:t> </a:t>
            </a:r>
            <a:r>
              <a:rPr lang="en-US" b="1" dirty="0"/>
              <a:t>Implement the </a:t>
            </a:r>
            <a:r>
              <a:rPr lang="en-US" b="1" dirty="0" err="1"/>
              <a:t>Fokas</a:t>
            </a:r>
            <a:r>
              <a:rPr lang="en-US" b="1" dirty="0"/>
              <a:t> method </a:t>
            </a:r>
            <a:r>
              <a:rPr lang="en-US" dirty="0"/>
              <a:t>as a Julia package that allows mathematicians to quickly obtain analytic solutions of complicated PDEs.</a:t>
            </a:r>
          </a:p>
          <a:p>
            <a:r>
              <a:rPr lang="en-US" b="1" dirty="0"/>
              <a:t>Secondary goal: Build a (tailored) analytic-numeric integrator </a:t>
            </a:r>
            <a:r>
              <a:rPr lang="en-US" dirty="0"/>
              <a:t>to provide accurate numerical descriptions for the analytic solutions.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t>11</a:t>
            </a:fld>
            <a:endParaRPr lang="en-US"/>
          </a:p>
        </p:txBody>
      </p:sp>
    </p:spTree>
    <p:extLst>
      <p:ext uri="{BB962C8B-B14F-4D97-AF65-F5344CB8AC3E}">
        <p14:creationId xmlns:p14="http://schemas.microsoft.com/office/powerpoint/2010/main" val="136347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9BB1-CD0A-4244-8DEF-DD3CD08C78A2}"/>
              </a:ext>
            </a:extLst>
          </p:cNvPr>
          <p:cNvSpPr>
            <a:spLocks noGrp="1"/>
          </p:cNvSpPr>
          <p:nvPr>
            <p:ph type="title"/>
          </p:nvPr>
        </p:nvSpPr>
        <p:spPr/>
        <p:txBody>
          <a:bodyPr/>
          <a:lstStyle/>
          <a:p>
            <a:r>
              <a:rPr lang="en-US" dirty="0"/>
              <a:t>Capstone outline</a:t>
            </a:r>
          </a:p>
        </p:txBody>
      </p:sp>
      <p:sp>
        <p:nvSpPr>
          <p:cNvPr id="3" name="Content Placeholder 2">
            <a:extLst>
              <a:ext uri="{FF2B5EF4-FFF2-40B4-BE49-F238E27FC236}">
                <a16:creationId xmlns:a16="http://schemas.microsoft.com/office/drawing/2014/main" id="{D215A1B0-7E78-4C4C-AF67-5ACD0A22475E}"/>
              </a:ext>
            </a:extLst>
          </p:cNvPr>
          <p:cNvSpPr>
            <a:spLocks noGrp="1"/>
          </p:cNvSpPr>
          <p:nvPr>
            <p:ph idx="1"/>
          </p:nvPr>
        </p:nvSpPr>
        <p:spPr/>
        <p:txBody>
          <a:bodyPr/>
          <a:lstStyle/>
          <a:p>
            <a:r>
              <a:rPr lang="en-US" dirty="0"/>
              <a:t>Progress</a:t>
            </a:r>
          </a:p>
        </p:txBody>
      </p:sp>
      <p:sp>
        <p:nvSpPr>
          <p:cNvPr id="4" name="Slide Number Placeholder 3">
            <a:extLst>
              <a:ext uri="{FF2B5EF4-FFF2-40B4-BE49-F238E27FC236}">
                <a16:creationId xmlns:a16="http://schemas.microsoft.com/office/drawing/2014/main" id="{202DAD29-2EF5-43DD-9D0C-CBCC8F564E13}"/>
              </a:ext>
            </a:extLst>
          </p:cNvPr>
          <p:cNvSpPr>
            <a:spLocks noGrp="1"/>
          </p:cNvSpPr>
          <p:nvPr>
            <p:ph type="sldNum" sz="quarter" idx="12"/>
          </p:nvPr>
        </p:nvSpPr>
        <p:spPr/>
        <p:txBody>
          <a:bodyPr/>
          <a:lstStyle/>
          <a:p>
            <a:fld id="{F3332EFC-B9C2-4EF3-A733-16B7EBFB30C8}" type="slidenum">
              <a:rPr lang="en-US" smtClean="0">
                <a:solidFill>
                  <a:schemeClr val="bg1">
                    <a:lumMod val="65000"/>
                  </a:schemeClr>
                </a:solidFill>
              </a:rPr>
              <a:t>12</a:t>
            </a:fld>
            <a:endParaRPr lang="en-US">
              <a:solidFill>
                <a:schemeClr val="bg1">
                  <a:lumMod val="65000"/>
                </a:schemeClr>
              </a:solidFill>
            </a:endParaRPr>
          </a:p>
        </p:txBody>
      </p:sp>
      <p:sp>
        <p:nvSpPr>
          <p:cNvPr id="7" name="Rectangle: Rounded Corners 6">
            <a:extLst>
              <a:ext uri="{FF2B5EF4-FFF2-40B4-BE49-F238E27FC236}">
                <a16:creationId xmlns:a16="http://schemas.microsoft.com/office/drawing/2014/main" id="{477E647D-4DCD-4792-828E-F8F08A47F803}"/>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PDE</a:t>
            </a:r>
          </a:p>
          <a:p>
            <a:pPr algn="ctr"/>
            <a:r>
              <a:rPr lang="en-US" sz="2400" dirty="0">
                <a:solidFill>
                  <a:schemeClr val="tx1"/>
                </a:solidFill>
              </a:rPr>
              <a:t>(with certain parameters)</a:t>
            </a:r>
          </a:p>
        </p:txBody>
      </p:sp>
      <p:sp>
        <p:nvSpPr>
          <p:cNvPr id="8" name="Rectangle: Rounded Corners 7">
            <a:extLst>
              <a:ext uri="{FF2B5EF4-FFF2-40B4-BE49-F238E27FC236}">
                <a16:creationId xmlns:a16="http://schemas.microsoft.com/office/drawing/2014/main" id="{234FA807-0F1C-413F-96C9-53DEB0D464C8}"/>
              </a:ext>
            </a:extLst>
          </p:cNvPr>
          <p:cNvSpPr/>
          <p:nvPr/>
        </p:nvSpPr>
        <p:spPr>
          <a:xfrm>
            <a:off x="1732722" y="2482920"/>
            <a:ext cx="2544418" cy="1162878"/>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bg1">
                    <a:lumMod val="65000"/>
                  </a:schemeClr>
                </a:solidFill>
              </a:rPr>
              <a:t>ODE</a:t>
            </a:r>
          </a:p>
        </p:txBody>
      </p:sp>
      <p:cxnSp>
        <p:nvCxnSpPr>
          <p:cNvPr id="9" name="Straight Arrow Connector 8">
            <a:extLst>
              <a:ext uri="{FF2B5EF4-FFF2-40B4-BE49-F238E27FC236}">
                <a16:creationId xmlns:a16="http://schemas.microsoft.com/office/drawing/2014/main" id="{9C701BA7-49A9-4470-A37E-E0DBDAFD35B7}"/>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39E0394B-01E8-48F5-939B-EE224AB3B055}"/>
              </a:ext>
            </a:extLst>
          </p:cNvPr>
          <p:cNvSpPr/>
          <p:nvPr/>
        </p:nvSpPr>
        <p:spPr>
          <a:xfrm>
            <a:off x="7437782" y="5014085"/>
            <a:ext cx="2544418" cy="1162878"/>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bg1">
                    <a:lumMod val="65000"/>
                  </a:schemeClr>
                </a:solidFill>
              </a:rPr>
              <a:t>PDE solution</a:t>
            </a:r>
          </a:p>
        </p:txBody>
      </p:sp>
      <p:sp>
        <p:nvSpPr>
          <p:cNvPr id="11" name="Rectangle: Rounded Corners 10">
            <a:extLst>
              <a:ext uri="{FF2B5EF4-FFF2-40B4-BE49-F238E27FC236}">
                <a16:creationId xmlns:a16="http://schemas.microsoft.com/office/drawing/2014/main" id="{255F1536-A156-4537-AD34-647B571FFF1A}"/>
              </a:ext>
            </a:extLst>
          </p:cNvPr>
          <p:cNvSpPr/>
          <p:nvPr/>
        </p:nvSpPr>
        <p:spPr>
          <a:xfrm>
            <a:off x="7437782" y="2482920"/>
            <a:ext cx="2544418" cy="1162878"/>
          </a:xfrm>
          <a:prstGeom prst="round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bg1">
                    <a:lumMod val="65000"/>
                  </a:schemeClr>
                </a:solidFill>
              </a:rPr>
              <a:t>ODE solution</a:t>
            </a:r>
          </a:p>
        </p:txBody>
      </p:sp>
      <p:cxnSp>
        <p:nvCxnSpPr>
          <p:cNvPr id="12" name="Straight Arrow Connector 11">
            <a:extLst>
              <a:ext uri="{FF2B5EF4-FFF2-40B4-BE49-F238E27FC236}">
                <a16:creationId xmlns:a16="http://schemas.microsoft.com/office/drawing/2014/main" id="{D2AFB6B5-E275-4736-A25D-769F527A0342}"/>
              </a:ext>
            </a:extLst>
          </p:cNvPr>
          <p:cNvCxnSpPr>
            <a:cxnSpLocks/>
          </p:cNvCxnSpPr>
          <p:nvPr/>
        </p:nvCxnSpPr>
        <p:spPr>
          <a:xfrm>
            <a:off x="4277140" y="3064359"/>
            <a:ext cx="3160642"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72F9DBB-DDD0-4A55-A218-7CD966F5A51C}"/>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A517629-1A28-4881-9444-62F36EFF83FF}"/>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solidFill>
                  <a:schemeClr val="bg1">
                    <a:lumMod val="65000"/>
                  </a:schemeClr>
                </a:solidFill>
              </a:rPr>
              <a:t>Easy</a:t>
            </a:r>
          </a:p>
        </p:txBody>
      </p:sp>
      <p:sp>
        <p:nvSpPr>
          <p:cNvPr id="16" name="TextBox 15">
            <a:extLst>
              <a:ext uri="{FF2B5EF4-FFF2-40B4-BE49-F238E27FC236}">
                <a16:creationId xmlns:a16="http://schemas.microsoft.com/office/drawing/2014/main" id="{69064DA8-537E-4F97-9EC5-A669D5BA299A}"/>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solidFill>
                  <a:schemeClr val="bg1">
                    <a:lumMod val="65000"/>
                  </a:schemeClr>
                </a:solidFill>
              </a:rPr>
              <a:t>H</a:t>
            </a:r>
            <a:r>
              <a:rPr lang="en-US" altLang="zh-CN" sz="2400" b="1" dirty="0">
                <a:solidFill>
                  <a:schemeClr val="bg1">
                    <a:lumMod val="65000"/>
                  </a:schemeClr>
                </a:solidFill>
              </a:rPr>
              <a:t>ard</a:t>
            </a:r>
            <a:endParaRPr lang="en-US" sz="2400" b="1" dirty="0">
              <a:solidFill>
                <a:schemeClr val="bg1">
                  <a:lumMod val="65000"/>
                </a:schemeClr>
              </a:solidFill>
            </a:endParaRPr>
          </a:p>
        </p:txBody>
      </p:sp>
      <p:cxnSp>
        <p:nvCxnSpPr>
          <p:cNvPr id="17" name="Straight Arrow Connector 16">
            <a:extLst>
              <a:ext uri="{FF2B5EF4-FFF2-40B4-BE49-F238E27FC236}">
                <a16:creationId xmlns:a16="http://schemas.microsoft.com/office/drawing/2014/main" id="{18718E12-7293-4EEF-9C25-3BFAF43B0615}"/>
              </a:ext>
            </a:extLst>
          </p:cNvPr>
          <p:cNvCxnSpPr/>
          <p:nvPr/>
        </p:nvCxnSpPr>
        <p:spPr>
          <a:xfrm>
            <a:off x="4277140" y="5595524"/>
            <a:ext cx="3160642"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42484A3-9C6E-496C-8DAE-A239F7D212C5}"/>
              </a:ext>
            </a:extLst>
          </p:cNvPr>
          <p:cNvSpPr txBox="1"/>
          <p:nvPr/>
        </p:nvSpPr>
        <p:spPr>
          <a:xfrm>
            <a:off x="27876" y="3717006"/>
            <a:ext cx="2948597" cy="1200329"/>
          </a:xfrm>
          <a:prstGeom prst="rect">
            <a:avLst/>
          </a:prstGeom>
          <a:noFill/>
        </p:spPr>
        <p:txBody>
          <a:bodyPr wrap="square" rtlCol="0">
            <a:spAutoFit/>
          </a:bodyPr>
          <a:lstStyle/>
          <a:p>
            <a:pPr algn="ctr"/>
            <a:r>
              <a:rPr lang="en-US" sz="2400" dirty="0" err="1"/>
              <a:t>Fokas</a:t>
            </a:r>
            <a:r>
              <a:rPr lang="en-US" sz="2400" dirty="0"/>
              <a:t> transform</a:t>
            </a:r>
          </a:p>
          <a:p>
            <a:pPr algn="ctr"/>
            <a:r>
              <a:rPr lang="en-US" sz="2400" dirty="0"/>
              <a:t>(depends on PDE parameters)</a:t>
            </a:r>
          </a:p>
        </p:txBody>
      </p:sp>
      <p:sp>
        <p:nvSpPr>
          <p:cNvPr id="22" name="TextBox 21">
            <a:extLst>
              <a:ext uri="{FF2B5EF4-FFF2-40B4-BE49-F238E27FC236}">
                <a16:creationId xmlns:a16="http://schemas.microsoft.com/office/drawing/2014/main" id="{3E9750F2-96E2-4C45-BB83-1110ADD477A8}"/>
              </a:ext>
            </a:extLst>
          </p:cNvPr>
          <p:cNvSpPr txBox="1"/>
          <p:nvPr/>
        </p:nvSpPr>
        <p:spPr>
          <a:xfrm>
            <a:off x="8979693" y="3717006"/>
            <a:ext cx="2948597" cy="1200329"/>
          </a:xfrm>
          <a:prstGeom prst="rect">
            <a:avLst/>
          </a:prstGeom>
          <a:noFill/>
        </p:spPr>
        <p:txBody>
          <a:bodyPr wrap="square" rtlCol="0">
            <a:spAutoFit/>
          </a:bodyPr>
          <a:lstStyle/>
          <a:p>
            <a:pPr algn="ctr"/>
            <a:r>
              <a:rPr lang="en-US" sz="2400" dirty="0"/>
              <a:t>inverse transform</a:t>
            </a:r>
          </a:p>
          <a:p>
            <a:pPr algn="ctr"/>
            <a:r>
              <a:rPr lang="en-US" sz="2400" dirty="0"/>
              <a:t>(depends on PDE parameters)</a:t>
            </a:r>
          </a:p>
        </p:txBody>
      </p:sp>
    </p:spTree>
    <p:extLst>
      <p:ext uri="{BB962C8B-B14F-4D97-AF65-F5344CB8AC3E}">
        <p14:creationId xmlns:p14="http://schemas.microsoft.com/office/powerpoint/2010/main" val="203368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6386-6B55-49F1-86AB-BDFEE842CD0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5B2E0D-F982-4C7E-9230-F95A144FA02F}"/>
              </a:ext>
            </a:extLst>
          </p:cNvPr>
          <p:cNvSpPr>
            <a:spLocks noGrp="1"/>
          </p:cNvSpPr>
          <p:nvPr>
            <p:ph idx="1"/>
          </p:nvPr>
        </p:nvSpPr>
        <p:spPr/>
        <p:txBody>
          <a:bodyPr>
            <a:normAutofit lnSpcReduction="10000"/>
          </a:bodyPr>
          <a:lstStyle/>
          <a:p>
            <a:pPr marL="514350" indent="-514350">
              <a:buFont typeface="+mj-lt"/>
              <a:buAutoNum type="arabicPeriod"/>
            </a:pPr>
            <a:r>
              <a:rPr lang="en-US" dirty="0"/>
              <a:t>Solving (complicated) PDEs usually requires ad-hoc methods that are often problem-specific and cannot be generalized to related PDEs.</a:t>
            </a:r>
          </a:p>
          <a:p>
            <a:pPr marL="514350" indent="-514350">
              <a:buFont typeface="+mj-lt"/>
              <a:buAutoNum type="arabicPeriod"/>
            </a:pPr>
            <a:r>
              <a:rPr lang="en-US" dirty="0"/>
              <a:t>The </a:t>
            </a:r>
            <a:r>
              <a:rPr lang="en-US" dirty="0" err="1"/>
              <a:t>Fokas</a:t>
            </a:r>
            <a:r>
              <a:rPr lang="en-US" dirty="0"/>
              <a:t> method allows solving an entire class of PDEs algorithmically by constructing appropriate </a:t>
            </a:r>
            <a:r>
              <a:rPr lang="en-US" dirty="0" err="1"/>
              <a:t>Fokas</a:t>
            </a:r>
            <a:r>
              <a:rPr lang="en-US" dirty="0"/>
              <a:t> transform pairs based on the PDE parameters.</a:t>
            </a:r>
          </a:p>
          <a:p>
            <a:pPr marL="514350" indent="-514350">
              <a:buFont typeface="+mj-lt"/>
              <a:buAutoNum type="arabicPeriod"/>
            </a:pPr>
            <a:r>
              <a:rPr lang="en-US" dirty="0"/>
              <a:t>It is of interest to implement the </a:t>
            </a:r>
            <a:r>
              <a:rPr lang="en-US" dirty="0" err="1"/>
              <a:t>Fokas</a:t>
            </a:r>
            <a:r>
              <a:rPr lang="en-US" dirty="0"/>
              <a:t> method as a package/library. This will allow mathematicians to quickly obtain </a:t>
            </a:r>
          </a:p>
          <a:p>
            <a:pPr marL="971550" lvl="1" indent="-514350">
              <a:buFont typeface="+mj-lt"/>
              <a:buAutoNum type="arabicParenR"/>
            </a:pPr>
            <a:r>
              <a:rPr lang="en-US" dirty="0"/>
              <a:t>analytic solutions of complicated PDEs, </a:t>
            </a:r>
          </a:p>
          <a:p>
            <a:pPr marL="971550" lvl="1" indent="-514350">
              <a:buFont typeface="+mj-lt"/>
              <a:buAutoNum type="arabicParenR"/>
            </a:pPr>
            <a:r>
              <a:rPr lang="en-US" dirty="0"/>
              <a:t>and (perhaps) numerical descriptions of them, which would help with visualizing PDE solutions.</a:t>
            </a:r>
          </a:p>
          <a:p>
            <a:endParaRPr lang="en-US" dirty="0"/>
          </a:p>
        </p:txBody>
      </p:sp>
      <p:sp>
        <p:nvSpPr>
          <p:cNvPr id="4" name="Slide Number Placeholder 3">
            <a:extLst>
              <a:ext uri="{FF2B5EF4-FFF2-40B4-BE49-F238E27FC236}">
                <a16:creationId xmlns:a16="http://schemas.microsoft.com/office/drawing/2014/main" id="{494E16DF-4F07-4CFD-A096-8E1CA61857B3}"/>
              </a:ext>
            </a:extLst>
          </p:cNvPr>
          <p:cNvSpPr>
            <a:spLocks noGrp="1"/>
          </p:cNvSpPr>
          <p:nvPr>
            <p:ph type="sldNum" sz="quarter" idx="12"/>
          </p:nvPr>
        </p:nvSpPr>
        <p:spPr/>
        <p:txBody>
          <a:bodyPr/>
          <a:lstStyle/>
          <a:p>
            <a:fld id="{F3332EFC-B9C2-4EF3-A733-16B7EBFB30C8}" type="slidenum">
              <a:rPr lang="en-US" smtClean="0"/>
              <a:t>13</a:t>
            </a:fld>
            <a:endParaRPr lang="en-US"/>
          </a:p>
        </p:txBody>
      </p:sp>
    </p:spTree>
    <p:extLst>
      <p:ext uri="{BB962C8B-B14F-4D97-AF65-F5344CB8AC3E}">
        <p14:creationId xmlns:p14="http://schemas.microsoft.com/office/powerpoint/2010/main" val="17848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br>
            <a:r>
              <a:rPr lang="en-US" sz="4400" dirty="0">
                <a:solidFill>
                  <a:schemeClr val="bg1">
                    <a:lumMod val="65000"/>
                  </a:schemeClr>
                </a:solidFill>
              </a:rPr>
              <a:t>high order </a:t>
            </a:r>
            <a:r>
              <a:rPr lang="en-US" sz="4400" dirty="0"/>
              <a:t>partial differential equations </a:t>
            </a:r>
            <a:br>
              <a:rPr lang="en-US" sz="4400" dirty="0"/>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lnSpcReduction="10000"/>
          </a:bodyPr>
          <a:lstStyle/>
          <a:p>
            <a:pPr algn="l"/>
            <a:r>
              <a:rPr lang="en-US" dirty="0"/>
              <a:t>*Equations of the form</a:t>
            </a:r>
          </a:p>
          <a:p>
            <a:pPr algn="l"/>
            <a:endParaRPr lang="en-US" dirty="0"/>
          </a:p>
          <a:p>
            <a:pPr algn="l"/>
            <a:endParaRPr lang="en-US" dirty="0"/>
          </a:p>
          <a:p>
            <a:pPr algn="l"/>
            <a:r>
              <a:rPr lang="en-US" dirty="0"/>
              <a:t>which relates a function                           to its partial derivatives.</a:t>
            </a:r>
          </a:p>
        </p:txBody>
      </p:sp>
      <p:pic>
        <p:nvPicPr>
          <p:cNvPr id="9" name="Picture 8">
            <a:extLst>
              <a:ext uri="{FF2B5EF4-FFF2-40B4-BE49-F238E27FC236}">
                <a16:creationId xmlns:a16="http://schemas.microsoft.com/office/drawing/2014/main" id="{6FDE5B3F-C951-440B-BC33-08B8AD3964BC}"/>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959772" y="3983305"/>
            <a:ext cx="8036571" cy="714971"/>
          </a:xfrm>
          <a:prstGeom prst="rect">
            <a:avLst/>
          </a:prstGeom>
        </p:spPr>
      </p:pic>
      <p:pic>
        <p:nvPicPr>
          <p:cNvPr id="11" name="Picture 10">
            <a:extLst>
              <a:ext uri="{FF2B5EF4-FFF2-40B4-BE49-F238E27FC236}">
                <a16:creationId xmlns:a16="http://schemas.microsoft.com/office/drawing/2014/main" id="{DDACE133-DA39-40DA-B74C-021470BD75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640779" y="4898869"/>
            <a:ext cx="1695086" cy="301714"/>
          </a:xfrm>
          <a:prstGeom prst="rect">
            <a:avLst/>
          </a:prstGeom>
        </p:spPr>
      </p:pic>
      <p:sp>
        <p:nvSpPr>
          <p:cNvPr id="12" name="Slide Number Placeholder 11">
            <a:extLst>
              <a:ext uri="{FF2B5EF4-FFF2-40B4-BE49-F238E27FC236}">
                <a16:creationId xmlns:a16="http://schemas.microsoft.com/office/drawing/2014/main" id="{CFBCF500-CC2C-4695-A1BB-17CF59F6B69B}"/>
              </a:ext>
            </a:extLst>
          </p:cNvPr>
          <p:cNvSpPr>
            <a:spLocks noGrp="1"/>
          </p:cNvSpPr>
          <p:nvPr>
            <p:ph type="sldNum" sz="quarter" idx="12"/>
          </p:nvPr>
        </p:nvSpPr>
        <p:spPr/>
        <p:txBody>
          <a:bodyPr/>
          <a:lstStyle/>
          <a:p>
            <a:fld id="{F3332EFC-B9C2-4EF3-A733-16B7EBFB30C8}" type="slidenum">
              <a:rPr lang="en-US" smtClean="0"/>
              <a:t>2</a:t>
            </a:fld>
            <a:endParaRPr lang="en-US"/>
          </a:p>
        </p:txBody>
      </p:sp>
    </p:spTree>
    <p:extLst>
      <p:ext uri="{BB962C8B-B14F-4D97-AF65-F5344CB8AC3E}">
        <p14:creationId xmlns:p14="http://schemas.microsoft.com/office/powerpoint/2010/main" val="4268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t>Algorithmic </a:t>
            </a:r>
            <a:r>
              <a:rPr lang="en-US" sz="4400" dirty="0">
                <a:solidFill>
                  <a:schemeClr val="bg1">
                    <a:lumMod val="65000"/>
                  </a:schemeClr>
                </a:solidFill>
              </a:rPr>
              <a:t>solution</a:t>
            </a:r>
            <a:r>
              <a:rPr lang="en-US" sz="4400" dirty="0"/>
              <a:t> </a:t>
            </a:r>
            <a:r>
              <a:rPr lang="en-US" sz="4400" dirty="0">
                <a:solidFill>
                  <a:schemeClr val="bg1">
                    <a:lumMod val="65000"/>
                  </a:schemeClr>
                </a:solidFill>
              </a:rPr>
              <a:t>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Julia </a:t>
            </a:r>
            <a:br>
              <a:rPr lang="en-US" sz="4400" dirty="0">
                <a:solidFill>
                  <a:schemeClr val="bg1">
                    <a:lumMod val="65000"/>
                  </a:schemeClr>
                </a:solidFill>
              </a:rPr>
            </a:br>
            <a:r>
              <a:rPr lang="en-US" sz="4400" dirty="0">
                <a:solidFill>
                  <a:schemeClr val="bg1">
                    <a:lumMod val="65000"/>
                  </a:schemeClr>
                </a:solidFill>
              </a:rPr>
              <a:t>via </a:t>
            </a:r>
            <a:r>
              <a:rPr lang="en-US" sz="4400" dirty="0"/>
              <a:t>the </a:t>
            </a:r>
            <a:r>
              <a:rPr lang="en-US" sz="4400" dirty="0" err="1"/>
              <a:t>Fokas</a:t>
            </a:r>
            <a:r>
              <a:rPr lang="en-US" sz="4400" dirty="0"/>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method to solve a certain class of partial differential equations (PDEs) algorithmically</a:t>
            </a:r>
            <a:r>
              <a:rPr lang="en-US" baseline="30000" dirty="0"/>
              <a:t>1</a:t>
            </a:r>
            <a:r>
              <a:rPr lang="en-US" dirty="0"/>
              <a:t>.</a:t>
            </a:r>
          </a:p>
        </p:txBody>
      </p:sp>
      <p:sp>
        <p:nvSpPr>
          <p:cNvPr id="4" name="Slide Number Placeholder 3">
            <a:extLst>
              <a:ext uri="{FF2B5EF4-FFF2-40B4-BE49-F238E27FC236}">
                <a16:creationId xmlns:a16="http://schemas.microsoft.com/office/drawing/2014/main" id="{73287FC0-8861-4A39-8DAE-E3CACEF5B257}"/>
              </a:ext>
            </a:extLst>
          </p:cNvPr>
          <p:cNvSpPr>
            <a:spLocks noGrp="1"/>
          </p:cNvSpPr>
          <p:nvPr>
            <p:ph type="sldNum" sz="quarter" idx="12"/>
          </p:nvPr>
        </p:nvSpPr>
        <p:spPr/>
        <p:txBody>
          <a:bodyPr/>
          <a:lstStyle/>
          <a:p>
            <a:fld id="{F3332EFC-B9C2-4EF3-A733-16B7EBFB30C8}" type="slidenum">
              <a:rPr lang="en-US" smtClean="0"/>
              <a:t>3</a:t>
            </a:fld>
            <a:endParaRPr lang="en-US"/>
          </a:p>
        </p:txBody>
      </p:sp>
      <p:sp>
        <p:nvSpPr>
          <p:cNvPr id="5" name="TextBox 4">
            <a:extLst>
              <a:ext uri="{FF2B5EF4-FFF2-40B4-BE49-F238E27FC236}">
                <a16:creationId xmlns:a16="http://schemas.microsoft.com/office/drawing/2014/main" id="{D2CAC037-AC84-433B-8CD6-063DDFEB7F90}"/>
              </a:ext>
            </a:extLst>
          </p:cNvPr>
          <p:cNvSpPr txBox="1"/>
          <p:nvPr/>
        </p:nvSpPr>
        <p:spPr>
          <a:xfrm>
            <a:off x="1524001" y="6177158"/>
            <a:ext cx="9144000" cy="646331"/>
          </a:xfrm>
          <a:prstGeom prst="rect">
            <a:avLst/>
          </a:prstGeom>
          <a:noFill/>
        </p:spPr>
        <p:txBody>
          <a:bodyPr wrap="square" rtlCol="0">
            <a:spAutoFit/>
          </a:bodyPr>
          <a:lstStyle/>
          <a:p>
            <a:r>
              <a:rPr lang="en-US" baseline="30000" dirty="0"/>
              <a:t>1</a:t>
            </a:r>
            <a:r>
              <a:rPr lang="en-US" dirty="0"/>
              <a:t>Fokas, A. S. (2008). </a:t>
            </a:r>
            <a:r>
              <a:rPr lang="en-US" i="1" dirty="0"/>
              <a:t>A unified approach to boundary value problems</a:t>
            </a:r>
            <a:r>
              <a:rPr lang="en-US" dirty="0"/>
              <a:t>. Philadelphia: Society for Industrial and Applied Mathematics.</a:t>
            </a:r>
            <a:endParaRPr lang="en-US" baseline="30000" dirty="0"/>
          </a:p>
        </p:txBody>
      </p:sp>
    </p:spTree>
    <p:extLst>
      <p:ext uri="{BB962C8B-B14F-4D97-AF65-F5344CB8AC3E}">
        <p14:creationId xmlns:p14="http://schemas.microsoft.com/office/powerpoint/2010/main" val="1625104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7091-38FC-4E4A-9F59-F4DDD621F51F}"/>
              </a:ext>
            </a:extLst>
          </p:cNvPr>
          <p:cNvSpPr>
            <a:spLocks noGrp="1"/>
          </p:cNvSpPr>
          <p:nvPr>
            <p:ph type="ctrTitle"/>
          </p:nvPr>
        </p:nvSpPr>
        <p:spPr/>
        <p:txBody>
          <a:bodyPr>
            <a:noAutofit/>
          </a:bodyPr>
          <a:lstStyle/>
          <a:p>
            <a:r>
              <a:rPr lang="en-US" sz="4400" dirty="0">
                <a:solidFill>
                  <a:schemeClr val="bg1">
                    <a:lumMod val="65000"/>
                  </a:schemeClr>
                </a:solidFill>
              </a:rPr>
              <a:t>Algorithmic solution of </a:t>
            </a:r>
            <a:br>
              <a:rPr lang="en-US" sz="4400" dirty="0">
                <a:solidFill>
                  <a:schemeClr val="bg1">
                    <a:lumMod val="65000"/>
                  </a:schemeClr>
                </a:solidFill>
              </a:rPr>
            </a:br>
            <a:r>
              <a:rPr lang="en-US" sz="4400" dirty="0">
                <a:solidFill>
                  <a:schemeClr val="bg1">
                    <a:lumMod val="65000"/>
                  </a:schemeClr>
                </a:solidFill>
              </a:rPr>
              <a:t>high order partial differential equations </a:t>
            </a:r>
            <a:br>
              <a:rPr lang="en-US" sz="4400" dirty="0">
                <a:solidFill>
                  <a:schemeClr val="bg1">
                    <a:lumMod val="65000"/>
                  </a:schemeClr>
                </a:solidFill>
              </a:rPr>
            </a:br>
            <a:r>
              <a:rPr lang="en-US" sz="4400" dirty="0">
                <a:solidFill>
                  <a:schemeClr val="bg1">
                    <a:lumMod val="65000"/>
                  </a:schemeClr>
                </a:solidFill>
              </a:rPr>
              <a:t>in </a:t>
            </a:r>
            <a:r>
              <a:rPr lang="en-US" sz="4400" dirty="0"/>
              <a:t>Julia </a:t>
            </a:r>
            <a:br>
              <a:rPr lang="en-US" sz="4400" dirty="0"/>
            </a:br>
            <a:r>
              <a:rPr lang="en-US" sz="4400" dirty="0">
                <a:solidFill>
                  <a:schemeClr val="bg1">
                    <a:lumMod val="65000"/>
                  </a:schemeClr>
                </a:solidFill>
              </a:rPr>
              <a:t>via the </a:t>
            </a:r>
            <a:r>
              <a:rPr lang="en-US" sz="4400" dirty="0" err="1">
                <a:solidFill>
                  <a:schemeClr val="bg1">
                    <a:lumMod val="65000"/>
                  </a:schemeClr>
                </a:solidFill>
              </a:rPr>
              <a:t>Fokas</a:t>
            </a:r>
            <a:r>
              <a:rPr lang="en-US" sz="4400" dirty="0">
                <a:solidFill>
                  <a:schemeClr val="bg1">
                    <a:lumMod val="65000"/>
                  </a:schemeClr>
                </a:solidFill>
              </a:rPr>
              <a:t> transform method</a:t>
            </a:r>
          </a:p>
        </p:txBody>
      </p:sp>
      <p:sp>
        <p:nvSpPr>
          <p:cNvPr id="3" name="Subtitle 2">
            <a:extLst>
              <a:ext uri="{FF2B5EF4-FFF2-40B4-BE49-F238E27FC236}">
                <a16:creationId xmlns:a16="http://schemas.microsoft.com/office/drawing/2014/main" id="{4BB06836-0FB5-4A2D-A0C3-2F04BDCE1946}"/>
              </a:ext>
            </a:extLst>
          </p:cNvPr>
          <p:cNvSpPr>
            <a:spLocks noGrp="1"/>
          </p:cNvSpPr>
          <p:nvPr>
            <p:ph type="subTitle" idx="1"/>
          </p:nvPr>
        </p:nvSpPr>
        <p:spPr/>
        <p:txBody>
          <a:bodyPr>
            <a:normAutofit/>
          </a:bodyPr>
          <a:lstStyle/>
          <a:p>
            <a:pPr algn="l"/>
            <a:r>
              <a:rPr lang="en-US" dirty="0"/>
              <a:t>*A mathematical programming language (in which the </a:t>
            </a:r>
            <a:r>
              <a:rPr lang="en-US" dirty="0" err="1"/>
              <a:t>Fokas</a:t>
            </a:r>
            <a:r>
              <a:rPr lang="en-US" dirty="0"/>
              <a:t> method is to be implemented).</a:t>
            </a:r>
          </a:p>
        </p:txBody>
      </p:sp>
      <p:sp>
        <p:nvSpPr>
          <p:cNvPr id="4" name="Slide Number Placeholder 3">
            <a:extLst>
              <a:ext uri="{FF2B5EF4-FFF2-40B4-BE49-F238E27FC236}">
                <a16:creationId xmlns:a16="http://schemas.microsoft.com/office/drawing/2014/main" id="{3E8FC302-ADA4-4617-BF89-19CC50AFC4B9}"/>
              </a:ext>
            </a:extLst>
          </p:cNvPr>
          <p:cNvSpPr>
            <a:spLocks noGrp="1"/>
          </p:cNvSpPr>
          <p:nvPr>
            <p:ph type="sldNum" sz="quarter" idx="12"/>
          </p:nvPr>
        </p:nvSpPr>
        <p:spPr/>
        <p:txBody>
          <a:bodyPr/>
          <a:lstStyle/>
          <a:p>
            <a:fld id="{F3332EFC-B9C2-4EF3-A733-16B7EBFB30C8}" type="slidenum">
              <a:rPr lang="en-US" smtClean="0"/>
              <a:t>4</a:t>
            </a:fld>
            <a:endParaRPr lang="en-US"/>
          </a:p>
        </p:txBody>
      </p:sp>
    </p:spTree>
    <p:extLst>
      <p:ext uri="{BB962C8B-B14F-4D97-AF65-F5344CB8AC3E}">
        <p14:creationId xmlns:p14="http://schemas.microsoft.com/office/powerpoint/2010/main" val="236340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lucky: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5</a:t>
            </a:fld>
            <a:endParaRPr lang="en-US"/>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a:p>
            <a:pPr algn="ctr"/>
            <a:r>
              <a:rPr lang="en-US" sz="2000" dirty="0"/>
              <a:t>(Ordinary differential equations)</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58423" y="3914443"/>
            <a:ext cx="2948597" cy="830997"/>
          </a:xfrm>
          <a:prstGeom prst="rect">
            <a:avLst/>
          </a:prstGeom>
          <a:noFill/>
        </p:spPr>
        <p:txBody>
          <a:bodyPr wrap="square" rtlCol="0">
            <a:spAutoFit/>
          </a:bodyPr>
          <a:lstStyle/>
          <a:p>
            <a:pPr algn="ctr"/>
            <a:r>
              <a:rPr lang="en-US" sz="2400" dirty="0"/>
              <a:t>Classical transform</a:t>
            </a:r>
          </a:p>
          <a:p>
            <a:pPr algn="ctr"/>
            <a:r>
              <a:rPr lang="en-US" sz="2400" dirty="0"/>
              <a:t>(e.g., Fourier)</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709991" y="4099108"/>
            <a:ext cx="2948597" cy="461665"/>
          </a:xfrm>
          <a:prstGeom prst="rect">
            <a:avLst/>
          </a:prstGeom>
          <a:noFill/>
        </p:spPr>
        <p:txBody>
          <a:bodyPr wrap="square" rtlCol="0">
            <a:spAutoFit/>
          </a:bodyPr>
          <a:lstStyle/>
          <a:p>
            <a:pPr algn="ctr"/>
            <a:r>
              <a:rPr lang="en-US" sz="2400" dirty="0"/>
              <a:t>inverse transform</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860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21" grpId="0"/>
      <p:bldP spid="2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Classical method to solve PDEs, when unlucky (usually):</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6</a:t>
            </a:fld>
            <a:endParaRPr lang="en-US"/>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7" name="Freeform: Shape 6">
            <a:extLst>
              <a:ext uri="{FF2B5EF4-FFF2-40B4-BE49-F238E27FC236}">
                <a16:creationId xmlns:a16="http://schemas.microsoft.com/office/drawing/2014/main" id="{D873E0A6-F2B2-4B74-AC38-B28461245712}"/>
              </a:ext>
            </a:extLst>
          </p:cNvPr>
          <p:cNvSpPr/>
          <p:nvPr/>
        </p:nvSpPr>
        <p:spPr>
          <a:xfrm>
            <a:off x="2245838" y="2355574"/>
            <a:ext cx="7465460" cy="2824704"/>
          </a:xfrm>
          <a:custGeom>
            <a:avLst/>
            <a:gdLst>
              <a:gd name="connsiteX0" fmla="*/ 646449 w 7465460"/>
              <a:gd name="connsiteY0" fmla="*/ 2653748 h 2824704"/>
              <a:gd name="connsiteX1" fmla="*/ 507301 w 7465460"/>
              <a:gd name="connsiteY1" fmla="*/ 2454965 h 2824704"/>
              <a:gd name="connsiteX2" fmla="*/ 487423 w 7465460"/>
              <a:gd name="connsiteY2" fmla="*/ 2385391 h 2824704"/>
              <a:gd name="connsiteX3" fmla="*/ 457605 w 7465460"/>
              <a:gd name="connsiteY3" fmla="*/ 2276061 h 2824704"/>
              <a:gd name="connsiteX4" fmla="*/ 467545 w 7465460"/>
              <a:gd name="connsiteY4" fmla="*/ 2027583 h 2824704"/>
              <a:gd name="connsiteX5" fmla="*/ 477484 w 7465460"/>
              <a:gd name="connsiteY5" fmla="*/ 1997765 h 2824704"/>
              <a:gd name="connsiteX6" fmla="*/ 497362 w 7465460"/>
              <a:gd name="connsiteY6" fmla="*/ 1928191 h 2824704"/>
              <a:gd name="connsiteX7" fmla="*/ 517240 w 7465460"/>
              <a:gd name="connsiteY7" fmla="*/ 1888435 h 2824704"/>
              <a:gd name="connsiteX8" fmla="*/ 547058 w 7465460"/>
              <a:gd name="connsiteY8" fmla="*/ 1828800 h 2824704"/>
              <a:gd name="connsiteX9" fmla="*/ 566936 w 7465460"/>
              <a:gd name="connsiteY9" fmla="*/ 1759226 h 2824704"/>
              <a:gd name="connsiteX10" fmla="*/ 586814 w 7465460"/>
              <a:gd name="connsiteY10" fmla="*/ 1729409 h 2824704"/>
              <a:gd name="connsiteX11" fmla="*/ 616632 w 7465460"/>
              <a:gd name="connsiteY11" fmla="*/ 1679713 h 2824704"/>
              <a:gd name="connsiteX12" fmla="*/ 626571 w 7465460"/>
              <a:gd name="connsiteY12" fmla="*/ 1649896 h 2824704"/>
              <a:gd name="connsiteX13" fmla="*/ 656388 w 7465460"/>
              <a:gd name="connsiteY13" fmla="*/ 1610139 h 2824704"/>
              <a:gd name="connsiteX14" fmla="*/ 676266 w 7465460"/>
              <a:gd name="connsiteY14" fmla="*/ 1580322 h 2824704"/>
              <a:gd name="connsiteX15" fmla="*/ 706084 w 7465460"/>
              <a:gd name="connsiteY15" fmla="*/ 1570383 h 2824704"/>
              <a:gd name="connsiteX16" fmla="*/ 755779 w 7465460"/>
              <a:gd name="connsiteY16" fmla="*/ 1530626 h 2824704"/>
              <a:gd name="connsiteX17" fmla="*/ 795536 w 7465460"/>
              <a:gd name="connsiteY17" fmla="*/ 1490869 h 2824704"/>
              <a:gd name="connsiteX18" fmla="*/ 855171 w 7465460"/>
              <a:gd name="connsiteY18" fmla="*/ 1431235 h 2824704"/>
              <a:gd name="connsiteX19" fmla="*/ 914805 w 7465460"/>
              <a:gd name="connsiteY19" fmla="*/ 1371600 h 2824704"/>
              <a:gd name="connsiteX20" fmla="*/ 984379 w 7465460"/>
              <a:gd name="connsiteY20" fmla="*/ 1331843 h 2824704"/>
              <a:gd name="connsiteX21" fmla="*/ 1024136 w 7465460"/>
              <a:gd name="connsiteY21" fmla="*/ 1311965 h 2824704"/>
              <a:gd name="connsiteX22" fmla="*/ 1173223 w 7465460"/>
              <a:gd name="connsiteY22" fmla="*/ 1321904 h 2824704"/>
              <a:gd name="connsiteX23" fmla="*/ 1262675 w 7465460"/>
              <a:gd name="connsiteY23" fmla="*/ 1361661 h 2824704"/>
              <a:gd name="connsiteX24" fmla="*/ 1302432 w 7465460"/>
              <a:gd name="connsiteY24" fmla="*/ 1371600 h 2824704"/>
              <a:gd name="connsiteX25" fmla="*/ 1431640 w 7465460"/>
              <a:gd name="connsiteY25" fmla="*/ 1431235 h 2824704"/>
              <a:gd name="connsiteX26" fmla="*/ 1511153 w 7465460"/>
              <a:gd name="connsiteY26" fmla="*/ 1451113 h 2824704"/>
              <a:gd name="connsiteX27" fmla="*/ 1630423 w 7465460"/>
              <a:gd name="connsiteY27" fmla="*/ 1441174 h 2824704"/>
              <a:gd name="connsiteX28" fmla="*/ 1749692 w 7465460"/>
              <a:gd name="connsiteY28" fmla="*/ 1371600 h 2824704"/>
              <a:gd name="connsiteX29" fmla="*/ 1779510 w 7465460"/>
              <a:gd name="connsiteY29" fmla="*/ 1351722 h 2824704"/>
              <a:gd name="connsiteX30" fmla="*/ 1809327 w 7465460"/>
              <a:gd name="connsiteY30" fmla="*/ 1311965 h 2824704"/>
              <a:gd name="connsiteX31" fmla="*/ 1839145 w 7465460"/>
              <a:gd name="connsiteY31" fmla="*/ 1282148 h 2824704"/>
              <a:gd name="connsiteX32" fmla="*/ 1849084 w 7465460"/>
              <a:gd name="connsiteY32" fmla="*/ 1252330 h 2824704"/>
              <a:gd name="connsiteX33" fmla="*/ 1868962 w 7465460"/>
              <a:gd name="connsiteY33" fmla="*/ 1182756 h 2824704"/>
              <a:gd name="connsiteX34" fmla="*/ 1859023 w 7465460"/>
              <a:gd name="connsiteY34" fmla="*/ 1103243 h 2824704"/>
              <a:gd name="connsiteX35" fmla="*/ 1809327 w 7465460"/>
              <a:gd name="connsiteY35" fmla="*/ 1053548 h 2824704"/>
              <a:gd name="connsiteX36" fmla="*/ 1670179 w 7465460"/>
              <a:gd name="connsiteY36" fmla="*/ 1023730 h 2824704"/>
              <a:gd name="connsiteX37" fmla="*/ 984379 w 7465460"/>
              <a:gd name="connsiteY37" fmla="*/ 1083365 h 2824704"/>
              <a:gd name="connsiteX38" fmla="*/ 904866 w 7465460"/>
              <a:gd name="connsiteY38" fmla="*/ 1123122 h 2824704"/>
              <a:gd name="connsiteX39" fmla="*/ 775658 w 7465460"/>
              <a:gd name="connsiteY39" fmla="*/ 1232452 h 2824704"/>
              <a:gd name="connsiteX40" fmla="*/ 735901 w 7465460"/>
              <a:gd name="connsiteY40" fmla="*/ 1302026 h 2824704"/>
              <a:gd name="connsiteX41" fmla="*/ 706084 w 7465460"/>
              <a:gd name="connsiteY41" fmla="*/ 1371600 h 2824704"/>
              <a:gd name="connsiteX42" fmla="*/ 676266 w 7465460"/>
              <a:gd name="connsiteY42" fmla="*/ 1520687 h 2824704"/>
              <a:gd name="connsiteX43" fmla="*/ 686205 w 7465460"/>
              <a:gd name="connsiteY43" fmla="*/ 1639956 h 2824704"/>
              <a:gd name="connsiteX44" fmla="*/ 745840 w 7465460"/>
              <a:gd name="connsiteY44" fmla="*/ 1719469 h 2824704"/>
              <a:gd name="connsiteX45" fmla="*/ 805475 w 7465460"/>
              <a:gd name="connsiteY45" fmla="*/ 1749287 h 2824704"/>
              <a:gd name="connsiteX46" fmla="*/ 944623 w 7465460"/>
              <a:gd name="connsiteY46" fmla="*/ 1789043 h 2824704"/>
              <a:gd name="connsiteX47" fmla="*/ 1262675 w 7465460"/>
              <a:gd name="connsiteY47" fmla="*/ 1749287 h 2824704"/>
              <a:gd name="connsiteX48" fmla="*/ 1381945 w 7465460"/>
              <a:gd name="connsiteY48" fmla="*/ 1689652 h 2824704"/>
              <a:gd name="connsiteX49" fmla="*/ 1421701 w 7465460"/>
              <a:gd name="connsiteY49" fmla="*/ 1659835 h 2824704"/>
              <a:gd name="connsiteX50" fmla="*/ 1441579 w 7465460"/>
              <a:gd name="connsiteY50" fmla="*/ 1639956 h 2824704"/>
              <a:gd name="connsiteX51" fmla="*/ 1381945 w 7465460"/>
              <a:gd name="connsiteY51" fmla="*/ 1669774 h 2824704"/>
              <a:gd name="connsiteX52" fmla="*/ 1322310 w 7465460"/>
              <a:gd name="connsiteY52" fmla="*/ 1689652 h 2824704"/>
              <a:gd name="connsiteX53" fmla="*/ 1173223 w 7465460"/>
              <a:gd name="connsiteY53" fmla="*/ 1769165 h 2824704"/>
              <a:gd name="connsiteX54" fmla="*/ 974440 w 7465460"/>
              <a:gd name="connsiteY54" fmla="*/ 1848678 h 2824704"/>
              <a:gd name="connsiteX55" fmla="*/ 875049 w 7465460"/>
              <a:gd name="connsiteY55" fmla="*/ 1888435 h 2824704"/>
              <a:gd name="connsiteX56" fmla="*/ 765719 w 7465460"/>
              <a:gd name="connsiteY56" fmla="*/ 1928191 h 2824704"/>
              <a:gd name="connsiteX57" fmla="*/ 487423 w 7465460"/>
              <a:gd name="connsiteY57" fmla="*/ 1977887 h 2824704"/>
              <a:gd name="connsiteX58" fmla="*/ 298579 w 7465460"/>
              <a:gd name="connsiteY58" fmla="*/ 1958009 h 2824704"/>
              <a:gd name="connsiteX59" fmla="*/ 258823 w 7465460"/>
              <a:gd name="connsiteY59" fmla="*/ 1928191 h 2824704"/>
              <a:gd name="connsiteX60" fmla="*/ 169371 w 7465460"/>
              <a:gd name="connsiteY60" fmla="*/ 1798983 h 2824704"/>
              <a:gd name="connsiteX61" fmla="*/ 50101 w 7465460"/>
              <a:gd name="connsiteY61" fmla="*/ 1510748 h 2824704"/>
              <a:gd name="connsiteX62" fmla="*/ 20284 w 7465460"/>
              <a:gd name="connsiteY62" fmla="*/ 1411356 h 2824704"/>
              <a:gd name="connsiteX63" fmla="*/ 10345 w 7465460"/>
              <a:gd name="connsiteY63" fmla="*/ 1311965 h 2824704"/>
              <a:gd name="connsiteX64" fmla="*/ 405 w 7465460"/>
              <a:gd name="connsiteY64" fmla="*/ 1232452 h 2824704"/>
              <a:gd name="connsiteX65" fmla="*/ 10345 w 7465460"/>
              <a:gd name="connsiteY65" fmla="*/ 1143000 h 2824704"/>
              <a:gd name="connsiteX66" fmla="*/ 50101 w 7465460"/>
              <a:gd name="connsiteY66" fmla="*/ 1133061 h 2824704"/>
              <a:gd name="connsiteX67" fmla="*/ 149492 w 7465460"/>
              <a:gd name="connsiteY67" fmla="*/ 1222513 h 2824704"/>
              <a:gd name="connsiteX68" fmla="*/ 219066 w 7465460"/>
              <a:gd name="connsiteY68" fmla="*/ 1311965 h 2824704"/>
              <a:gd name="connsiteX69" fmla="*/ 407910 w 7465460"/>
              <a:gd name="connsiteY69" fmla="*/ 1520687 h 2824704"/>
              <a:gd name="connsiteX70" fmla="*/ 507301 w 7465460"/>
              <a:gd name="connsiteY70" fmla="*/ 1630017 h 2824704"/>
              <a:gd name="connsiteX71" fmla="*/ 716023 w 7465460"/>
              <a:gd name="connsiteY71" fmla="*/ 1798983 h 2824704"/>
              <a:gd name="connsiteX72" fmla="*/ 815414 w 7465460"/>
              <a:gd name="connsiteY72" fmla="*/ 1848678 h 2824704"/>
              <a:gd name="connsiteX73" fmla="*/ 904866 w 7465460"/>
              <a:gd name="connsiteY73" fmla="*/ 1858617 h 2824704"/>
              <a:gd name="connsiteX74" fmla="*/ 1063892 w 7465460"/>
              <a:gd name="connsiteY74" fmla="*/ 1818861 h 2824704"/>
              <a:gd name="connsiteX75" fmla="*/ 1143405 w 7465460"/>
              <a:gd name="connsiteY75" fmla="*/ 1759226 h 2824704"/>
              <a:gd name="connsiteX76" fmla="*/ 1222919 w 7465460"/>
              <a:gd name="connsiteY76" fmla="*/ 1689652 h 2824704"/>
              <a:gd name="connsiteX77" fmla="*/ 1332249 w 7465460"/>
              <a:gd name="connsiteY77" fmla="*/ 1520687 h 2824704"/>
              <a:gd name="connsiteX78" fmla="*/ 1381945 w 7465460"/>
              <a:gd name="connsiteY78" fmla="*/ 1341783 h 2824704"/>
              <a:gd name="connsiteX79" fmla="*/ 1372005 w 7465460"/>
              <a:gd name="connsiteY79" fmla="*/ 1192696 h 2824704"/>
              <a:gd name="connsiteX80" fmla="*/ 1332249 w 7465460"/>
              <a:gd name="connsiteY80" fmla="*/ 1143000 h 2824704"/>
              <a:gd name="connsiteX81" fmla="*/ 1282553 w 7465460"/>
              <a:gd name="connsiteY81" fmla="*/ 1103243 h 2824704"/>
              <a:gd name="connsiteX82" fmla="*/ 1153345 w 7465460"/>
              <a:gd name="connsiteY82" fmla="*/ 1063487 h 2824704"/>
              <a:gd name="connsiteX83" fmla="*/ 954562 w 7465460"/>
              <a:gd name="connsiteY83" fmla="*/ 1133061 h 2824704"/>
              <a:gd name="connsiteX84" fmla="*/ 934684 w 7465460"/>
              <a:gd name="connsiteY84" fmla="*/ 1192696 h 2824704"/>
              <a:gd name="connsiteX85" fmla="*/ 984379 w 7465460"/>
              <a:gd name="connsiteY85" fmla="*/ 1500809 h 2824704"/>
              <a:gd name="connsiteX86" fmla="*/ 1014197 w 7465460"/>
              <a:gd name="connsiteY86" fmla="*/ 1560443 h 2824704"/>
              <a:gd name="connsiteX87" fmla="*/ 1103649 w 7465460"/>
              <a:gd name="connsiteY87" fmla="*/ 1610139 h 2824704"/>
              <a:gd name="connsiteX88" fmla="*/ 1203040 w 7465460"/>
              <a:gd name="connsiteY88" fmla="*/ 1590261 h 2824704"/>
              <a:gd name="connsiteX89" fmla="*/ 1262675 w 7465460"/>
              <a:gd name="connsiteY89" fmla="*/ 1550504 h 2824704"/>
              <a:gd name="connsiteX90" fmla="*/ 1312371 w 7465460"/>
              <a:gd name="connsiteY90" fmla="*/ 1500809 h 2824704"/>
              <a:gd name="connsiteX91" fmla="*/ 1401823 w 7465460"/>
              <a:gd name="connsiteY91" fmla="*/ 1341783 h 2824704"/>
              <a:gd name="connsiteX92" fmla="*/ 1421701 w 7465460"/>
              <a:gd name="connsiteY92" fmla="*/ 1252330 h 2824704"/>
              <a:gd name="connsiteX93" fmla="*/ 1401823 w 7465460"/>
              <a:gd name="connsiteY93" fmla="*/ 1073426 h 2824704"/>
              <a:gd name="connsiteX94" fmla="*/ 1342188 w 7465460"/>
              <a:gd name="connsiteY94" fmla="*/ 1013791 h 2824704"/>
              <a:gd name="connsiteX95" fmla="*/ 1143405 w 7465460"/>
              <a:gd name="connsiteY95" fmla="*/ 934278 h 2824704"/>
              <a:gd name="connsiteX96" fmla="*/ 944623 w 7465460"/>
              <a:gd name="connsiteY96" fmla="*/ 944217 h 2824704"/>
              <a:gd name="connsiteX97" fmla="*/ 815414 w 7465460"/>
              <a:gd name="connsiteY97" fmla="*/ 1043609 h 2824704"/>
              <a:gd name="connsiteX98" fmla="*/ 775658 w 7465460"/>
              <a:gd name="connsiteY98" fmla="*/ 1113183 h 2824704"/>
              <a:gd name="connsiteX99" fmla="*/ 735901 w 7465460"/>
              <a:gd name="connsiteY99" fmla="*/ 1252330 h 2824704"/>
              <a:gd name="connsiteX100" fmla="*/ 765719 w 7465460"/>
              <a:gd name="connsiteY100" fmla="*/ 1391478 h 2824704"/>
              <a:gd name="connsiteX101" fmla="*/ 815414 w 7465460"/>
              <a:gd name="connsiteY101" fmla="*/ 1401417 h 2824704"/>
              <a:gd name="connsiteX102" fmla="*/ 1014197 w 7465460"/>
              <a:gd name="connsiteY102" fmla="*/ 1321904 h 2824704"/>
              <a:gd name="connsiteX103" fmla="*/ 1113588 w 7465460"/>
              <a:gd name="connsiteY103" fmla="*/ 1282148 h 2824704"/>
              <a:gd name="connsiteX104" fmla="*/ 1222919 w 7465460"/>
              <a:gd name="connsiteY104" fmla="*/ 1222513 h 2824704"/>
              <a:gd name="connsiteX105" fmla="*/ 1342188 w 7465460"/>
              <a:gd name="connsiteY105" fmla="*/ 1172817 h 2824704"/>
              <a:gd name="connsiteX106" fmla="*/ 1461458 w 7465460"/>
              <a:gd name="connsiteY106" fmla="*/ 1113183 h 2824704"/>
              <a:gd name="connsiteX107" fmla="*/ 1849084 w 7465460"/>
              <a:gd name="connsiteY107" fmla="*/ 1013791 h 2824704"/>
              <a:gd name="connsiteX108" fmla="*/ 1978292 w 7465460"/>
              <a:gd name="connsiteY108" fmla="*/ 1003852 h 2824704"/>
              <a:gd name="connsiteX109" fmla="*/ 2226771 w 7465460"/>
              <a:gd name="connsiteY109" fmla="*/ 1033669 h 2824704"/>
              <a:gd name="connsiteX110" fmla="*/ 2355979 w 7465460"/>
              <a:gd name="connsiteY110" fmla="*/ 1073426 h 2824704"/>
              <a:gd name="connsiteX111" fmla="*/ 2683971 w 7465460"/>
              <a:gd name="connsiteY111" fmla="*/ 1262269 h 2824704"/>
              <a:gd name="connsiteX112" fmla="*/ 2773423 w 7465460"/>
              <a:gd name="connsiteY112" fmla="*/ 1331843 h 2824704"/>
              <a:gd name="connsiteX113" fmla="*/ 2872814 w 7465460"/>
              <a:gd name="connsiteY113" fmla="*/ 1411356 h 2824704"/>
              <a:gd name="connsiteX114" fmla="*/ 2674032 w 7465460"/>
              <a:gd name="connsiteY114" fmla="*/ 1431235 h 2824704"/>
              <a:gd name="connsiteX115" fmla="*/ 2326162 w 7465460"/>
              <a:gd name="connsiteY115" fmla="*/ 1401417 h 2824704"/>
              <a:gd name="connsiteX116" fmla="*/ 2008110 w 7465460"/>
              <a:gd name="connsiteY116" fmla="*/ 1351722 h 2824704"/>
              <a:gd name="connsiteX117" fmla="*/ 1928597 w 7465460"/>
              <a:gd name="connsiteY117" fmla="*/ 1331843 h 2824704"/>
              <a:gd name="connsiteX118" fmla="*/ 1829205 w 7465460"/>
              <a:gd name="connsiteY118" fmla="*/ 1311965 h 2824704"/>
              <a:gd name="connsiteX119" fmla="*/ 1799388 w 7465460"/>
              <a:gd name="connsiteY119" fmla="*/ 1292087 h 2824704"/>
              <a:gd name="connsiteX120" fmla="*/ 1839145 w 7465460"/>
              <a:gd name="connsiteY120" fmla="*/ 1252330 h 2824704"/>
              <a:gd name="connsiteX121" fmla="*/ 2077684 w 7465460"/>
              <a:gd name="connsiteY121" fmla="*/ 1103243 h 2824704"/>
              <a:gd name="connsiteX122" fmla="*/ 2216832 w 7465460"/>
              <a:gd name="connsiteY122" fmla="*/ 974035 h 2824704"/>
              <a:gd name="connsiteX123" fmla="*/ 2336101 w 7465460"/>
              <a:gd name="connsiteY123" fmla="*/ 834887 h 2824704"/>
              <a:gd name="connsiteX124" fmla="*/ 2415614 w 7465460"/>
              <a:gd name="connsiteY124" fmla="*/ 675861 h 2824704"/>
              <a:gd name="connsiteX125" fmla="*/ 2385797 w 7465460"/>
              <a:gd name="connsiteY125" fmla="*/ 655983 h 2824704"/>
              <a:gd name="connsiteX126" fmla="*/ 2256588 w 7465460"/>
              <a:gd name="connsiteY126" fmla="*/ 705678 h 2824704"/>
              <a:gd name="connsiteX127" fmla="*/ 2187014 w 7465460"/>
              <a:gd name="connsiteY127" fmla="*/ 824948 h 2824704"/>
              <a:gd name="connsiteX128" fmla="*/ 2167136 w 7465460"/>
              <a:gd name="connsiteY128" fmla="*/ 904461 h 2824704"/>
              <a:gd name="connsiteX129" fmla="*/ 2187014 w 7465460"/>
              <a:gd name="connsiteY129" fmla="*/ 1182756 h 2824704"/>
              <a:gd name="connsiteX130" fmla="*/ 2216832 w 7465460"/>
              <a:gd name="connsiteY130" fmla="*/ 1262269 h 2824704"/>
              <a:gd name="connsiteX131" fmla="*/ 2266527 w 7465460"/>
              <a:gd name="connsiteY131" fmla="*/ 1331843 h 2824704"/>
              <a:gd name="connsiteX132" fmla="*/ 2385797 w 7465460"/>
              <a:gd name="connsiteY132" fmla="*/ 1421296 h 2824704"/>
              <a:gd name="connsiteX133" fmla="*/ 2534884 w 7465460"/>
              <a:gd name="connsiteY133" fmla="*/ 1451113 h 2824704"/>
              <a:gd name="connsiteX134" fmla="*/ 2723727 w 7465460"/>
              <a:gd name="connsiteY134" fmla="*/ 1441174 h 2824704"/>
              <a:gd name="connsiteX135" fmla="*/ 2833058 w 7465460"/>
              <a:gd name="connsiteY135" fmla="*/ 1421296 h 2824704"/>
              <a:gd name="connsiteX136" fmla="*/ 3170988 w 7465460"/>
              <a:gd name="connsiteY136" fmla="*/ 1311965 h 2824704"/>
              <a:gd name="connsiteX137" fmla="*/ 3270379 w 7465460"/>
              <a:gd name="connsiteY137" fmla="*/ 1272209 h 2824704"/>
              <a:gd name="connsiteX138" fmla="*/ 3459223 w 7465460"/>
              <a:gd name="connsiteY138" fmla="*/ 1133061 h 2824704"/>
              <a:gd name="connsiteX139" fmla="*/ 3489040 w 7465460"/>
              <a:gd name="connsiteY139" fmla="*/ 1083365 h 2824704"/>
              <a:gd name="connsiteX140" fmla="*/ 3260440 w 7465460"/>
              <a:gd name="connsiteY140" fmla="*/ 1093304 h 2824704"/>
              <a:gd name="connsiteX141" fmla="*/ 2793301 w 7465460"/>
              <a:gd name="connsiteY141" fmla="*/ 1252330 h 2824704"/>
              <a:gd name="connsiteX142" fmla="*/ 2524945 w 7465460"/>
              <a:gd name="connsiteY142" fmla="*/ 1341783 h 2824704"/>
              <a:gd name="connsiteX143" fmla="*/ 2177075 w 7465460"/>
              <a:gd name="connsiteY143" fmla="*/ 1451113 h 2824704"/>
              <a:gd name="connsiteX144" fmla="*/ 1988232 w 7465460"/>
              <a:gd name="connsiteY144" fmla="*/ 1461052 h 2824704"/>
              <a:gd name="connsiteX145" fmla="*/ 1829205 w 7465460"/>
              <a:gd name="connsiteY145" fmla="*/ 1391478 h 2824704"/>
              <a:gd name="connsiteX146" fmla="*/ 1680119 w 7465460"/>
              <a:gd name="connsiteY146" fmla="*/ 1033669 h 2824704"/>
              <a:gd name="connsiteX147" fmla="*/ 1719875 w 7465460"/>
              <a:gd name="connsiteY147" fmla="*/ 934278 h 2824704"/>
              <a:gd name="connsiteX148" fmla="*/ 1749692 w 7465460"/>
              <a:gd name="connsiteY148" fmla="*/ 914400 h 2824704"/>
              <a:gd name="connsiteX149" fmla="*/ 1759632 w 7465460"/>
              <a:gd name="connsiteY149" fmla="*/ 944217 h 2824704"/>
              <a:gd name="connsiteX150" fmla="*/ 1680119 w 7465460"/>
              <a:gd name="connsiteY150" fmla="*/ 1282148 h 2824704"/>
              <a:gd name="connsiteX151" fmla="*/ 1670179 w 7465460"/>
              <a:gd name="connsiteY151" fmla="*/ 1470991 h 2824704"/>
              <a:gd name="connsiteX152" fmla="*/ 1690058 w 7465460"/>
              <a:gd name="connsiteY152" fmla="*/ 1630017 h 2824704"/>
              <a:gd name="connsiteX153" fmla="*/ 1699997 w 7465460"/>
              <a:gd name="connsiteY153" fmla="*/ 1510748 h 2824704"/>
              <a:gd name="connsiteX154" fmla="*/ 1650301 w 7465460"/>
              <a:gd name="connsiteY154" fmla="*/ 1143000 h 2824704"/>
              <a:gd name="connsiteX155" fmla="*/ 1531032 w 7465460"/>
              <a:gd name="connsiteY155" fmla="*/ 904461 h 2824704"/>
              <a:gd name="connsiteX156" fmla="*/ 1441579 w 7465460"/>
              <a:gd name="connsiteY156" fmla="*/ 795130 h 2824704"/>
              <a:gd name="connsiteX157" fmla="*/ 1372005 w 7465460"/>
              <a:gd name="connsiteY157" fmla="*/ 735496 h 2824704"/>
              <a:gd name="connsiteX158" fmla="*/ 1342188 w 7465460"/>
              <a:gd name="connsiteY158" fmla="*/ 725556 h 2824704"/>
              <a:gd name="connsiteX159" fmla="*/ 1401823 w 7465460"/>
              <a:gd name="connsiteY159" fmla="*/ 755374 h 2824704"/>
              <a:gd name="connsiteX160" fmla="*/ 1680119 w 7465460"/>
              <a:gd name="connsiteY160" fmla="*/ 775252 h 2824704"/>
              <a:gd name="connsiteX161" fmla="*/ 1868962 w 7465460"/>
              <a:gd name="connsiteY161" fmla="*/ 805069 h 2824704"/>
              <a:gd name="connsiteX162" fmla="*/ 2415614 w 7465460"/>
              <a:gd name="connsiteY162" fmla="*/ 904461 h 2824704"/>
              <a:gd name="connsiteX163" fmla="*/ 2584579 w 7465460"/>
              <a:gd name="connsiteY163" fmla="*/ 924339 h 2824704"/>
              <a:gd name="connsiteX164" fmla="*/ 2703849 w 7465460"/>
              <a:gd name="connsiteY164" fmla="*/ 904461 h 2824704"/>
              <a:gd name="connsiteX165" fmla="*/ 2823119 w 7465460"/>
              <a:gd name="connsiteY165" fmla="*/ 795130 h 2824704"/>
              <a:gd name="connsiteX166" fmla="*/ 2872814 w 7465460"/>
              <a:gd name="connsiteY166" fmla="*/ 805069 h 2824704"/>
              <a:gd name="connsiteX167" fmla="*/ 2932449 w 7465460"/>
              <a:gd name="connsiteY167" fmla="*/ 944217 h 2824704"/>
              <a:gd name="connsiteX168" fmla="*/ 2882753 w 7465460"/>
              <a:gd name="connsiteY168" fmla="*/ 1063487 h 2824704"/>
              <a:gd name="connsiteX169" fmla="*/ 2773423 w 7465460"/>
              <a:gd name="connsiteY169" fmla="*/ 1172817 h 2824704"/>
              <a:gd name="connsiteX170" fmla="*/ 2107501 w 7465460"/>
              <a:gd name="connsiteY170" fmla="*/ 1580322 h 2824704"/>
              <a:gd name="connsiteX171" fmla="*/ 1918658 w 7465460"/>
              <a:gd name="connsiteY171" fmla="*/ 1620078 h 2824704"/>
              <a:gd name="connsiteX172" fmla="*/ 1640362 w 7465460"/>
              <a:gd name="connsiteY172" fmla="*/ 1560443 h 2824704"/>
              <a:gd name="connsiteX173" fmla="*/ 1511153 w 7465460"/>
              <a:gd name="connsiteY173" fmla="*/ 1202635 h 2824704"/>
              <a:gd name="connsiteX174" fmla="*/ 1570788 w 7465460"/>
              <a:gd name="connsiteY174" fmla="*/ 815009 h 2824704"/>
              <a:gd name="connsiteX175" fmla="*/ 1650301 w 7465460"/>
              <a:gd name="connsiteY175" fmla="*/ 685800 h 2824704"/>
              <a:gd name="connsiteX176" fmla="*/ 1789449 w 7465460"/>
              <a:gd name="connsiteY176" fmla="*/ 665922 h 2824704"/>
              <a:gd name="connsiteX177" fmla="*/ 1918658 w 7465460"/>
              <a:gd name="connsiteY177" fmla="*/ 884583 h 2824704"/>
              <a:gd name="connsiteX178" fmla="*/ 1988232 w 7465460"/>
              <a:gd name="connsiteY178" fmla="*/ 1083365 h 2824704"/>
              <a:gd name="connsiteX179" fmla="*/ 1998171 w 7465460"/>
              <a:gd name="connsiteY179" fmla="*/ 1162878 h 2824704"/>
              <a:gd name="connsiteX180" fmla="*/ 1958414 w 7465460"/>
              <a:gd name="connsiteY180" fmla="*/ 1143000 h 2824704"/>
              <a:gd name="connsiteX181" fmla="*/ 1868962 w 7465460"/>
              <a:gd name="connsiteY181" fmla="*/ 1083365 h 2824704"/>
              <a:gd name="connsiteX182" fmla="*/ 1660240 w 7465460"/>
              <a:gd name="connsiteY182" fmla="*/ 983974 h 2824704"/>
              <a:gd name="connsiteX183" fmla="*/ 1332249 w 7465460"/>
              <a:gd name="connsiteY183" fmla="*/ 934278 h 2824704"/>
              <a:gd name="connsiteX184" fmla="*/ 1232858 w 7465460"/>
              <a:gd name="connsiteY184" fmla="*/ 974035 h 2824704"/>
              <a:gd name="connsiteX185" fmla="*/ 1113588 w 7465460"/>
              <a:gd name="connsiteY185" fmla="*/ 1302026 h 2824704"/>
              <a:gd name="connsiteX186" fmla="*/ 1123527 w 7465460"/>
              <a:gd name="connsiteY186" fmla="*/ 1480930 h 2824704"/>
              <a:gd name="connsiteX187" fmla="*/ 1302432 w 7465460"/>
              <a:gd name="connsiteY187" fmla="*/ 1749287 h 2824704"/>
              <a:gd name="connsiteX188" fmla="*/ 1461458 w 7465460"/>
              <a:gd name="connsiteY188" fmla="*/ 1808922 h 2824704"/>
              <a:gd name="connsiteX189" fmla="*/ 1630423 w 7465460"/>
              <a:gd name="connsiteY189" fmla="*/ 1818861 h 2824704"/>
              <a:gd name="connsiteX190" fmla="*/ 1868962 w 7465460"/>
              <a:gd name="connsiteY190" fmla="*/ 1759226 h 2824704"/>
              <a:gd name="connsiteX191" fmla="*/ 2157197 w 7465460"/>
              <a:gd name="connsiteY191" fmla="*/ 1580322 h 2824704"/>
              <a:gd name="connsiteX192" fmla="*/ 2296345 w 7465460"/>
              <a:gd name="connsiteY192" fmla="*/ 1520687 h 2824704"/>
              <a:gd name="connsiteX193" fmla="*/ 2326162 w 7465460"/>
              <a:gd name="connsiteY193" fmla="*/ 1540565 h 2824704"/>
              <a:gd name="connsiteX194" fmla="*/ 2276466 w 7465460"/>
              <a:gd name="connsiteY194" fmla="*/ 1729409 h 2824704"/>
              <a:gd name="connsiteX195" fmla="*/ 1968353 w 7465460"/>
              <a:gd name="connsiteY195" fmla="*/ 1918252 h 2824704"/>
              <a:gd name="connsiteX196" fmla="*/ 1640362 w 7465460"/>
              <a:gd name="connsiteY196" fmla="*/ 1958009 h 2824704"/>
              <a:gd name="connsiteX197" fmla="*/ 1262675 w 7465460"/>
              <a:gd name="connsiteY197" fmla="*/ 1888435 h 2824704"/>
              <a:gd name="connsiteX198" fmla="*/ 914805 w 7465460"/>
              <a:gd name="connsiteY198" fmla="*/ 1590261 h 2824704"/>
              <a:gd name="connsiteX199" fmla="*/ 745840 w 7465460"/>
              <a:gd name="connsiteY199" fmla="*/ 1192696 h 2824704"/>
              <a:gd name="connsiteX200" fmla="*/ 735901 w 7465460"/>
              <a:gd name="connsiteY200" fmla="*/ 983974 h 2824704"/>
              <a:gd name="connsiteX201" fmla="*/ 745840 w 7465460"/>
              <a:gd name="connsiteY201" fmla="*/ 914400 h 2824704"/>
              <a:gd name="connsiteX202" fmla="*/ 805475 w 7465460"/>
              <a:gd name="connsiteY202" fmla="*/ 944217 h 2824704"/>
              <a:gd name="connsiteX203" fmla="*/ 1212979 w 7465460"/>
              <a:gd name="connsiteY203" fmla="*/ 1351722 h 2824704"/>
              <a:gd name="connsiteX204" fmla="*/ 1302432 w 7465460"/>
              <a:gd name="connsiteY204" fmla="*/ 1391478 h 2824704"/>
              <a:gd name="connsiteX205" fmla="*/ 1352127 w 7465460"/>
              <a:gd name="connsiteY205" fmla="*/ 1371600 h 2824704"/>
              <a:gd name="connsiteX206" fmla="*/ 1232858 w 7465460"/>
              <a:gd name="connsiteY206" fmla="*/ 1123122 h 2824704"/>
              <a:gd name="connsiteX207" fmla="*/ 1093710 w 7465460"/>
              <a:gd name="connsiteY207" fmla="*/ 1023730 h 2824704"/>
              <a:gd name="connsiteX208" fmla="*/ 755779 w 7465460"/>
              <a:gd name="connsiteY208" fmla="*/ 944217 h 2824704"/>
              <a:gd name="connsiteX209" fmla="*/ 586814 w 7465460"/>
              <a:gd name="connsiteY209" fmla="*/ 993913 h 2824704"/>
              <a:gd name="connsiteX210" fmla="*/ 556997 w 7465460"/>
              <a:gd name="connsiteY210" fmla="*/ 1103243 h 2824704"/>
              <a:gd name="connsiteX211" fmla="*/ 696145 w 7465460"/>
              <a:gd name="connsiteY211" fmla="*/ 1421296 h 2824704"/>
              <a:gd name="connsiteX212" fmla="*/ 1093710 w 7465460"/>
              <a:gd name="connsiteY212" fmla="*/ 1699591 h 2824704"/>
              <a:gd name="connsiteX213" fmla="*/ 1262675 w 7465460"/>
              <a:gd name="connsiteY213" fmla="*/ 1709530 h 2824704"/>
              <a:gd name="connsiteX214" fmla="*/ 1441579 w 7465460"/>
              <a:gd name="connsiteY214" fmla="*/ 1679713 h 2824704"/>
              <a:gd name="connsiteX215" fmla="*/ 1699997 w 7465460"/>
              <a:gd name="connsiteY215" fmla="*/ 1510748 h 2824704"/>
              <a:gd name="connsiteX216" fmla="*/ 1928597 w 7465460"/>
              <a:gd name="connsiteY216" fmla="*/ 1143000 h 2824704"/>
              <a:gd name="connsiteX217" fmla="*/ 1998171 w 7465460"/>
              <a:gd name="connsiteY217" fmla="*/ 894522 h 2824704"/>
              <a:gd name="connsiteX218" fmla="*/ 2037927 w 7465460"/>
              <a:gd name="connsiteY218" fmla="*/ 914400 h 2824704"/>
              <a:gd name="connsiteX219" fmla="*/ 2216832 w 7465460"/>
              <a:gd name="connsiteY219" fmla="*/ 1212574 h 2824704"/>
              <a:gd name="connsiteX220" fmla="*/ 2405675 w 7465460"/>
              <a:gd name="connsiteY220" fmla="*/ 1630017 h 2824704"/>
              <a:gd name="connsiteX221" fmla="*/ 2425553 w 7465460"/>
              <a:gd name="connsiteY221" fmla="*/ 1659835 h 2824704"/>
              <a:gd name="connsiteX222" fmla="*/ 2445432 w 7465460"/>
              <a:gd name="connsiteY222" fmla="*/ 1679713 h 2824704"/>
              <a:gd name="connsiteX223" fmla="*/ 2385797 w 7465460"/>
              <a:gd name="connsiteY223" fmla="*/ 1630017 h 2824704"/>
              <a:gd name="connsiteX224" fmla="*/ 2018049 w 7465460"/>
              <a:gd name="connsiteY224" fmla="*/ 1550504 h 2824704"/>
              <a:gd name="connsiteX225" fmla="*/ 1123527 w 7465460"/>
              <a:gd name="connsiteY225" fmla="*/ 1490869 h 2824704"/>
              <a:gd name="connsiteX226" fmla="*/ 1053953 w 7465460"/>
              <a:gd name="connsiteY226" fmla="*/ 1470991 h 2824704"/>
              <a:gd name="connsiteX227" fmla="*/ 954562 w 7465460"/>
              <a:gd name="connsiteY227" fmla="*/ 1351722 h 2824704"/>
              <a:gd name="connsiteX228" fmla="*/ 1063892 w 7465460"/>
              <a:gd name="connsiteY228" fmla="*/ 1113183 h 2824704"/>
              <a:gd name="connsiteX229" fmla="*/ 1322310 w 7465460"/>
              <a:gd name="connsiteY229" fmla="*/ 944217 h 2824704"/>
              <a:gd name="connsiteX230" fmla="*/ 1531032 w 7465460"/>
              <a:gd name="connsiteY230" fmla="*/ 884583 h 2824704"/>
              <a:gd name="connsiteX231" fmla="*/ 1878901 w 7465460"/>
              <a:gd name="connsiteY231" fmla="*/ 844826 h 2824704"/>
              <a:gd name="connsiteX232" fmla="*/ 1839145 w 7465460"/>
              <a:gd name="connsiteY232" fmla="*/ 815009 h 2824704"/>
              <a:gd name="connsiteX233" fmla="*/ 1491275 w 7465460"/>
              <a:gd name="connsiteY233" fmla="*/ 735496 h 2824704"/>
              <a:gd name="connsiteX234" fmla="*/ 1411762 w 7465460"/>
              <a:gd name="connsiteY234" fmla="*/ 795130 h 2824704"/>
              <a:gd name="connsiteX235" fmla="*/ 1491275 w 7465460"/>
              <a:gd name="connsiteY235" fmla="*/ 1172817 h 2824704"/>
              <a:gd name="connsiteX236" fmla="*/ 1620484 w 7465460"/>
              <a:gd name="connsiteY236" fmla="*/ 1252330 h 2824704"/>
              <a:gd name="connsiteX237" fmla="*/ 1988232 w 7465460"/>
              <a:gd name="connsiteY237" fmla="*/ 1321904 h 2824704"/>
              <a:gd name="connsiteX238" fmla="*/ 2177075 w 7465460"/>
              <a:gd name="connsiteY238" fmla="*/ 1331843 h 2824704"/>
              <a:gd name="connsiteX239" fmla="*/ 2405675 w 7465460"/>
              <a:gd name="connsiteY239" fmla="*/ 1242391 h 2824704"/>
              <a:gd name="connsiteX240" fmla="*/ 2435492 w 7465460"/>
              <a:gd name="connsiteY240" fmla="*/ 1013791 h 2824704"/>
              <a:gd name="connsiteX241" fmla="*/ 2117440 w 7465460"/>
              <a:gd name="connsiteY241" fmla="*/ 844826 h 2824704"/>
              <a:gd name="connsiteX242" fmla="*/ 1908719 w 7465460"/>
              <a:gd name="connsiteY242" fmla="*/ 854765 h 2824704"/>
              <a:gd name="connsiteX243" fmla="*/ 1809327 w 7465460"/>
              <a:gd name="connsiteY243" fmla="*/ 1162878 h 2824704"/>
              <a:gd name="connsiteX244" fmla="*/ 1749692 w 7465460"/>
              <a:gd name="connsiteY244" fmla="*/ 1828800 h 2824704"/>
              <a:gd name="connsiteX245" fmla="*/ 1699997 w 7465460"/>
              <a:gd name="connsiteY245" fmla="*/ 1808922 h 2824704"/>
              <a:gd name="connsiteX246" fmla="*/ 1481336 w 7465460"/>
              <a:gd name="connsiteY246" fmla="*/ 1510748 h 2824704"/>
              <a:gd name="connsiteX247" fmla="*/ 1232858 w 7465460"/>
              <a:gd name="connsiteY247" fmla="*/ 1182756 h 2824704"/>
              <a:gd name="connsiteX248" fmla="*/ 924745 w 7465460"/>
              <a:gd name="connsiteY248" fmla="*/ 884583 h 2824704"/>
              <a:gd name="connsiteX249" fmla="*/ 825353 w 7465460"/>
              <a:gd name="connsiteY249" fmla="*/ 824948 h 2824704"/>
              <a:gd name="connsiteX250" fmla="*/ 696145 w 7465460"/>
              <a:gd name="connsiteY250" fmla="*/ 844826 h 2824704"/>
              <a:gd name="connsiteX251" fmla="*/ 606692 w 7465460"/>
              <a:gd name="connsiteY251" fmla="*/ 1013791 h 2824704"/>
              <a:gd name="connsiteX252" fmla="*/ 656388 w 7465460"/>
              <a:gd name="connsiteY252" fmla="*/ 1133061 h 2824704"/>
              <a:gd name="connsiteX253" fmla="*/ 835292 w 7465460"/>
              <a:gd name="connsiteY253" fmla="*/ 1192696 h 2824704"/>
              <a:gd name="connsiteX254" fmla="*/ 875049 w 7465460"/>
              <a:gd name="connsiteY254" fmla="*/ 1172817 h 2824704"/>
              <a:gd name="connsiteX255" fmla="*/ 904866 w 7465460"/>
              <a:gd name="connsiteY255" fmla="*/ 993913 h 2824704"/>
              <a:gd name="connsiteX256" fmla="*/ 795536 w 7465460"/>
              <a:gd name="connsiteY256" fmla="*/ 924339 h 2824704"/>
              <a:gd name="connsiteX257" fmla="*/ 417849 w 7465460"/>
              <a:gd name="connsiteY257" fmla="*/ 993913 h 2824704"/>
              <a:gd name="connsiteX258" fmla="*/ 368153 w 7465460"/>
              <a:gd name="connsiteY258" fmla="*/ 1133061 h 2824704"/>
              <a:gd name="connsiteX259" fmla="*/ 507301 w 7465460"/>
              <a:gd name="connsiteY259" fmla="*/ 1441174 h 2824704"/>
              <a:gd name="connsiteX260" fmla="*/ 606692 w 7465460"/>
              <a:gd name="connsiteY260" fmla="*/ 1570383 h 2824704"/>
              <a:gd name="connsiteX261" fmla="*/ 755779 w 7465460"/>
              <a:gd name="connsiteY261" fmla="*/ 1630017 h 2824704"/>
              <a:gd name="connsiteX262" fmla="*/ 835292 w 7465460"/>
              <a:gd name="connsiteY262" fmla="*/ 1580322 h 2824704"/>
              <a:gd name="connsiteX263" fmla="*/ 884988 w 7465460"/>
              <a:gd name="connsiteY263" fmla="*/ 1262269 h 2824704"/>
              <a:gd name="connsiteX264" fmla="*/ 845232 w 7465460"/>
              <a:gd name="connsiteY264" fmla="*/ 1053548 h 2824704"/>
              <a:gd name="connsiteX265" fmla="*/ 527179 w 7465460"/>
              <a:gd name="connsiteY265" fmla="*/ 725556 h 2824704"/>
              <a:gd name="connsiteX266" fmla="*/ 527179 w 7465460"/>
              <a:gd name="connsiteY266" fmla="*/ 1073426 h 2824704"/>
              <a:gd name="connsiteX267" fmla="*/ 855171 w 7465460"/>
              <a:gd name="connsiteY267" fmla="*/ 1550504 h 2824704"/>
              <a:gd name="connsiteX268" fmla="*/ 984379 w 7465460"/>
              <a:gd name="connsiteY268" fmla="*/ 1580322 h 2824704"/>
              <a:gd name="connsiteX269" fmla="*/ 1103649 w 7465460"/>
              <a:gd name="connsiteY269" fmla="*/ 1530626 h 2824704"/>
              <a:gd name="connsiteX270" fmla="*/ 1262675 w 7465460"/>
              <a:gd name="connsiteY270" fmla="*/ 1272209 h 2824704"/>
              <a:gd name="connsiteX271" fmla="*/ 1372005 w 7465460"/>
              <a:gd name="connsiteY271" fmla="*/ 735496 h 2824704"/>
              <a:gd name="connsiteX272" fmla="*/ 1322310 w 7465460"/>
              <a:gd name="connsiteY272" fmla="*/ 288235 h 2824704"/>
              <a:gd name="connsiteX273" fmla="*/ 1222919 w 7465460"/>
              <a:gd name="connsiteY273" fmla="*/ 327991 h 2824704"/>
              <a:gd name="connsiteX274" fmla="*/ 785597 w 7465460"/>
              <a:gd name="connsiteY274" fmla="*/ 626165 h 2824704"/>
              <a:gd name="connsiteX275" fmla="*/ 775658 w 7465460"/>
              <a:gd name="connsiteY275" fmla="*/ 695739 h 2824704"/>
              <a:gd name="connsiteX276" fmla="*/ 944623 w 7465460"/>
              <a:gd name="connsiteY276" fmla="*/ 755374 h 2824704"/>
              <a:gd name="connsiteX277" fmla="*/ 1063892 w 7465460"/>
              <a:gd name="connsiteY277" fmla="*/ 745435 h 2824704"/>
              <a:gd name="connsiteX278" fmla="*/ 1362066 w 7465460"/>
              <a:gd name="connsiteY278" fmla="*/ 606287 h 2824704"/>
              <a:gd name="connsiteX279" fmla="*/ 1441579 w 7465460"/>
              <a:gd name="connsiteY279" fmla="*/ 516835 h 2824704"/>
              <a:gd name="connsiteX280" fmla="*/ 1481336 w 7465460"/>
              <a:gd name="connsiteY280" fmla="*/ 367748 h 2824704"/>
              <a:gd name="connsiteX281" fmla="*/ 1491275 w 7465460"/>
              <a:gd name="connsiteY281" fmla="*/ 288235 h 2824704"/>
              <a:gd name="connsiteX282" fmla="*/ 1531032 w 7465460"/>
              <a:gd name="connsiteY282" fmla="*/ 367748 h 2824704"/>
              <a:gd name="connsiteX283" fmla="*/ 1729814 w 7465460"/>
              <a:gd name="connsiteY283" fmla="*/ 834887 h 2824704"/>
              <a:gd name="connsiteX284" fmla="*/ 1878901 w 7465460"/>
              <a:gd name="connsiteY284" fmla="*/ 1093304 h 2824704"/>
              <a:gd name="connsiteX285" fmla="*/ 1938536 w 7465460"/>
              <a:gd name="connsiteY285" fmla="*/ 1103243 h 2824704"/>
              <a:gd name="connsiteX286" fmla="*/ 2097562 w 7465460"/>
              <a:gd name="connsiteY286" fmla="*/ 815009 h 2824704"/>
              <a:gd name="connsiteX287" fmla="*/ 2226771 w 7465460"/>
              <a:gd name="connsiteY287" fmla="*/ 477078 h 2824704"/>
              <a:gd name="connsiteX288" fmla="*/ 2306284 w 7465460"/>
              <a:gd name="connsiteY288" fmla="*/ 407504 h 2824704"/>
              <a:gd name="connsiteX289" fmla="*/ 2485188 w 7465460"/>
              <a:gd name="connsiteY289" fmla="*/ 526774 h 2824704"/>
              <a:gd name="connsiteX290" fmla="*/ 2763484 w 7465460"/>
              <a:gd name="connsiteY290" fmla="*/ 1013791 h 2824704"/>
              <a:gd name="connsiteX291" fmla="*/ 2833058 w 7465460"/>
              <a:gd name="connsiteY291" fmla="*/ 1123122 h 2824704"/>
              <a:gd name="connsiteX292" fmla="*/ 2823119 w 7465460"/>
              <a:gd name="connsiteY292" fmla="*/ 944217 h 2824704"/>
              <a:gd name="connsiteX293" fmla="*/ 2445432 w 7465460"/>
              <a:gd name="connsiteY293" fmla="*/ 496956 h 2824704"/>
              <a:gd name="connsiteX294" fmla="*/ 2137319 w 7465460"/>
              <a:gd name="connsiteY294" fmla="*/ 337930 h 2824704"/>
              <a:gd name="connsiteX295" fmla="*/ 1759632 w 7465460"/>
              <a:gd name="connsiteY295" fmla="*/ 487017 h 2824704"/>
              <a:gd name="connsiteX296" fmla="*/ 1729814 w 7465460"/>
              <a:gd name="connsiteY296" fmla="*/ 606287 h 2824704"/>
              <a:gd name="connsiteX297" fmla="*/ 1898779 w 7465460"/>
              <a:gd name="connsiteY297" fmla="*/ 636104 h 2824704"/>
              <a:gd name="connsiteX298" fmla="*/ 2346040 w 7465460"/>
              <a:gd name="connsiteY298" fmla="*/ 586409 h 2824704"/>
              <a:gd name="connsiteX299" fmla="*/ 2972205 w 7465460"/>
              <a:gd name="connsiteY299" fmla="*/ 467139 h 2824704"/>
              <a:gd name="connsiteX300" fmla="*/ 3369771 w 7465460"/>
              <a:gd name="connsiteY300" fmla="*/ 626165 h 2824704"/>
              <a:gd name="connsiteX301" fmla="*/ 3459223 w 7465460"/>
              <a:gd name="connsiteY301" fmla="*/ 854765 h 2824704"/>
              <a:gd name="connsiteX302" fmla="*/ 3270379 w 7465460"/>
              <a:gd name="connsiteY302" fmla="*/ 1470991 h 2824704"/>
              <a:gd name="connsiteX303" fmla="*/ 3210745 w 7465460"/>
              <a:gd name="connsiteY303" fmla="*/ 1520687 h 2824704"/>
              <a:gd name="connsiteX304" fmla="*/ 3041779 w 7465460"/>
              <a:gd name="connsiteY304" fmla="*/ 1560443 h 2824704"/>
              <a:gd name="connsiteX305" fmla="*/ 2733666 w 7465460"/>
              <a:gd name="connsiteY305" fmla="*/ 1461052 h 2824704"/>
              <a:gd name="connsiteX306" fmla="*/ 2475249 w 7465460"/>
              <a:gd name="connsiteY306" fmla="*/ 1083365 h 2824704"/>
              <a:gd name="connsiteX307" fmla="*/ 2475249 w 7465460"/>
              <a:gd name="connsiteY307" fmla="*/ 805069 h 2824704"/>
              <a:gd name="connsiteX308" fmla="*/ 2544823 w 7465460"/>
              <a:gd name="connsiteY308" fmla="*/ 725556 h 2824704"/>
              <a:gd name="connsiteX309" fmla="*/ 2634275 w 7465460"/>
              <a:gd name="connsiteY309" fmla="*/ 755374 h 2824704"/>
              <a:gd name="connsiteX310" fmla="*/ 2902632 w 7465460"/>
              <a:gd name="connsiteY310" fmla="*/ 954156 h 2824704"/>
              <a:gd name="connsiteX311" fmla="*/ 2942388 w 7465460"/>
              <a:gd name="connsiteY311" fmla="*/ 964096 h 2824704"/>
              <a:gd name="connsiteX312" fmla="*/ 2902632 w 7465460"/>
              <a:gd name="connsiteY312" fmla="*/ 844826 h 2824704"/>
              <a:gd name="connsiteX313" fmla="*/ 2743605 w 7465460"/>
              <a:gd name="connsiteY313" fmla="*/ 626165 h 2824704"/>
              <a:gd name="connsiteX314" fmla="*/ 2763484 w 7465460"/>
              <a:gd name="connsiteY314" fmla="*/ 646043 h 2824704"/>
              <a:gd name="connsiteX315" fmla="*/ 2982145 w 7465460"/>
              <a:gd name="connsiteY315" fmla="*/ 824948 h 2824704"/>
              <a:gd name="connsiteX316" fmla="*/ 3419466 w 7465460"/>
              <a:gd name="connsiteY316" fmla="*/ 1013791 h 2824704"/>
              <a:gd name="connsiteX317" fmla="*/ 3618249 w 7465460"/>
              <a:gd name="connsiteY317" fmla="*/ 954156 h 2824704"/>
              <a:gd name="connsiteX318" fmla="*/ 3727579 w 7465460"/>
              <a:gd name="connsiteY318" fmla="*/ 655983 h 2824704"/>
              <a:gd name="connsiteX319" fmla="*/ 3737519 w 7465460"/>
              <a:gd name="connsiteY319" fmla="*/ 457200 h 2824704"/>
              <a:gd name="connsiteX320" fmla="*/ 3667945 w 7465460"/>
              <a:gd name="connsiteY320" fmla="*/ 397565 h 2824704"/>
              <a:gd name="connsiteX321" fmla="*/ 3459223 w 7465460"/>
              <a:gd name="connsiteY321" fmla="*/ 487017 h 2824704"/>
              <a:gd name="connsiteX322" fmla="*/ 3310136 w 7465460"/>
              <a:gd name="connsiteY322" fmla="*/ 626165 h 2824704"/>
              <a:gd name="connsiteX323" fmla="*/ 3180927 w 7465460"/>
              <a:gd name="connsiteY323" fmla="*/ 1083365 h 2824704"/>
              <a:gd name="connsiteX324" fmla="*/ 3190866 w 7465460"/>
              <a:gd name="connsiteY324" fmla="*/ 1401417 h 2824704"/>
              <a:gd name="connsiteX325" fmla="*/ 3240562 w 7465460"/>
              <a:gd name="connsiteY325" fmla="*/ 1490869 h 2824704"/>
              <a:gd name="connsiteX326" fmla="*/ 3220684 w 7465460"/>
              <a:gd name="connsiteY326" fmla="*/ 1351722 h 2824704"/>
              <a:gd name="connsiteX327" fmla="*/ 2823119 w 7465460"/>
              <a:gd name="connsiteY327" fmla="*/ 844826 h 2824704"/>
              <a:gd name="connsiteX328" fmla="*/ 2703849 w 7465460"/>
              <a:gd name="connsiteY328" fmla="*/ 765313 h 2824704"/>
              <a:gd name="connsiteX329" fmla="*/ 2505066 w 7465460"/>
              <a:gd name="connsiteY329" fmla="*/ 685800 h 2824704"/>
              <a:gd name="connsiteX330" fmla="*/ 2266527 w 7465460"/>
              <a:gd name="connsiteY330" fmla="*/ 755374 h 2824704"/>
              <a:gd name="connsiteX331" fmla="*/ 2117440 w 7465460"/>
              <a:gd name="connsiteY331" fmla="*/ 914400 h 2824704"/>
              <a:gd name="connsiteX332" fmla="*/ 1849084 w 7465460"/>
              <a:gd name="connsiteY332" fmla="*/ 1490869 h 2824704"/>
              <a:gd name="connsiteX333" fmla="*/ 1729814 w 7465460"/>
              <a:gd name="connsiteY333" fmla="*/ 1639956 h 2824704"/>
              <a:gd name="connsiteX334" fmla="*/ 1332249 w 7465460"/>
              <a:gd name="connsiteY334" fmla="*/ 1311965 h 2824704"/>
              <a:gd name="connsiteX335" fmla="*/ 1242797 w 7465460"/>
              <a:gd name="connsiteY335" fmla="*/ 1222513 h 2824704"/>
              <a:gd name="connsiteX336" fmla="*/ 1878901 w 7465460"/>
              <a:gd name="connsiteY336" fmla="*/ 1689652 h 2824704"/>
              <a:gd name="connsiteX337" fmla="*/ 2087623 w 7465460"/>
              <a:gd name="connsiteY337" fmla="*/ 1808922 h 2824704"/>
              <a:gd name="connsiteX338" fmla="*/ 2286405 w 7465460"/>
              <a:gd name="connsiteY338" fmla="*/ 1848678 h 2824704"/>
              <a:gd name="connsiteX339" fmla="*/ 2515005 w 7465460"/>
              <a:gd name="connsiteY339" fmla="*/ 1759226 h 2824704"/>
              <a:gd name="connsiteX340" fmla="*/ 2723727 w 7465460"/>
              <a:gd name="connsiteY340" fmla="*/ 1222513 h 2824704"/>
              <a:gd name="connsiteX341" fmla="*/ 2922510 w 7465460"/>
              <a:gd name="connsiteY341" fmla="*/ 983974 h 2824704"/>
              <a:gd name="connsiteX342" fmla="*/ 3141171 w 7465460"/>
              <a:gd name="connsiteY342" fmla="*/ 944217 h 2824704"/>
              <a:gd name="connsiteX343" fmla="*/ 3518858 w 7465460"/>
              <a:gd name="connsiteY343" fmla="*/ 1013791 h 2824704"/>
              <a:gd name="connsiteX344" fmla="*/ 3946240 w 7465460"/>
              <a:gd name="connsiteY344" fmla="*/ 1222513 h 2824704"/>
              <a:gd name="connsiteX345" fmla="*/ 4045632 w 7465460"/>
              <a:gd name="connsiteY345" fmla="*/ 1252330 h 2824704"/>
              <a:gd name="connsiteX346" fmla="*/ 4274232 w 7465460"/>
              <a:gd name="connsiteY346" fmla="*/ 924339 h 2824704"/>
              <a:gd name="connsiteX347" fmla="*/ 4602223 w 7465460"/>
              <a:gd name="connsiteY347" fmla="*/ 586409 h 2824704"/>
              <a:gd name="connsiteX348" fmla="*/ 4582345 w 7465460"/>
              <a:gd name="connsiteY348" fmla="*/ 1083365 h 2824704"/>
              <a:gd name="connsiteX349" fmla="*/ 4184779 w 7465460"/>
              <a:gd name="connsiteY349" fmla="*/ 1540565 h 2824704"/>
              <a:gd name="connsiteX350" fmla="*/ 3846849 w 7465460"/>
              <a:gd name="connsiteY350" fmla="*/ 1560443 h 2824704"/>
              <a:gd name="connsiteX351" fmla="*/ 3469162 w 7465460"/>
              <a:gd name="connsiteY351" fmla="*/ 1371600 h 2824704"/>
              <a:gd name="connsiteX352" fmla="*/ 3290258 w 7465460"/>
              <a:gd name="connsiteY352" fmla="*/ 1182756 h 2824704"/>
              <a:gd name="connsiteX353" fmla="*/ 3250501 w 7465460"/>
              <a:gd name="connsiteY353" fmla="*/ 1113183 h 2824704"/>
              <a:gd name="connsiteX354" fmla="*/ 3459223 w 7465460"/>
              <a:gd name="connsiteY354" fmla="*/ 1371600 h 2824704"/>
              <a:gd name="connsiteX355" fmla="*/ 3339953 w 7465460"/>
              <a:gd name="connsiteY355" fmla="*/ 993913 h 2824704"/>
              <a:gd name="connsiteX356" fmla="*/ 2892692 w 7465460"/>
              <a:gd name="connsiteY356" fmla="*/ 546652 h 2824704"/>
              <a:gd name="connsiteX357" fmla="*/ 2743605 w 7465460"/>
              <a:gd name="connsiteY357" fmla="*/ 586409 h 2824704"/>
              <a:gd name="connsiteX358" fmla="*/ 2683971 w 7465460"/>
              <a:gd name="connsiteY358" fmla="*/ 815009 h 2824704"/>
              <a:gd name="connsiteX359" fmla="*/ 2803240 w 7465460"/>
              <a:gd name="connsiteY359" fmla="*/ 1222513 h 2824704"/>
              <a:gd name="connsiteX360" fmla="*/ 2872814 w 7465460"/>
              <a:gd name="connsiteY360" fmla="*/ 1292087 h 2824704"/>
              <a:gd name="connsiteX361" fmla="*/ 3041779 w 7465460"/>
              <a:gd name="connsiteY361" fmla="*/ 1351722 h 2824704"/>
              <a:gd name="connsiteX362" fmla="*/ 3210745 w 7465460"/>
              <a:gd name="connsiteY362" fmla="*/ 1331843 h 2824704"/>
              <a:gd name="connsiteX363" fmla="*/ 3598371 w 7465460"/>
              <a:gd name="connsiteY363" fmla="*/ 1123122 h 2824704"/>
              <a:gd name="connsiteX364" fmla="*/ 3876666 w 7465460"/>
              <a:gd name="connsiteY364" fmla="*/ 954156 h 2824704"/>
              <a:gd name="connsiteX365" fmla="*/ 4174840 w 7465460"/>
              <a:gd name="connsiteY365" fmla="*/ 844826 h 2824704"/>
              <a:gd name="connsiteX366" fmla="*/ 4443197 w 7465460"/>
              <a:gd name="connsiteY366" fmla="*/ 894522 h 2824704"/>
              <a:gd name="connsiteX367" fmla="*/ 4781127 w 7465460"/>
              <a:gd name="connsiteY367" fmla="*/ 1073426 h 2824704"/>
              <a:gd name="connsiteX368" fmla="*/ 4502832 w 7465460"/>
              <a:gd name="connsiteY368" fmla="*/ 1043609 h 2824704"/>
              <a:gd name="connsiteX369" fmla="*/ 4284171 w 7465460"/>
              <a:gd name="connsiteY369" fmla="*/ 983974 h 2824704"/>
              <a:gd name="connsiteX370" fmla="*/ 3787214 w 7465460"/>
              <a:gd name="connsiteY370" fmla="*/ 775252 h 2824704"/>
              <a:gd name="connsiteX371" fmla="*/ 3757397 w 7465460"/>
              <a:gd name="connsiteY371" fmla="*/ 834887 h 2824704"/>
              <a:gd name="connsiteX372" fmla="*/ 3747458 w 7465460"/>
              <a:gd name="connsiteY372" fmla="*/ 874643 h 2824704"/>
              <a:gd name="connsiteX373" fmla="*/ 3717640 w 7465460"/>
              <a:gd name="connsiteY373" fmla="*/ 775252 h 2824704"/>
              <a:gd name="connsiteX374" fmla="*/ 3608310 w 7465460"/>
              <a:gd name="connsiteY374" fmla="*/ 387626 h 2824704"/>
              <a:gd name="connsiteX375" fmla="*/ 3528797 w 7465460"/>
              <a:gd name="connsiteY375" fmla="*/ 397565 h 2824704"/>
              <a:gd name="connsiteX376" fmla="*/ 3489040 w 7465460"/>
              <a:gd name="connsiteY376" fmla="*/ 427383 h 2824704"/>
              <a:gd name="connsiteX377" fmla="*/ 3200805 w 7465460"/>
              <a:gd name="connsiteY377" fmla="*/ 785191 h 2824704"/>
              <a:gd name="connsiteX378" fmla="*/ 3151110 w 7465460"/>
              <a:gd name="connsiteY378" fmla="*/ 894522 h 2824704"/>
              <a:gd name="connsiteX379" fmla="*/ 3051719 w 7465460"/>
              <a:gd name="connsiteY379" fmla="*/ 655983 h 2824704"/>
              <a:gd name="connsiteX380" fmla="*/ 2763484 w 7465460"/>
              <a:gd name="connsiteY380" fmla="*/ 477078 h 2824704"/>
              <a:gd name="connsiteX381" fmla="*/ 2515005 w 7465460"/>
              <a:gd name="connsiteY381" fmla="*/ 616226 h 2824704"/>
              <a:gd name="connsiteX382" fmla="*/ 2465310 w 7465460"/>
              <a:gd name="connsiteY382" fmla="*/ 924339 h 2824704"/>
              <a:gd name="connsiteX383" fmla="*/ 2524945 w 7465460"/>
              <a:gd name="connsiteY383" fmla="*/ 983974 h 2824704"/>
              <a:gd name="connsiteX384" fmla="*/ 2713788 w 7465460"/>
              <a:gd name="connsiteY384" fmla="*/ 924339 h 2824704"/>
              <a:gd name="connsiteX385" fmla="*/ 2793301 w 7465460"/>
              <a:gd name="connsiteY385" fmla="*/ 795130 h 2824704"/>
              <a:gd name="connsiteX386" fmla="*/ 2892692 w 7465460"/>
              <a:gd name="connsiteY386" fmla="*/ 457200 h 2824704"/>
              <a:gd name="connsiteX387" fmla="*/ 2942388 w 7465460"/>
              <a:gd name="connsiteY387" fmla="*/ 347869 h 2824704"/>
              <a:gd name="connsiteX388" fmla="*/ 3111353 w 7465460"/>
              <a:gd name="connsiteY388" fmla="*/ 745435 h 2824704"/>
              <a:gd name="connsiteX389" fmla="*/ 3210745 w 7465460"/>
              <a:gd name="connsiteY389" fmla="*/ 1411356 h 2824704"/>
              <a:gd name="connsiteX390" fmla="*/ 3170988 w 7465460"/>
              <a:gd name="connsiteY390" fmla="*/ 1500809 h 2824704"/>
              <a:gd name="connsiteX391" fmla="*/ 3002023 w 7465460"/>
              <a:gd name="connsiteY391" fmla="*/ 1341783 h 2824704"/>
              <a:gd name="connsiteX392" fmla="*/ 2842997 w 7465460"/>
              <a:gd name="connsiteY392" fmla="*/ 1242391 h 2824704"/>
              <a:gd name="connsiteX393" fmla="*/ 2604458 w 7465460"/>
              <a:gd name="connsiteY393" fmla="*/ 1182756 h 2824704"/>
              <a:gd name="connsiteX394" fmla="*/ 2515005 w 7465460"/>
              <a:gd name="connsiteY394" fmla="*/ 1222513 h 2824704"/>
              <a:gd name="connsiteX395" fmla="*/ 2564701 w 7465460"/>
              <a:gd name="connsiteY395" fmla="*/ 1560443 h 2824704"/>
              <a:gd name="connsiteX396" fmla="*/ 2654153 w 7465460"/>
              <a:gd name="connsiteY396" fmla="*/ 1659835 h 2824704"/>
              <a:gd name="connsiteX397" fmla="*/ 2833058 w 7465460"/>
              <a:gd name="connsiteY397" fmla="*/ 1739348 h 2824704"/>
              <a:gd name="connsiteX398" fmla="*/ 2992084 w 7465460"/>
              <a:gd name="connsiteY398" fmla="*/ 1709530 h 2824704"/>
              <a:gd name="connsiteX399" fmla="*/ 3111353 w 7465460"/>
              <a:gd name="connsiteY399" fmla="*/ 1431235 h 2824704"/>
              <a:gd name="connsiteX400" fmla="*/ 2972205 w 7465460"/>
              <a:gd name="connsiteY400" fmla="*/ 1222513 h 2824704"/>
              <a:gd name="connsiteX401" fmla="*/ 2982145 w 7465460"/>
              <a:gd name="connsiteY401" fmla="*/ 1361661 h 2824704"/>
              <a:gd name="connsiteX402" fmla="*/ 3498979 w 7465460"/>
              <a:gd name="connsiteY402" fmla="*/ 1958009 h 2824704"/>
              <a:gd name="connsiteX403" fmla="*/ 3658005 w 7465460"/>
              <a:gd name="connsiteY403" fmla="*/ 1977887 h 2824704"/>
              <a:gd name="connsiteX404" fmla="*/ 3797153 w 7465460"/>
              <a:gd name="connsiteY404" fmla="*/ 1898374 h 2824704"/>
              <a:gd name="connsiteX405" fmla="*/ 4005875 w 7465460"/>
              <a:gd name="connsiteY405" fmla="*/ 1470991 h 2824704"/>
              <a:gd name="connsiteX406" fmla="*/ 4145023 w 7465460"/>
              <a:gd name="connsiteY406" fmla="*/ 655983 h 2824704"/>
              <a:gd name="connsiteX407" fmla="*/ 4224536 w 7465460"/>
              <a:gd name="connsiteY407" fmla="*/ 954156 h 2824704"/>
              <a:gd name="connsiteX408" fmla="*/ 4125145 w 7465460"/>
              <a:gd name="connsiteY408" fmla="*/ 1520687 h 2824704"/>
              <a:gd name="connsiteX409" fmla="*/ 4045632 w 7465460"/>
              <a:gd name="connsiteY409" fmla="*/ 1451113 h 2824704"/>
              <a:gd name="connsiteX410" fmla="*/ 4015814 w 7465460"/>
              <a:gd name="connsiteY410" fmla="*/ 1371600 h 2824704"/>
              <a:gd name="connsiteX411" fmla="*/ 3936301 w 7465460"/>
              <a:gd name="connsiteY411" fmla="*/ 1033669 h 2824704"/>
              <a:gd name="connsiteX412" fmla="*/ 3876666 w 7465460"/>
              <a:gd name="connsiteY412" fmla="*/ 795130 h 2824704"/>
              <a:gd name="connsiteX413" fmla="*/ 3846849 w 7465460"/>
              <a:gd name="connsiteY413" fmla="*/ 1063487 h 2824704"/>
              <a:gd name="connsiteX414" fmla="*/ 3916423 w 7465460"/>
              <a:gd name="connsiteY414" fmla="*/ 1381539 h 2824704"/>
              <a:gd name="connsiteX415" fmla="*/ 3976058 w 7465460"/>
              <a:gd name="connsiteY415" fmla="*/ 1411356 h 2824704"/>
              <a:gd name="connsiteX416" fmla="*/ 4015814 w 7465460"/>
              <a:gd name="connsiteY416" fmla="*/ 1401417 h 2824704"/>
              <a:gd name="connsiteX417" fmla="*/ 4135084 w 7465460"/>
              <a:gd name="connsiteY417" fmla="*/ 1152939 h 2824704"/>
              <a:gd name="connsiteX418" fmla="*/ 3946240 w 7465460"/>
              <a:gd name="connsiteY418" fmla="*/ 755374 h 2824704"/>
              <a:gd name="connsiteX419" fmla="*/ 3747458 w 7465460"/>
              <a:gd name="connsiteY419" fmla="*/ 795130 h 2824704"/>
              <a:gd name="connsiteX420" fmla="*/ 3618249 w 7465460"/>
              <a:gd name="connsiteY420" fmla="*/ 944217 h 2824704"/>
              <a:gd name="connsiteX421" fmla="*/ 3379710 w 7465460"/>
              <a:gd name="connsiteY421" fmla="*/ 1530626 h 2824704"/>
              <a:gd name="connsiteX422" fmla="*/ 3369771 w 7465460"/>
              <a:gd name="connsiteY422" fmla="*/ 1739348 h 2824704"/>
              <a:gd name="connsiteX423" fmla="*/ 3399588 w 7465460"/>
              <a:gd name="connsiteY423" fmla="*/ 1848678 h 2824704"/>
              <a:gd name="connsiteX424" fmla="*/ 3638127 w 7465460"/>
              <a:gd name="connsiteY424" fmla="*/ 1590261 h 2824704"/>
              <a:gd name="connsiteX425" fmla="*/ 3240562 w 7465460"/>
              <a:gd name="connsiteY425" fmla="*/ 775252 h 2824704"/>
              <a:gd name="connsiteX426" fmla="*/ 3051719 w 7465460"/>
              <a:gd name="connsiteY426" fmla="*/ 765313 h 2824704"/>
              <a:gd name="connsiteX427" fmla="*/ 2882753 w 7465460"/>
              <a:gd name="connsiteY427" fmla="*/ 805069 h 2824704"/>
              <a:gd name="connsiteX428" fmla="*/ 2604458 w 7465460"/>
              <a:gd name="connsiteY428" fmla="*/ 904461 h 2824704"/>
              <a:gd name="connsiteX429" fmla="*/ 2147258 w 7465460"/>
              <a:gd name="connsiteY429" fmla="*/ 1033669 h 2824704"/>
              <a:gd name="connsiteX430" fmla="*/ 2177075 w 7465460"/>
              <a:gd name="connsiteY430" fmla="*/ 1023730 h 2824704"/>
              <a:gd name="connsiteX431" fmla="*/ 2395736 w 7465460"/>
              <a:gd name="connsiteY431" fmla="*/ 983974 h 2824704"/>
              <a:gd name="connsiteX432" fmla="*/ 2823119 w 7465460"/>
              <a:gd name="connsiteY432" fmla="*/ 884583 h 2824704"/>
              <a:gd name="connsiteX433" fmla="*/ 3548675 w 7465460"/>
              <a:gd name="connsiteY433" fmla="*/ 626165 h 2824704"/>
              <a:gd name="connsiteX434" fmla="*/ 3876666 w 7465460"/>
              <a:gd name="connsiteY434" fmla="*/ 606287 h 2824704"/>
              <a:gd name="connsiteX435" fmla="*/ 4065510 w 7465460"/>
              <a:gd name="connsiteY435" fmla="*/ 616226 h 2824704"/>
              <a:gd name="connsiteX436" fmla="*/ 4254353 w 7465460"/>
              <a:gd name="connsiteY436" fmla="*/ 646043 h 2824704"/>
              <a:gd name="connsiteX437" fmla="*/ 4294110 w 7465460"/>
              <a:gd name="connsiteY437" fmla="*/ 616226 h 2824704"/>
              <a:gd name="connsiteX438" fmla="*/ 4224536 w 7465460"/>
              <a:gd name="connsiteY438" fmla="*/ 496956 h 2824704"/>
              <a:gd name="connsiteX439" fmla="*/ 4274232 w 7465460"/>
              <a:gd name="connsiteY439" fmla="*/ 477078 h 2824704"/>
              <a:gd name="connsiteX440" fmla="*/ 4473014 w 7465460"/>
              <a:gd name="connsiteY440" fmla="*/ 516835 h 2824704"/>
              <a:gd name="connsiteX441" fmla="*/ 4641979 w 7465460"/>
              <a:gd name="connsiteY441" fmla="*/ 665922 h 2824704"/>
              <a:gd name="connsiteX442" fmla="*/ 4840762 w 7465460"/>
              <a:gd name="connsiteY442" fmla="*/ 974035 h 2824704"/>
              <a:gd name="connsiteX443" fmla="*/ 4900397 w 7465460"/>
              <a:gd name="connsiteY443" fmla="*/ 934278 h 2824704"/>
              <a:gd name="connsiteX444" fmla="*/ 4681736 w 7465460"/>
              <a:gd name="connsiteY444" fmla="*/ 685800 h 2824704"/>
              <a:gd name="connsiteX445" fmla="*/ 4174840 w 7465460"/>
              <a:gd name="connsiteY445" fmla="*/ 526774 h 2824704"/>
              <a:gd name="connsiteX446" fmla="*/ 3826971 w 7465460"/>
              <a:gd name="connsiteY446" fmla="*/ 566530 h 2824704"/>
              <a:gd name="connsiteX447" fmla="*/ 3787214 w 7465460"/>
              <a:gd name="connsiteY447" fmla="*/ 596348 h 2824704"/>
              <a:gd name="connsiteX448" fmla="*/ 3747458 w 7465460"/>
              <a:gd name="connsiteY448" fmla="*/ 755374 h 2824704"/>
              <a:gd name="connsiteX449" fmla="*/ 4005875 w 7465460"/>
              <a:gd name="connsiteY449" fmla="*/ 1083365 h 2824704"/>
              <a:gd name="connsiteX450" fmla="*/ 4333866 w 7465460"/>
              <a:gd name="connsiteY450" fmla="*/ 894522 h 2824704"/>
              <a:gd name="connsiteX451" fmla="*/ 4363684 w 7465460"/>
              <a:gd name="connsiteY451" fmla="*/ 576469 h 2824704"/>
              <a:gd name="connsiteX452" fmla="*/ 4393501 w 7465460"/>
              <a:gd name="connsiteY452" fmla="*/ 606287 h 2824704"/>
              <a:gd name="connsiteX453" fmla="*/ 4651919 w 7465460"/>
              <a:gd name="connsiteY453" fmla="*/ 1053548 h 2824704"/>
              <a:gd name="connsiteX454" fmla="*/ 4741371 w 7465460"/>
              <a:gd name="connsiteY454" fmla="*/ 1192696 h 2824704"/>
              <a:gd name="connsiteX455" fmla="*/ 4910336 w 7465460"/>
              <a:gd name="connsiteY455" fmla="*/ 1282148 h 2824704"/>
              <a:gd name="connsiteX456" fmla="*/ 5168753 w 7465460"/>
              <a:gd name="connsiteY456" fmla="*/ 904461 h 2824704"/>
              <a:gd name="connsiteX457" fmla="*/ 5178692 w 7465460"/>
              <a:gd name="connsiteY457" fmla="*/ 785191 h 2824704"/>
              <a:gd name="connsiteX458" fmla="*/ 4890458 w 7465460"/>
              <a:gd name="connsiteY458" fmla="*/ 1162878 h 2824704"/>
              <a:gd name="connsiteX459" fmla="*/ 4592284 w 7465460"/>
              <a:gd name="connsiteY459" fmla="*/ 1560443 h 2824704"/>
              <a:gd name="connsiteX460" fmla="*/ 4353745 w 7465460"/>
              <a:gd name="connsiteY460" fmla="*/ 1749287 h 2824704"/>
              <a:gd name="connsiteX461" fmla="*/ 4145023 w 7465460"/>
              <a:gd name="connsiteY461" fmla="*/ 1858617 h 2824704"/>
              <a:gd name="connsiteX462" fmla="*/ 3966119 w 7465460"/>
              <a:gd name="connsiteY462" fmla="*/ 1878496 h 2824704"/>
              <a:gd name="connsiteX463" fmla="*/ 3926362 w 7465460"/>
              <a:gd name="connsiteY463" fmla="*/ 1729409 h 2824704"/>
              <a:gd name="connsiteX464" fmla="*/ 4095327 w 7465460"/>
              <a:gd name="connsiteY464" fmla="*/ 934278 h 2824704"/>
              <a:gd name="connsiteX465" fmla="*/ 4254353 w 7465460"/>
              <a:gd name="connsiteY465" fmla="*/ 636104 h 2824704"/>
              <a:gd name="connsiteX466" fmla="*/ 4403440 w 7465460"/>
              <a:gd name="connsiteY466" fmla="*/ 566530 h 2824704"/>
              <a:gd name="connsiteX467" fmla="*/ 4383562 w 7465460"/>
              <a:gd name="connsiteY467" fmla="*/ 695739 h 2824704"/>
              <a:gd name="connsiteX468" fmla="*/ 4353745 w 7465460"/>
              <a:gd name="connsiteY468" fmla="*/ 745435 h 2824704"/>
              <a:gd name="connsiteX469" fmla="*/ 4194719 w 7465460"/>
              <a:gd name="connsiteY469" fmla="*/ 924339 h 2824704"/>
              <a:gd name="connsiteX470" fmla="*/ 3985997 w 7465460"/>
              <a:gd name="connsiteY470" fmla="*/ 1083365 h 2824704"/>
              <a:gd name="connsiteX471" fmla="*/ 4154962 w 7465460"/>
              <a:gd name="connsiteY471" fmla="*/ 894522 h 2824704"/>
              <a:gd name="connsiteX472" fmla="*/ 4612162 w 7465460"/>
              <a:gd name="connsiteY472" fmla="*/ 367748 h 2824704"/>
              <a:gd name="connsiteX473" fmla="*/ 4532649 w 7465460"/>
              <a:gd name="connsiteY473" fmla="*/ 596348 h 2824704"/>
              <a:gd name="connsiteX474" fmla="*/ 4492892 w 7465460"/>
              <a:gd name="connsiteY474" fmla="*/ 745435 h 2824704"/>
              <a:gd name="connsiteX475" fmla="*/ 4820884 w 7465460"/>
              <a:gd name="connsiteY475" fmla="*/ 1341783 h 2824704"/>
              <a:gd name="connsiteX476" fmla="*/ 4950092 w 7465460"/>
              <a:gd name="connsiteY476" fmla="*/ 1282148 h 2824704"/>
              <a:gd name="connsiteX477" fmla="*/ 4969971 w 7465460"/>
              <a:gd name="connsiteY477" fmla="*/ 1242391 h 2824704"/>
              <a:gd name="connsiteX478" fmla="*/ 4930214 w 7465460"/>
              <a:gd name="connsiteY478" fmla="*/ 1083365 h 2824704"/>
              <a:gd name="connsiteX479" fmla="*/ 4731432 w 7465460"/>
              <a:gd name="connsiteY479" fmla="*/ 954156 h 2824704"/>
              <a:gd name="connsiteX480" fmla="*/ 4671797 w 7465460"/>
              <a:gd name="connsiteY480" fmla="*/ 974035 h 2824704"/>
              <a:gd name="connsiteX481" fmla="*/ 4651919 w 7465460"/>
              <a:gd name="connsiteY481" fmla="*/ 1143000 h 2824704"/>
              <a:gd name="connsiteX482" fmla="*/ 4632040 w 7465460"/>
              <a:gd name="connsiteY482" fmla="*/ 1620078 h 2824704"/>
              <a:gd name="connsiteX483" fmla="*/ 4393501 w 7465460"/>
              <a:gd name="connsiteY483" fmla="*/ 1272209 h 2824704"/>
              <a:gd name="connsiteX484" fmla="*/ 4204658 w 7465460"/>
              <a:gd name="connsiteY484" fmla="*/ 1133061 h 2824704"/>
              <a:gd name="connsiteX485" fmla="*/ 4065510 w 7465460"/>
              <a:gd name="connsiteY485" fmla="*/ 1123122 h 2824704"/>
              <a:gd name="connsiteX486" fmla="*/ 3956179 w 7465460"/>
              <a:gd name="connsiteY486" fmla="*/ 1143000 h 2824704"/>
              <a:gd name="connsiteX487" fmla="*/ 3628188 w 7465460"/>
              <a:gd name="connsiteY487" fmla="*/ 934278 h 2824704"/>
              <a:gd name="connsiteX488" fmla="*/ 3449284 w 7465460"/>
              <a:gd name="connsiteY488" fmla="*/ 824948 h 2824704"/>
              <a:gd name="connsiteX489" fmla="*/ 3459223 w 7465460"/>
              <a:gd name="connsiteY489" fmla="*/ 1113183 h 2824704"/>
              <a:gd name="connsiteX490" fmla="*/ 3429405 w 7465460"/>
              <a:gd name="connsiteY490" fmla="*/ 1252330 h 2824704"/>
              <a:gd name="connsiteX491" fmla="*/ 3419466 w 7465460"/>
              <a:gd name="connsiteY491" fmla="*/ 1361661 h 2824704"/>
              <a:gd name="connsiteX492" fmla="*/ 3518858 w 7465460"/>
              <a:gd name="connsiteY492" fmla="*/ 1480930 h 2824704"/>
              <a:gd name="connsiteX493" fmla="*/ 3787214 w 7465460"/>
              <a:gd name="connsiteY493" fmla="*/ 1580322 h 2824704"/>
              <a:gd name="connsiteX494" fmla="*/ 3866727 w 7465460"/>
              <a:gd name="connsiteY494" fmla="*/ 1441174 h 2824704"/>
              <a:gd name="connsiteX495" fmla="*/ 3936301 w 7465460"/>
              <a:gd name="connsiteY495" fmla="*/ 1172817 h 2824704"/>
              <a:gd name="connsiteX496" fmla="*/ 4373623 w 7465460"/>
              <a:gd name="connsiteY496" fmla="*/ 735496 h 2824704"/>
              <a:gd name="connsiteX497" fmla="*/ 4443197 w 7465460"/>
              <a:gd name="connsiteY497" fmla="*/ 387626 h 2824704"/>
              <a:gd name="connsiteX498" fmla="*/ 4264292 w 7465460"/>
              <a:gd name="connsiteY498" fmla="*/ 327991 h 2824704"/>
              <a:gd name="connsiteX499" fmla="*/ 3926362 w 7465460"/>
              <a:gd name="connsiteY499" fmla="*/ 367748 h 2824704"/>
              <a:gd name="connsiteX500" fmla="*/ 3797153 w 7465460"/>
              <a:gd name="connsiteY500" fmla="*/ 417443 h 2824704"/>
              <a:gd name="connsiteX501" fmla="*/ 3737519 w 7465460"/>
              <a:gd name="connsiteY501" fmla="*/ 437322 h 2824704"/>
              <a:gd name="connsiteX502" fmla="*/ 3618249 w 7465460"/>
              <a:gd name="connsiteY502" fmla="*/ 487017 h 2824704"/>
              <a:gd name="connsiteX503" fmla="*/ 3409527 w 7465460"/>
              <a:gd name="connsiteY503" fmla="*/ 526774 h 2824704"/>
              <a:gd name="connsiteX504" fmla="*/ 3349892 w 7465460"/>
              <a:gd name="connsiteY504" fmla="*/ 536713 h 2824704"/>
              <a:gd name="connsiteX505" fmla="*/ 3399588 w 7465460"/>
              <a:gd name="connsiteY505" fmla="*/ 526774 h 2824704"/>
              <a:gd name="connsiteX506" fmla="*/ 3429405 w 7465460"/>
              <a:gd name="connsiteY506" fmla="*/ 447261 h 2824704"/>
              <a:gd name="connsiteX507" fmla="*/ 3409527 w 7465460"/>
              <a:gd name="connsiteY507" fmla="*/ 387626 h 2824704"/>
              <a:gd name="connsiteX508" fmla="*/ 3697762 w 7465460"/>
              <a:gd name="connsiteY508" fmla="*/ 566530 h 2824704"/>
              <a:gd name="connsiteX509" fmla="*/ 3966119 w 7465460"/>
              <a:gd name="connsiteY509" fmla="*/ 586409 h 2824704"/>
              <a:gd name="connsiteX510" fmla="*/ 4105266 w 7465460"/>
              <a:gd name="connsiteY510" fmla="*/ 556591 h 2824704"/>
              <a:gd name="connsiteX511" fmla="*/ 4333866 w 7465460"/>
              <a:gd name="connsiteY511" fmla="*/ 437322 h 2824704"/>
              <a:gd name="connsiteX512" fmla="*/ 4532649 w 7465460"/>
              <a:gd name="connsiteY512" fmla="*/ 337930 h 2824704"/>
              <a:gd name="connsiteX513" fmla="*/ 4681736 w 7465460"/>
              <a:gd name="connsiteY513" fmla="*/ 357809 h 2824704"/>
              <a:gd name="connsiteX514" fmla="*/ 4850701 w 7465460"/>
              <a:gd name="connsiteY514" fmla="*/ 616226 h 2824704"/>
              <a:gd name="connsiteX515" fmla="*/ 4979910 w 7465460"/>
              <a:gd name="connsiteY515" fmla="*/ 914400 h 2824704"/>
              <a:gd name="connsiteX516" fmla="*/ 5049484 w 7465460"/>
              <a:gd name="connsiteY516" fmla="*/ 983974 h 2824704"/>
              <a:gd name="connsiteX517" fmla="*/ 5278084 w 7465460"/>
              <a:gd name="connsiteY517" fmla="*/ 695739 h 2824704"/>
              <a:gd name="connsiteX518" fmla="*/ 5357597 w 7465460"/>
              <a:gd name="connsiteY518" fmla="*/ 685800 h 2824704"/>
              <a:gd name="connsiteX519" fmla="*/ 5417232 w 7465460"/>
              <a:gd name="connsiteY519" fmla="*/ 894522 h 2824704"/>
              <a:gd name="connsiteX520" fmla="*/ 5377475 w 7465460"/>
              <a:gd name="connsiteY520" fmla="*/ 1550504 h 2824704"/>
              <a:gd name="connsiteX521" fmla="*/ 5327779 w 7465460"/>
              <a:gd name="connsiteY521" fmla="*/ 1719469 h 2824704"/>
              <a:gd name="connsiteX522" fmla="*/ 5208510 w 7465460"/>
              <a:gd name="connsiteY522" fmla="*/ 1540565 h 2824704"/>
              <a:gd name="connsiteX523" fmla="*/ 4870579 w 7465460"/>
              <a:gd name="connsiteY523" fmla="*/ 1053548 h 2824704"/>
              <a:gd name="connsiteX524" fmla="*/ 4771188 w 7465460"/>
              <a:gd name="connsiteY524" fmla="*/ 1043609 h 2824704"/>
              <a:gd name="connsiteX525" fmla="*/ 4651919 w 7465460"/>
              <a:gd name="connsiteY525" fmla="*/ 1073426 h 2824704"/>
              <a:gd name="connsiteX526" fmla="*/ 4393501 w 7465460"/>
              <a:gd name="connsiteY526" fmla="*/ 1152939 h 2824704"/>
              <a:gd name="connsiteX527" fmla="*/ 4194719 w 7465460"/>
              <a:gd name="connsiteY527" fmla="*/ 1172817 h 2824704"/>
              <a:gd name="connsiteX528" fmla="*/ 3817032 w 7465460"/>
              <a:gd name="connsiteY528" fmla="*/ 1053548 h 2824704"/>
              <a:gd name="connsiteX529" fmla="*/ 3548675 w 7465460"/>
              <a:gd name="connsiteY529" fmla="*/ 725556 h 2824704"/>
              <a:gd name="connsiteX530" fmla="*/ 3439345 w 7465460"/>
              <a:gd name="connsiteY530" fmla="*/ 576469 h 2824704"/>
              <a:gd name="connsiteX531" fmla="*/ 3161049 w 7465460"/>
              <a:gd name="connsiteY531" fmla="*/ 447261 h 2824704"/>
              <a:gd name="connsiteX532" fmla="*/ 2902632 w 7465460"/>
              <a:gd name="connsiteY532" fmla="*/ 695739 h 2824704"/>
              <a:gd name="connsiteX533" fmla="*/ 2594519 w 7465460"/>
              <a:gd name="connsiteY533" fmla="*/ 1053548 h 2824704"/>
              <a:gd name="connsiteX534" fmla="*/ 2485188 w 7465460"/>
              <a:gd name="connsiteY534" fmla="*/ 1073426 h 2824704"/>
              <a:gd name="connsiteX535" fmla="*/ 2445432 w 7465460"/>
              <a:gd name="connsiteY535" fmla="*/ 1053548 h 2824704"/>
              <a:gd name="connsiteX536" fmla="*/ 2346040 w 7465460"/>
              <a:gd name="connsiteY536" fmla="*/ 924339 h 2824704"/>
              <a:gd name="connsiteX537" fmla="*/ 2266527 w 7465460"/>
              <a:gd name="connsiteY537" fmla="*/ 586409 h 2824704"/>
              <a:gd name="connsiteX538" fmla="*/ 2256588 w 7465460"/>
              <a:gd name="connsiteY538" fmla="*/ 516835 h 2824704"/>
              <a:gd name="connsiteX539" fmla="*/ 2395736 w 7465460"/>
              <a:gd name="connsiteY539" fmla="*/ 417443 h 2824704"/>
              <a:gd name="connsiteX540" fmla="*/ 2614397 w 7465460"/>
              <a:gd name="connsiteY540" fmla="*/ 377687 h 2824704"/>
              <a:gd name="connsiteX541" fmla="*/ 2932449 w 7465460"/>
              <a:gd name="connsiteY541" fmla="*/ 347869 h 2824704"/>
              <a:gd name="connsiteX542" fmla="*/ 3330014 w 7465460"/>
              <a:gd name="connsiteY542" fmla="*/ 387626 h 2824704"/>
              <a:gd name="connsiteX543" fmla="*/ 3489040 w 7465460"/>
              <a:gd name="connsiteY543" fmla="*/ 447261 h 2824704"/>
              <a:gd name="connsiteX544" fmla="*/ 3717640 w 7465460"/>
              <a:gd name="connsiteY544" fmla="*/ 496956 h 2824704"/>
              <a:gd name="connsiteX545" fmla="*/ 3588432 w 7465460"/>
              <a:gd name="connsiteY545" fmla="*/ 288235 h 2824704"/>
              <a:gd name="connsiteX546" fmla="*/ 3330014 w 7465460"/>
              <a:gd name="connsiteY546" fmla="*/ 59635 h 2824704"/>
              <a:gd name="connsiteX547" fmla="*/ 3260440 w 7465460"/>
              <a:gd name="connsiteY547" fmla="*/ 89452 h 2824704"/>
              <a:gd name="connsiteX548" fmla="*/ 3240562 w 7465460"/>
              <a:gd name="connsiteY548" fmla="*/ 139148 h 2824704"/>
              <a:gd name="connsiteX549" fmla="*/ 3230623 w 7465460"/>
              <a:gd name="connsiteY549" fmla="*/ 268356 h 2824704"/>
              <a:gd name="connsiteX550" fmla="*/ 3220684 w 7465460"/>
              <a:gd name="connsiteY550" fmla="*/ 347869 h 2824704"/>
              <a:gd name="connsiteX551" fmla="*/ 3180927 w 7465460"/>
              <a:gd name="connsiteY551" fmla="*/ 576469 h 2824704"/>
              <a:gd name="connsiteX552" fmla="*/ 3170988 w 7465460"/>
              <a:gd name="connsiteY552" fmla="*/ 606287 h 2824704"/>
              <a:gd name="connsiteX553" fmla="*/ 3131232 w 7465460"/>
              <a:gd name="connsiteY553" fmla="*/ 596348 h 2824704"/>
              <a:gd name="connsiteX554" fmla="*/ 3111353 w 7465460"/>
              <a:gd name="connsiteY554" fmla="*/ 566530 h 2824704"/>
              <a:gd name="connsiteX555" fmla="*/ 3081536 w 7465460"/>
              <a:gd name="connsiteY555" fmla="*/ 536713 h 2824704"/>
              <a:gd name="connsiteX556" fmla="*/ 2962266 w 7465460"/>
              <a:gd name="connsiteY556" fmla="*/ 417443 h 2824704"/>
              <a:gd name="connsiteX557" fmla="*/ 2892692 w 7465460"/>
              <a:gd name="connsiteY557" fmla="*/ 387626 h 2824704"/>
              <a:gd name="connsiteX558" fmla="*/ 2624336 w 7465460"/>
              <a:gd name="connsiteY558" fmla="*/ 327991 h 2824704"/>
              <a:gd name="connsiteX559" fmla="*/ 2455371 w 7465460"/>
              <a:gd name="connsiteY559" fmla="*/ 347869 h 2824704"/>
              <a:gd name="connsiteX560" fmla="*/ 2415614 w 7465460"/>
              <a:gd name="connsiteY560" fmla="*/ 377687 h 2824704"/>
              <a:gd name="connsiteX561" fmla="*/ 2445432 w 7465460"/>
              <a:gd name="connsiteY561" fmla="*/ 407504 h 2824704"/>
              <a:gd name="connsiteX562" fmla="*/ 2763484 w 7465460"/>
              <a:gd name="connsiteY562" fmla="*/ 397565 h 2824704"/>
              <a:gd name="connsiteX563" fmla="*/ 3101414 w 7465460"/>
              <a:gd name="connsiteY563" fmla="*/ 228600 h 2824704"/>
              <a:gd name="connsiteX564" fmla="*/ 3300197 w 7465460"/>
              <a:gd name="connsiteY564" fmla="*/ 149087 h 2824704"/>
              <a:gd name="connsiteX565" fmla="*/ 3270379 w 7465460"/>
              <a:gd name="connsiteY565" fmla="*/ 198783 h 2824704"/>
              <a:gd name="connsiteX566" fmla="*/ 3220684 w 7465460"/>
              <a:gd name="connsiteY566" fmla="*/ 228600 h 2824704"/>
              <a:gd name="connsiteX567" fmla="*/ 3161049 w 7465460"/>
              <a:gd name="connsiteY567" fmla="*/ 268356 h 2824704"/>
              <a:gd name="connsiteX568" fmla="*/ 3081536 w 7465460"/>
              <a:gd name="connsiteY568" fmla="*/ 298174 h 2824704"/>
              <a:gd name="connsiteX569" fmla="*/ 2992084 w 7465460"/>
              <a:gd name="connsiteY569" fmla="*/ 337930 h 2824704"/>
              <a:gd name="connsiteX570" fmla="*/ 2912571 w 7465460"/>
              <a:gd name="connsiteY570" fmla="*/ 377687 h 2824704"/>
              <a:gd name="connsiteX571" fmla="*/ 2733666 w 7465460"/>
              <a:gd name="connsiteY571" fmla="*/ 457200 h 2824704"/>
              <a:gd name="connsiteX572" fmla="*/ 2664092 w 7465460"/>
              <a:gd name="connsiteY572" fmla="*/ 496956 h 2824704"/>
              <a:gd name="connsiteX573" fmla="*/ 2584579 w 7465460"/>
              <a:gd name="connsiteY573" fmla="*/ 526774 h 2824704"/>
              <a:gd name="connsiteX574" fmla="*/ 2346040 w 7465460"/>
              <a:gd name="connsiteY574" fmla="*/ 636104 h 2824704"/>
              <a:gd name="connsiteX575" fmla="*/ 2067745 w 7465460"/>
              <a:gd name="connsiteY575" fmla="*/ 665922 h 2824704"/>
              <a:gd name="connsiteX576" fmla="*/ 2107501 w 7465460"/>
              <a:gd name="connsiteY576" fmla="*/ 715617 h 2824704"/>
              <a:gd name="connsiteX577" fmla="*/ 2167136 w 7465460"/>
              <a:gd name="connsiteY577" fmla="*/ 745435 h 2824704"/>
              <a:gd name="connsiteX578" fmla="*/ 2256588 w 7465460"/>
              <a:gd name="connsiteY578" fmla="*/ 815009 h 2824704"/>
              <a:gd name="connsiteX579" fmla="*/ 2306284 w 7465460"/>
              <a:gd name="connsiteY579" fmla="*/ 864704 h 2824704"/>
              <a:gd name="connsiteX580" fmla="*/ 2286405 w 7465460"/>
              <a:gd name="connsiteY580" fmla="*/ 795130 h 2824704"/>
              <a:gd name="connsiteX581" fmla="*/ 2226771 w 7465460"/>
              <a:gd name="connsiteY581" fmla="*/ 646043 h 2824704"/>
              <a:gd name="connsiteX582" fmla="*/ 2266527 w 7465460"/>
              <a:gd name="connsiteY582" fmla="*/ 467139 h 2824704"/>
              <a:gd name="connsiteX583" fmla="*/ 2296345 w 7465460"/>
              <a:gd name="connsiteY583" fmla="*/ 447261 h 2824704"/>
              <a:gd name="connsiteX584" fmla="*/ 2385797 w 7465460"/>
              <a:gd name="connsiteY584" fmla="*/ 407504 h 2824704"/>
              <a:gd name="connsiteX585" fmla="*/ 2435492 w 7465460"/>
              <a:gd name="connsiteY585" fmla="*/ 387626 h 2824704"/>
              <a:gd name="connsiteX586" fmla="*/ 2713788 w 7465460"/>
              <a:gd name="connsiteY586" fmla="*/ 367748 h 2824704"/>
              <a:gd name="connsiteX587" fmla="*/ 2833058 w 7465460"/>
              <a:gd name="connsiteY587" fmla="*/ 387626 h 2824704"/>
              <a:gd name="connsiteX588" fmla="*/ 2962266 w 7465460"/>
              <a:gd name="connsiteY588" fmla="*/ 417443 h 2824704"/>
              <a:gd name="connsiteX589" fmla="*/ 3071597 w 7465460"/>
              <a:gd name="connsiteY589" fmla="*/ 437322 h 2824704"/>
              <a:gd name="connsiteX590" fmla="*/ 3151110 w 7465460"/>
              <a:gd name="connsiteY590" fmla="*/ 427383 h 2824704"/>
              <a:gd name="connsiteX591" fmla="*/ 3101414 w 7465460"/>
              <a:gd name="connsiteY591" fmla="*/ 337930 h 2824704"/>
              <a:gd name="connsiteX592" fmla="*/ 3041779 w 7465460"/>
              <a:gd name="connsiteY592" fmla="*/ 327991 h 2824704"/>
              <a:gd name="connsiteX593" fmla="*/ 2972205 w 7465460"/>
              <a:gd name="connsiteY593" fmla="*/ 318052 h 2824704"/>
              <a:gd name="connsiteX594" fmla="*/ 2693910 w 7465460"/>
              <a:gd name="connsiteY594" fmla="*/ 347869 h 2824704"/>
              <a:gd name="connsiteX595" fmla="*/ 2336101 w 7465460"/>
              <a:gd name="connsiteY595" fmla="*/ 606287 h 2824704"/>
              <a:gd name="connsiteX596" fmla="*/ 2236710 w 7465460"/>
              <a:gd name="connsiteY596" fmla="*/ 844826 h 2824704"/>
              <a:gd name="connsiteX597" fmla="*/ 2187014 w 7465460"/>
              <a:gd name="connsiteY597" fmla="*/ 1749287 h 2824704"/>
              <a:gd name="connsiteX598" fmla="*/ 2226771 w 7465460"/>
              <a:gd name="connsiteY598" fmla="*/ 1918252 h 2824704"/>
              <a:gd name="connsiteX599" fmla="*/ 2246649 w 7465460"/>
              <a:gd name="connsiteY599" fmla="*/ 1948069 h 2824704"/>
              <a:gd name="connsiteX600" fmla="*/ 2256588 w 7465460"/>
              <a:gd name="connsiteY600" fmla="*/ 1719469 h 2824704"/>
              <a:gd name="connsiteX601" fmla="*/ 2157197 w 7465460"/>
              <a:gd name="connsiteY601" fmla="*/ 1560443 h 2824704"/>
              <a:gd name="connsiteX602" fmla="*/ 2018049 w 7465460"/>
              <a:gd name="connsiteY602" fmla="*/ 1411356 h 2824704"/>
              <a:gd name="connsiteX603" fmla="*/ 1809327 w 7465460"/>
              <a:gd name="connsiteY603" fmla="*/ 1302026 h 2824704"/>
              <a:gd name="connsiteX604" fmla="*/ 1739753 w 7465460"/>
              <a:gd name="connsiteY604" fmla="*/ 1311965 h 2824704"/>
              <a:gd name="connsiteX605" fmla="*/ 1719875 w 7465460"/>
              <a:gd name="connsiteY605" fmla="*/ 1341783 h 2824704"/>
              <a:gd name="connsiteX606" fmla="*/ 1859023 w 7465460"/>
              <a:gd name="connsiteY606" fmla="*/ 1580322 h 2824704"/>
              <a:gd name="connsiteX607" fmla="*/ 1938536 w 7465460"/>
              <a:gd name="connsiteY607" fmla="*/ 1630017 h 2824704"/>
              <a:gd name="connsiteX608" fmla="*/ 2018049 w 7465460"/>
              <a:gd name="connsiteY608" fmla="*/ 1689652 h 2824704"/>
              <a:gd name="connsiteX609" fmla="*/ 2763484 w 7465460"/>
              <a:gd name="connsiteY609" fmla="*/ 1878496 h 2824704"/>
              <a:gd name="connsiteX610" fmla="*/ 3180927 w 7465460"/>
              <a:gd name="connsiteY610" fmla="*/ 1699591 h 2824704"/>
              <a:gd name="connsiteX611" fmla="*/ 3250501 w 7465460"/>
              <a:gd name="connsiteY611" fmla="*/ 1590261 h 2824704"/>
              <a:gd name="connsiteX612" fmla="*/ 3260440 w 7465460"/>
              <a:gd name="connsiteY612" fmla="*/ 1540565 h 2824704"/>
              <a:gd name="connsiteX613" fmla="*/ 3270379 w 7465460"/>
              <a:gd name="connsiteY613" fmla="*/ 1500809 h 2824704"/>
              <a:gd name="connsiteX614" fmla="*/ 3330014 w 7465460"/>
              <a:gd name="connsiteY614" fmla="*/ 1630017 h 2824704"/>
              <a:gd name="connsiteX615" fmla="*/ 3399588 w 7465460"/>
              <a:gd name="connsiteY615" fmla="*/ 1828800 h 2824704"/>
              <a:gd name="connsiteX616" fmla="*/ 3558614 w 7465460"/>
              <a:gd name="connsiteY616" fmla="*/ 2246243 h 2824704"/>
              <a:gd name="connsiteX617" fmla="*/ 3697762 w 7465460"/>
              <a:gd name="connsiteY617" fmla="*/ 1749287 h 2824704"/>
              <a:gd name="connsiteX618" fmla="*/ 3677884 w 7465460"/>
              <a:gd name="connsiteY618" fmla="*/ 1669774 h 2824704"/>
              <a:gd name="connsiteX619" fmla="*/ 3518858 w 7465460"/>
              <a:gd name="connsiteY619" fmla="*/ 1709530 h 2824704"/>
              <a:gd name="connsiteX620" fmla="*/ 3449284 w 7465460"/>
              <a:gd name="connsiteY620" fmla="*/ 1749287 h 2824704"/>
              <a:gd name="connsiteX621" fmla="*/ 3320075 w 7465460"/>
              <a:gd name="connsiteY621" fmla="*/ 1948069 h 2824704"/>
              <a:gd name="connsiteX622" fmla="*/ 3290258 w 7465460"/>
              <a:gd name="connsiteY622" fmla="*/ 2077278 h 2824704"/>
              <a:gd name="connsiteX623" fmla="*/ 3320075 w 7465460"/>
              <a:gd name="connsiteY623" fmla="*/ 2206487 h 2824704"/>
              <a:gd name="connsiteX624" fmla="*/ 3489040 w 7465460"/>
              <a:gd name="connsiteY624" fmla="*/ 2236304 h 2824704"/>
              <a:gd name="connsiteX625" fmla="*/ 3787214 w 7465460"/>
              <a:gd name="connsiteY625" fmla="*/ 2097156 h 2824704"/>
              <a:gd name="connsiteX626" fmla="*/ 4055571 w 7465460"/>
              <a:gd name="connsiteY626" fmla="*/ 1918252 h 2824704"/>
              <a:gd name="connsiteX627" fmla="*/ 3538736 w 7465460"/>
              <a:gd name="connsiteY627" fmla="*/ 2007704 h 2824704"/>
              <a:gd name="connsiteX628" fmla="*/ 3151110 w 7465460"/>
              <a:gd name="connsiteY628" fmla="*/ 2037522 h 2824704"/>
              <a:gd name="connsiteX629" fmla="*/ 2713788 w 7465460"/>
              <a:gd name="connsiteY629" fmla="*/ 2097156 h 2824704"/>
              <a:gd name="connsiteX630" fmla="*/ 2564701 w 7465460"/>
              <a:gd name="connsiteY630" fmla="*/ 2087217 h 2824704"/>
              <a:gd name="connsiteX631" fmla="*/ 2524945 w 7465460"/>
              <a:gd name="connsiteY631" fmla="*/ 2037522 h 2824704"/>
              <a:gd name="connsiteX632" fmla="*/ 2992084 w 7465460"/>
              <a:gd name="connsiteY632" fmla="*/ 1908313 h 2824704"/>
              <a:gd name="connsiteX633" fmla="*/ 3111353 w 7465460"/>
              <a:gd name="connsiteY633" fmla="*/ 1818861 h 2824704"/>
              <a:gd name="connsiteX634" fmla="*/ 3260440 w 7465460"/>
              <a:gd name="connsiteY634" fmla="*/ 1590261 h 2824704"/>
              <a:gd name="connsiteX635" fmla="*/ 3320075 w 7465460"/>
              <a:gd name="connsiteY635" fmla="*/ 1500809 h 2824704"/>
              <a:gd name="connsiteX636" fmla="*/ 3399588 w 7465460"/>
              <a:gd name="connsiteY636" fmla="*/ 1470991 h 2824704"/>
              <a:gd name="connsiteX637" fmla="*/ 3518858 w 7465460"/>
              <a:gd name="connsiteY637" fmla="*/ 1480930 h 2824704"/>
              <a:gd name="connsiteX638" fmla="*/ 3568553 w 7465460"/>
              <a:gd name="connsiteY638" fmla="*/ 1500809 h 2824704"/>
              <a:gd name="connsiteX639" fmla="*/ 3359832 w 7465460"/>
              <a:gd name="connsiteY639" fmla="*/ 1451113 h 2824704"/>
              <a:gd name="connsiteX640" fmla="*/ 2892692 w 7465460"/>
              <a:gd name="connsiteY640" fmla="*/ 1490869 h 2824704"/>
              <a:gd name="connsiteX641" fmla="*/ 2624336 w 7465460"/>
              <a:gd name="connsiteY641" fmla="*/ 1590261 h 2824704"/>
              <a:gd name="connsiteX642" fmla="*/ 2654153 w 7465460"/>
              <a:gd name="connsiteY642" fmla="*/ 1600200 h 2824704"/>
              <a:gd name="connsiteX643" fmla="*/ 3021901 w 7465460"/>
              <a:gd name="connsiteY643" fmla="*/ 1530626 h 2824704"/>
              <a:gd name="connsiteX644" fmla="*/ 4214597 w 7465460"/>
              <a:gd name="connsiteY644" fmla="*/ 685800 h 2824704"/>
              <a:gd name="connsiteX645" fmla="*/ 4413379 w 7465460"/>
              <a:gd name="connsiteY645" fmla="*/ 874643 h 2824704"/>
              <a:gd name="connsiteX646" fmla="*/ 4572405 w 7465460"/>
              <a:gd name="connsiteY646" fmla="*/ 1162878 h 2824704"/>
              <a:gd name="connsiteX647" fmla="*/ 4612162 w 7465460"/>
              <a:gd name="connsiteY647" fmla="*/ 1262269 h 2824704"/>
              <a:gd name="connsiteX648" fmla="*/ 4671797 w 7465460"/>
              <a:gd name="connsiteY648" fmla="*/ 1451113 h 2824704"/>
              <a:gd name="connsiteX649" fmla="*/ 4731432 w 7465460"/>
              <a:gd name="connsiteY649" fmla="*/ 1172817 h 2824704"/>
              <a:gd name="connsiteX650" fmla="*/ 4751310 w 7465460"/>
              <a:gd name="connsiteY650" fmla="*/ 1063487 h 2824704"/>
              <a:gd name="connsiteX651" fmla="*/ 4781127 w 7465460"/>
              <a:gd name="connsiteY651" fmla="*/ 805069 h 2824704"/>
              <a:gd name="connsiteX652" fmla="*/ 4810945 w 7465460"/>
              <a:gd name="connsiteY652" fmla="*/ 556591 h 2824704"/>
              <a:gd name="connsiteX653" fmla="*/ 4880519 w 7465460"/>
              <a:gd name="connsiteY653" fmla="*/ 337930 h 2824704"/>
              <a:gd name="connsiteX654" fmla="*/ 4920275 w 7465460"/>
              <a:gd name="connsiteY654" fmla="*/ 318052 h 2824704"/>
              <a:gd name="connsiteX655" fmla="*/ 5009727 w 7465460"/>
              <a:gd name="connsiteY655" fmla="*/ 347869 h 2824704"/>
              <a:gd name="connsiteX656" fmla="*/ 5099179 w 7465460"/>
              <a:gd name="connsiteY656" fmla="*/ 477078 h 2824704"/>
              <a:gd name="connsiteX657" fmla="*/ 5178692 w 7465460"/>
              <a:gd name="connsiteY657" fmla="*/ 655983 h 2824704"/>
              <a:gd name="connsiteX658" fmla="*/ 5208510 w 7465460"/>
              <a:gd name="connsiteY658" fmla="*/ 755374 h 2824704"/>
              <a:gd name="connsiteX659" fmla="*/ 5278084 w 7465460"/>
              <a:gd name="connsiteY659" fmla="*/ 954156 h 2824704"/>
              <a:gd name="connsiteX660" fmla="*/ 5307901 w 7465460"/>
              <a:gd name="connsiteY660" fmla="*/ 1023730 h 2824704"/>
              <a:gd name="connsiteX661" fmla="*/ 5377475 w 7465460"/>
              <a:gd name="connsiteY661" fmla="*/ 1143000 h 2824704"/>
              <a:gd name="connsiteX662" fmla="*/ 5387414 w 7465460"/>
              <a:gd name="connsiteY662" fmla="*/ 1083365 h 2824704"/>
              <a:gd name="connsiteX663" fmla="*/ 5357597 w 7465460"/>
              <a:gd name="connsiteY663" fmla="*/ 636104 h 2824704"/>
              <a:gd name="connsiteX664" fmla="*/ 5367536 w 7465460"/>
              <a:gd name="connsiteY664" fmla="*/ 516835 h 2824704"/>
              <a:gd name="connsiteX665" fmla="*/ 5437110 w 7465460"/>
              <a:gd name="connsiteY665" fmla="*/ 556591 h 2824704"/>
              <a:gd name="connsiteX666" fmla="*/ 5546440 w 7465460"/>
              <a:gd name="connsiteY666" fmla="*/ 685800 h 2824704"/>
              <a:gd name="connsiteX667" fmla="*/ 5755162 w 7465460"/>
              <a:gd name="connsiteY667" fmla="*/ 993913 h 2824704"/>
              <a:gd name="connsiteX668" fmla="*/ 5804858 w 7465460"/>
              <a:gd name="connsiteY668" fmla="*/ 1063487 h 2824704"/>
              <a:gd name="connsiteX669" fmla="*/ 5924127 w 7465460"/>
              <a:gd name="connsiteY669" fmla="*/ 1143000 h 2824704"/>
              <a:gd name="connsiteX670" fmla="*/ 6023519 w 7465460"/>
              <a:gd name="connsiteY670" fmla="*/ 1172817 h 2824704"/>
              <a:gd name="connsiteX671" fmla="*/ 5804858 w 7465460"/>
              <a:gd name="connsiteY671" fmla="*/ 1162878 h 2824704"/>
              <a:gd name="connsiteX672" fmla="*/ 5456988 w 7465460"/>
              <a:gd name="connsiteY672" fmla="*/ 1182756 h 2824704"/>
              <a:gd name="connsiteX673" fmla="*/ 4910336 w 7465460"/>
              <a:gd name="connsiteY673" fmla="*/ 1222513 h 2824704"/>
              <a:gd name="connsiteX674" fmla="*/ 4870579 w 7465460"/>
              <a:gd name="connsiteY674" fmla="*/ 1232452 h 2824704"/>
              <a:gd name="connsiteX675" fmla="*/ 5009727 w 7465460"/>
              <a:gd name="connsiteY675" fmla="*/ 1123122 h 2824704"/>
              <a:gd name="connsiteX676" fmla="*/ 5258205 w 7465460"/>
              <a:gd name="connsiteY676" fmla="*/ 1053548 h 2824704"/>
              <a:gd name="connsiteX677" fmla="*/ 5456988 w 7465460"/>
              <a:gd name="connsiteY677" fmla="*/ 1043609 h 2824704"/>
              <a:gd name="connsiteX678" fmla="*/ 5864492 w 7465460"/>
              <a:gd name="connsiteY678" fmla="*/ 1083365 h 2824704"/>
              <a:gd name="connsiteX679" fmla="*/ 5914188 w 7465460"/>
              <a:gd name="connsiteY679" fmla="*/ 1113183 h 2824704"/>
              <a:gd name="connsiteX680" fmla="*/ 5616014 w 7465460"/>
              <a:gd name="connsiteY680" fmla="*/ 1341783 h 2824704"/>
              <a:gd name="connsiteX681" fmla="*/ 5665710 w 7465460"/>
              <a:gd name="connsiteY681" fmla="*/ 1411356 h 2824704"/>
              <a:gd name="connsiteX682" fmla="*/ 5844614 w 7465460"/>
              <a:gd name="connsiteY682" fmla="*/ 1451113 h 2824704"/>
              <a:gd name="connsiteX683" fmla="*/ 5963884 w 7465460"/>
              <a:gd name="connsiteY683" fmla="*/ 1411356 h 2824704"/>
              <a:gd name="connsiteX684" fmla="*/ 6103032 w 7465460"/>
              <a:gd name="connsiteY684" fmla="*/ 1242391 h 2824704"/>
              <a:gd name="connsiteX685" fmla="*/ 6132849 w 7465460"/>
              <a:gd name="connsiteY685" fmla="*/ 1162878 h 2824704"/>
              <a:gd name="connsiteX686" fmla="*/ 6152727 w 7465460"/>
              <a:gd name="connsiteY686" fmla="*/ 1033669 h 2824704"/>
              <a:gd name="connsiteX687" fmla="*/ 6093092 w 7465460"/>
              <a:gd name="connsiteY687" fmla="*/ 1262269 h 2824704"/>
              <a:gd name="connsiteX688" fmla="*/ 6073214 w 7465460"/>
              <a:gd name="connsiteY688" fmla="*/ 1520687 h 2824704"/>
              <a:gd name="connsiteX689" fmla="*/ 6053336 w 7465460"/>
              <a:gd name="connsiteY689" fmla="*/ 1769165 h 2824704"/>
              <a:gd name="connsiteX690" fmla="*/ 6093092 w 7465460"/>
              <a:gd name="connsiteY690" fmla="*/ 2136913 h 2824704"/>
              <a:gd name="connsiteX691" fmla="*/ 6112971 w 7465460"/>
              <a:gd name="connsiteY691" fmla="*/ 2107096 h 2824704"/>
              <a:gd name="connsiteX692" fmla="*/ 6192484 w 7465460"/>
              <a:gd name="connsiteY692" fmla="*/ 2057400 h 2824704"/>
              <a:gd name="connsiteX693" fmla="*/ 6351510 w 7465460"/>
              <a:gd name="connsiteY693" fmla="*/ 1977887 h 2824704"/>
              <a:gd name="connsiteX694" fmla="*/ 6401205 w 7465460"/>
              <a:gd name="connsiteY694" fmla="*/ 1987826 h 2824704"/>
              <a:gd name="connsiteX695" fmla="*/ 6421084 w 7465460"/>
              <a:gd name="connsiteY695" fmla="*/ 2027583 h 2824704"/>
              <a:gd name="connsiteX696" fmla="*/ 6450901 w 7465460"/>
              <a:gd name="connsiteY696" fmla="*/ 2057400 h 2824704"/>
              <a:gd name="connsiteX697" fmla="*/ 6500597 w 7465460"/>
              <a:gd name="connsiteY697" fmla="*/ 2097156 h 2824704"/>
              <a:gd name="connsiteX698" fmla="*/ 6520475 w 7465460"/>
              <a:gd name="connsiteY698" fmla="*/ 2117035 h 2824704"/>
              <a:gd name="connsiteX699" fmla="*/ 6580110 w 7465460"/>
              <a:gd name="connsiteY699" fmla="*/ 2166730 h 2824704"/>
              <a:gd name="connsiteX700" fmla="*/ 6599988 w 7465460"/>
              <a:gd name="connsiteY700" fmla="*/ 2584174 h 2824704"/>
              <a:gd name="connsiteX701" fmla="*/ 6590049 w 7465460"/>
              <a:gd name="connsiteY701" fmla="*/ 2623930 h 2824704"/>
              <a:gd name="connsiteX702" fmla="*/ 6520475 w 7465460"/>
              <a:gd name="connsiteY702" fmla="*/ 2564296 h 2824704"/>
              <a:gd name="connsiteX703" fmla="*/ 6480719 w 7465460"/>
              <a:gd name="connsiteY703" fmla="*/ 2504661 h 2824704"/>
              <a:gd name="connsiteX704" fmla="*/ 6560232 w 7465460"/>
              <a:gd name="connsiteY704" fmla="*/ 2574235 h 2824704"/>
              <a:gd name="connsiteX705" fmla="*/ 6609927 w 7465460"/>
              <a:gd name="connsiteY705" fmla="*/ 2633869 h 2824704"/>
              <a:gd name="connsiteX706" fmla="*/ 6609927 w 7465460"/>
              <a:gd name="connsiteY706" fmla="*/ 2604052 h 2824704"/>
              <a:gd name="connsiteX707" fmla="*/ 6659623 w 7465460"/>
              <a:gd name="connsiteY707" fmla="*/ 2554356 h 2824704"/>
              <a:gd name="connsiteX708" fmla="*/ 6689440 w 7465460"/>
              <a:gd name="connsiteY708" fmla="*/ 2524539 h 2824704"/>
              <a:gd name="connsiteX709" fmla="*/ 6709319 w 7465460"/>
              <a:gd name="connsiteY709" fmla="*/ 2504661 h 2824704"/>
              <a:gd name="connsiteX710" fmla="*/ 6729197 w 7465460"/>
              <a:gd name="connsiteY710" fmla="*/ 2474843 h 2824704"/>
              <a:gd name="connsiteX711" fmla="*/ 6699379 w 7465460"/>
              <a:gd name="connsiteY711" fmla="*/ 2514600 h 2824704"/>
              <a:gd name="connsiteX712" fmla="*/ 6649684 w 7465460"/>
              <a:gd name="connsiteY712" fmla="*/ 2564296 h 2824704"/>
              <a:gd name="connsiteX713" fmla="*/ 6580110 w 7465460"/>
              <a:gd name="connsiteY713" fmla="*/ 2643809 h 2824704"/>
              <a:gd name="connsiteX714" fmla="*/ 6570171 w 7465460"/>
              <a:gd name="connsiteY714" fmla="*/ 2604052 h 2824704"/>
              <a:gd name="connsiteX715" fmla="*/ 6520475 w 7465460"/>
              <a:gd name="connsiteY715" fmla="*/ 2544417 h 2824704"/>
              <a:gd name="connsiteX716" fmla="*/ 6490658 w 7465460"/>
              <a:gd name="connsiteY716" fmla="*/ 2524539 h 2824704"/>
              <a:gd name="connsiteX717" fmla="*/ 6470779 w 7465460"/>
              <a:gd name="connsiteY717" fmla="*/ 2504661 h 2824704"/>
              <a:gd name="connsiteX718" fmla="*/ 6510536 w 7465460"/>
              <a:gd name="connsiteY718" fmla="*/ 2514600 h 2824704"/>
              <a:gd name="connsiteX719" fmla="*/ 6560232 w 7465460"/>
              <a:gd name="connsiteY719" fmla="*/ 2564296 h 2824704"/>
              <a:gd name="connsiteX720" fmla="*/ 6599988 w 7465460"/>
              <a:gd name="connsiteY720" fmla="*/ 2604052 h 2824704"/>
              <a:gd name="connsiteX721" fmla="*/ 6590049 w 7465460"/>
              <a:gd name="connsiteY721" fmla="*/ 2544417 h 2824704"/>
              <a:gd name="connsiteX722" fmla="*/ 6560232 w 7465460"/>
              <a:gd name="connsiteY722" fmla="*/ 2484783 h 2824704"/>
              <a:gd name="connsiteX723" fmla="*/ 6580110 w 7465460"/>
              <a:gd name="connsiteY723" fmla="*/ 2335696 h 2824704"/>
              <a:gd name="connsiteX724" fmla="*/ 6570171 w 7465460"/>
              <a:gd name="connsiteY724" fmla="*/ 2156791 h 2824704"/>
              <a:gd name="connsiteX725" fmla="*/ 6540353 w 7465460"/>
              <a:gd name="connsiteY725" fmla="*/ 2126974 h 2824704"/>
              <a:gd name="connsiteX726" fmla="*/ 6580110 w 7465460"/>
              <a:gd name="connsiteY726" fmla="*/ 2256183 h 2824704"/>
              <a:gd name="connsiteX727" fmla="*/ 6619866 w 7465460"/>
              <a:gd name="connsiteY727" fmla="*/ 2246243 h 2824704"/>
              <a:gd name="connsiteX728" fmla="*/ 6649684 w 7465460"/>
              <a:gd name="connsiteY728" fmla="*/ 2186609 h 2824704"/>
              <a:gd name="connsiteX729" fmla="*/ 6520475 w 7465460"/>
              <a:gd name="connsiteY729" fmla="*/ 1987826 h 2824704"/>
              <a:gd name="connsiteX730" fmla="*/ 6371388 w 7465460"/>
              <a:gd name="connsiteY730" fmla="*/ 1958009 h 2824704"/>
              <a:gd name="connsiteX731" fmla="*/ 6222301 w 7465460"/>
              <a:gd name="connsiteY731" fmla="*/ 2027583 h 2824704"/>
              <a:gd name="connsiteX732" fmla="*/ 6212362 w 7465460"/>
              <a:gd name="connsiteY732" fmla="*/ 2067339 h 2824704"/>
              <a:gd name="connsiteX733" fmla="*/ 6232240 w 7465460"/>
              <a:gd name="connsiteY733" fmla="*/ 2206487 h 2824704"/>
              <a:gd name="connsiteX734" fmla="*/ 6291875 w 7465460"/>
              <a:gd name="connsiteY734" fmla="*/ 2017643 h 2824704"/>
              <a:gd name="connsiteX735" fmla="*/ 6252119 w 7465460"/>
              <a:gd name="connsiteY735" fmla="*/ 1838739 h 2824704"/>
              <a:gd name="connsiteX736" fmla="*/ 6073214 w 7465460"/>
              <a:gd name="connsiteY736" fmla="*/ 1560443 h 2824704"/>
              <a:gd name="connsiteX737" fmla="*/ 6013579 w 7465460"/>
              <a:gd name="connsiteY737" fmla="*/ 1520687 h 2824704"/>
              <a:gd name="connsiteX738" fmla="*/ 5924127 w 7465460"/>
              <a:gd name="connsiteY738" fmla="*/ 1510748 h 2824704"/>
              <a:gd name="connsiteX739" fmla="*/ 5864492 w 7465460"/>
              <a:gd name="connsiteY739" fmla="*/ 1590261 h 2824704"/>
              <a:gd name="connsiteX740" fmla="*/ 5924127 w 7465460"/>
              <a:gd name="connsiteY740" fmla="*/ 1938130 h 2824704"/>
              <a:gd name="connsiteX741" fmla="*/ 5983762 w 7465460"/>
              <a:gd name="connsiteY741" fmla="*/ 1997765 h 2824704"/>
              <a:gd name="connsiteX742" fmla="*/ 6083153 w 7465460"/>
              <a:gd name="connsiteY742" fmla="*/ 1948069 h 2824704"/>
              <a:gd name="connsiteX743" fmla="*/ 6172605 w 7465460"/>
              <a:gd name="connsiteY743" fmla="*/ 1749287 h 2824704"/>
              <a:gd name="connsiteX744" fmla="*/ 6132849 w 7465460"/>
              <a:gd name="connsiteY744" fmla="*/ 1272209 h 2824704"/>
              <a:gd name="connsiteX745" fmla="*/ 6083153 w 7465460"/>
              <a:gd name="connsiteY745" fmla="*/ 1202635 h 2824704"/>
              <a:gd name="connsiteX746" fmla="*/ 5973823 w 7465460"/>
              <a:gd name="connsiteY746" fmla="*/ 1133061 h 2824704"/>
              <a:gd name="connsiteX747" fmla="*/ 5814797 w 7465460"/>
              <a:gd name="connsiteY747" fmla="*/ 1162878 h 2824704"/>
              <a:gd name="connsiteX748" fmla="*/ 5775040 w 7465460"/>
              <a:gd name="connsiteY748" fmla="*/ 1202635 h 2824704"/>
              <a:gd name="connsiteX749" fmla="*/ 5705466 w 7465460"/>
              <a:gd name="connsiteY749" fmla="*/ 1311965 h 2824704"/>
              <a:gd name="connsiteX750" fmla="*/ 5665710 w 7465460"/>
              <a:gd name="connsiteY750" fmla="*/ 1480930 h 2824704"/>
              <a:gd name="connsiteX751" fmla="*/ 5695527 w 7465460"/>
              <a:gd name="connsiteY751" fmla="*/ 1540565 h 2824704"/>
              <a:gd name="connsiteX752" fmla="*/ 5735284 w 7465460"/>
              <a:gd name="connsiteY752" fmla="*/ 1550504 h 2824704"/>
              <a:gd name="connsiteX753" fmla="*/ 5834675 w 7465460"/>
              <a:gd name="connsiteY753" fmla="*/ 1540565 h 2824704"/>
              <a:gd name="connsiteX754" fmla="*/ 6003640 w 7465460"/>
              <a:gd name="connsiteY754" fmla="*/ 1411356 h 2824704"/>
              <a:gd name="connsiteX755" fmla="*/ 6063275 w 7465460"/>
              <a:gd name="connsiteY755" fmla="*/ 1341783 h 2824704"/>
              <a:gd name="connsiteX756" fmla="*/ 6132849 w 7465460"/>
              <a:gd name="connsiteY756" fmla="*/ 1192696 h 2824704"/>
              <a:gd name="connsiteX757" fmla="*/ 6142788 w 7465460"/>
              <a:gd name="connsiteY757" fmla="*/ 1123122 h 2824704"/>
              <a:gd name="connsiteX758" fmla="*/ 5914188 w 7465460"/>
              <a:gd name="connsiteY758" fmla="*/ 894522 h 2824704"/>
              <a:gd name="connsiteX759" fmla="*/ 5824736 w 7465460"/>
              <a:gd name="connsiteY759" fmla="*/ 934278 h 2824704"/>
              <a:gd name="connsiteX760" fmla="*/ 5715405 w 7465460"/>
              <a:gd name="connsiteY760" fmla="*/ 1063487 h 2824704"/>
              <a:gd name="connsiteX761" fmla="*/ 5725345 w 7465460"/>
              <a:gd name="connsiteY761" fmla="*/ 1302026 h 2824704"/>
              <a:gd name="connsiteX762" fmla="*/ 5983762 w 7465460"/>
              <a:gd name="connsiteY762" fmla="*/ 1262269 h 2824704"/>
              <a:gd name="connsiteX763" fmla="*/ 6132849 w 7465460"/>
              <a:gd name="connsiteY763" fmla="*/ 1093304 h 2824704"/>
              <a:gd name="connsiteX764" fmla="*/ 6093092 w 7465460"/>
              <a:gd name="connsiteY764" fmla="*/ 695739 h 2824704"/>
              <a:gd name="connsiteX765" fmla="*/ 5963884 w 7465460"/>
              <a:gd name="connsiteY765" fmla="*/ 636104 h 2824704"/>
              <a:gd name="connsiteX766" fmla="*/ 5695527 w 7465460"/>
              <a:gd name="connsiteY766" fmla="*/ 745435 h 2824704"/>
              <a:gd name="connsiteX767" fmla="*/ 5685588 w 7465460"/>
              <a:gd name="connsiteY767" fmla="*/ 884583 h 2824704"/>
              <a:gd name="connsiteX768" fmla="*/ 5695527 w 7465460"/>
              <a:gd name="connsiteY768" fmla="*/ 964096 h 2824704"/>
              <a:gd name="connsiteX769" fmla="*/ 5864492 w 7465460"/>
              <a:gd name="connsiteY769" fmla="*/ 1222513 h 2824704"/>
              <a:gd name="connsiteX770" fmla="*/ 5914188 w 7465460"/>
              <a:gd name="connsiteY770" fmla="*/ 1252330 h 2824704"/>
              <a:gd name="connsiteX771" fmla="*/ 6023519 w 7465460"/>
              <a:gd name="connsiteY771" fmla="*/ 1262269 h 2824704"/>
              <a:gd name="connsiteX772" fmla="*/ 6122910 w 7465460"/>
              <a:gd name="connsiteY772" fmla="*/ 1212574 h 2824704"/>
              <a:gd name="connsiteX773" fmla="*/ 6182545 w 7465460"/>
              <a:gd name="connsiteY773" fmla="*/ 636104 h 2824704"/>
              <a:gd name="connsiteX774" fmla="*/ 6053336 w 7465460"/>
              <a:gd name="connsiteY774" fmla="*/ 546652 h 2824704"/>
              <a:gd name="connsiteX775" fmla="*/ 5973823 w 7465460"/>
              <a:gd name="connsiteY775" fmla="*/ 616226 h 2824704"/>
              <a:gd name="connsiteX776" fmla="*/ 6073214 w 7465460"/>
              <a:gd name="connsiteY776" fmla="*/ 983974 h 2824704"/>
              <a:gd name="connsiteX777" fmla="*/ 6162666 w 7465460"/>
              <a:gd name="connsiteY777" fmla="*/ 1113183 h 2824704"/>
              <a:gd name="connsiteX778" fmla="*/ 6321692 w 7465460"/>
              <a:gd name="connsiteY778" fmla="*/ 1192696 h 2824704"/>
              <a:gd name="connsiteX779" fmla="*/ 6480719 w 7465460"/>
              <a:gd name="connsiteY779" fmla="*/ 1133061 h 2824704"/>
              <a:gd name="connsiteX780" fmla="*/ 6609927 w 7465460"/>
              <a:gd name="connsiteY780" fmla="*/ 1003852 h 2824704"/>
              <a:gd name="connsiteX781" fmla="*/ 6470779 w 7465460"/>
              <a:gd name="connsiteY781" fmla="*/ 1391478 h 2824704"/>
              <a:gd name="connsiteX782" fmla="*/ 6222301 w 7465460"/>
              <a:gd name="connsiteY782" fmla="*/ 1878496 h 2824704"/>
              <a:gd name="connsiteX783" fmla="*/ 5884371 w 7465460"/>
              <a:gd name="connsiteY783" fmla="*/ 2126974 h 2824704"/>
              <a:gd name="connsiteX784" fmla="*/ 5655771 w 7465460"/>
              <a:gd name="connsiteY784" fmla="*/ 2077278 h 2824704"/>
              <a:gd name="connsiteX785" fmla="*/ 5377475 w 7465460"/>
              <a:gd name="connsiteY785" fmla="*/ 1878496 h 2824704"/>
              <a:gd name="connsiteX786" fmla="*/ 5029605 w 7465460"/>
              <a:gd name="connsiteY786" fmla="*/ 1500809 h 2824704"/>
              <a:gd name="connsiteX787" fmla="*/ 4950092 w 7465460"/>
              <a:gd name="connsiteY787" fmla="*/ 1361661 h 2824704"/>
              <a:gd name="connsiteX788" fmla="*/ 4910336 w 7465460"/>
              <a:gd name="connsiteY788" fmla="*/ 1302026 h 2824704"/>
              <a:gd name="connsiteX789" fmla="*/ 4880519 w 7465460"/>
              <a:gd name="connsiteY789" fmla="*/ 1311965 h 2824704"/>
              <a:gd name="connsiteX790" fmla="*/ 4840762 w 7465460"/>
              <a:gd name="connsiteY790" fmla="*/ 1411356 h 2824704"/>
              <a:gd name="connsiteX791" fmla="*/ 4791066 w 7465460"/>
              <a:gd name="connsiteY791" fmla="*/ 1490869 h 2824704"/>
              <a:gd name="connsiteX792" fmla="*/ 4641979 w 7465460"/>
              <a:gd name="connsiteY792" fmla="*/ 1600200 h 2824704"/>
              <a:gd name="connsiteX793" fmla="*/ 4602223 w 7465460"/>
              <a:gd name="connsiteY793" fmla="*/ 1451113 h 2824704"/>
              <a:gd name="connsiteX794" fmla="*/ 4810945 w 7465460"/>
              <a:gd name="connsiteY794" fmla="*/ 1282148 h 2824704"/>
              <a:gd name="connsiteX795" fmla="*/ 5138936 w 7465460"/>
              <a:gd name="connsiteY795" fmla="*/ 1133061 h 2824704"/>
              <a:gd name="connsiteX796" fmla="*/ 5566319 w 7465460"/>
              <a:gd name="connsiteY796" fmla="*/ 983974 h 2824704"/>
              <a:gd name="connsiteX797" fmla="*/ 5606075 w 7465460"/>
              <a:gd name="connsiteY797" fmla="*/ 993913 h 2824704"/>
              <a:gd name="connsiteX798" fmla="*/ 5625953 w 7465460"/>
              <a:gd name="connsiteY798" fmla="*/ 1023730 h 2824704"/>
              <a:gd name="connsiteX799" fmla="*/ 5705466 w 7465460"/>
              <a:gd name="connsiteY799" fmla="*/ 1212574 h 2824704"/>
              <a:gd name="connsiteX800" fmla="*/ 5755162 w 7465460"/>
              <a:gd name="connsiteY800" fmla="*/ 1401417 h 2824704"/>
              <a:gd name="connsiteX801" fmla="*/ 5765101 w 7465460"/>
              <a:gd name="connsiteY801" fmla="*/ 1431235 h 2824704"/>
              <a:gd name="connsiteX802" fmla="*/ 5695527 w 7465460"/>
              <a:gd name="connsiteY802" fmla="*/ 1133061 h 2824704"/>
              <a:gd name="connsiteX803" fmla="*/ 5625953 w 7465460"/>
              <a:gd name="connsiteY803" fmla="*/ 1123122 h 2824704"/>
              <a:gd name="connsiteX804" fmla="*/ 5606075 w 7465460"/>
              <a:gd name="connsiteY804" fmla="*/ 1152939 h 2824704"/>
              <a:gd name="connsiteX805" fmla="*/ 5596136 w 7465460"/>
              <a:gd name="connsiteY805" fmla="*/ 1520687 h 2824704"/>
              <a:gd name="connsiteX806" fmla="*/ 5765101 w 7465460"/>
              <a:gd name="connsiteY806" fmla="*/ 1818861 h 2824704"/>
              <a:gd name="connsiteX807" fmla="*/ 6003640 w 7465460"/>
              <a:gd name="connsiteY807" fmla="*/ 1620078 h 2824704"/>
              <a:gd name="connsiteX808" fmla="*/ 6063275 w 7465460"/>
              <a:gd name="connsiteY808" fmla="*/ 1550504 h 2824704"/>
              <a:gd name="connsiteX809" fmla="*/ 6152727 w 7465460"/>
              <a:gd name="connsiteY809" fmla="*/ 1391478 h 2824704"/>
              <a:gd name="connsiteX810" fmla="*/ 6212362 w 7465460"/>
              <a:gd name="connsiteY810" fmla="*/ 1232452 h 2824704"/>
              <a:gd name="connsiteX811" fmla="*/ 6182545 w 7465460"/>
              <a:gd name="connsiteY811" fmla="*/ 1033669 h 2824704"/>
              <a:gd name="connsiteX812" fmla="*/ 6152727 w 7465460"/>
              <a:gd name="connsiteY812" fmla="*/ 1023730 h 2824704"/>
              <a:gd name="connsiteX813" fmla="*/ 6162666 w 7465460"/>
              <a:gd name="connsiteY813" fmla="*/ 1073426 h 2824704"/>
              <a:gd name="connsiteX814" fmla="*/ 6192484 w 7465460"/>
              <a:gd name="connsiteY814" fmla="*/ 1103243 h 2824704"/>
              <a:gd name="connsiteX815" fmla="*/ 6311753 w 7465460"/>
              <a:gd name="connsiteY815" fmla="*/ 1162878 h 2824704"/>
              <a:gd name="connsiteX816" fmla="*/ 6351510 w 7465460"/>
              <a:gd name="connsiteY816" fmla="*/ 1172817 h 2824704"/>
              <a:gd name="connsiteX817" fmla="*/ 6431023 w 7465460"/>
              <a:gd name="connsiteY817" fmla="*/ 1152939 h 2824704"/>
              <a:gd name="connsiteX818" fmla="*/ 6570171 w 7465460"/>
              <a:gd name="connsiteY818" fmla="*/ 1013791 h 2824704"/>
              <a:gd name="connsiteX819" fmla="*/ 6590049 w 7465460"/>
              <a:gd name="connsiteY819" fmla="*/ 854765 h 2824704"/>
              <a:gd name="connsiteX820" fmla="*/ 6450901 w 7465460"/>
              <a:gd name="connsiteY820" fmla="*/ 576469 h 2824704"/>
              <a:gd name="connsiteX821" fmla="*/ 6411145 w 7465460"/>
              <a:gd name="connsiteY821" fmla="*/ 566530 h 2824704"/>
              <a:gd name="connsiteX822" fmla="*/ 6013579 w 7465460"/>
              <a:gd name="connsiteY822" fmla="*/ 894522 h 2824704"/>
              <a:gd name="connsiteX823" fmla="*/ 5963884 w 7465460"/>
              <a:gd name="connsiteY823" fmla="*/ 1023730 h 2824704"/>
              <a:gd name="connsiteX824" fmla="*/ 6003640 w 7465460"/>
              <a:gd name="connsiteY824" fmla="*/ 1073426 h 2824704"/>
              <a:gd name="connsiteX825" fmla="*/ 6033458 w 7465460"/>
              <a:gd name="connsiteY825" fmla="*/ 983974 h 2824704"/>
              <a:gd name="connsiteX826" fmla="*/ 5973823 w 7465460"/>
              <a:gd name="connsiteY826" fmla="*/ 785191 h 2824704"/>
              <a:gd name="connsiteX827" fmla="*/ 5794919 w 7465460"/>
              <a:gd name="connsiteY827" fmla="*/ 665922 h 2824704"/>
              <a:gd name="connsiteX828" fmla="*/ 5715405 w 7465460"/>
              <a:gd name="connsiteY828" fmla="*/ 655983 h 2824704"/>
              <a:gd name="connsiteX829" fmla="*/ 5476866 w 7465460"/>
              <a:gd name="connsiteY829" fmla="*/ 685800 h 2824704"/>
              <a:gd name="connsiteX830" fmla="*/ 5218449 w 7465460"/>
              <a:gd name="connsiteY830" fmla="*/ 1152939 h 2824704"/>
              <a:gd name="connsiteX831" fmla="*/ 5307901 w 7465460"/>
              <a:gd name="connsiteY831" fmla="*/ 1232452 h 2824704"/>
              <a:gd name="connsiteX832" fmla="*/ 5347658 w 7465460"/>
              <a:gd name="connsiteY832" fmla="*/ 904461 h 2824704"/>
              <a:gd name="connsiteX833" fmla="*/ 5009727 w 7465460"/>
              <a:gd name="connsiteY833" fmla="*/ 596348 h 2824704"/>
              <a:gd name="connsiteX834" fmla="*/ 4801005 w 7465460"/>
              <a:gd name="connsiteY834" fmla="*/ 665922 h 2824704"/>
              <a:gd name="connsiteX835" fmla="*/ 4791066 w 7465460"/>
              <a:gd name="connsiteY835" fmla="*/ 824948 h 2824704"/>
              <a:gd name="connsiteX836" fmla="*/ 4860640 w 7465460"/>
              <a:gd name="connsiteY836" fmla="*/ 834887 h 2824704"/>
              <a:gd name="connsiteX837" fmla="*/ 5049484 w 7465460"/>
              <a:gd name="connsiteY837" fmla="*/ 715617 h 2824704"/>
              <a:gd name="connsiteX838" fmla="*/ 5228388 w 7465460"/>
              <a:gd name="connsiteY838" fmla="*/ 417443 h 2824704"/>
              <a:gd name="connsiteX839" fmla="*/ 5278084 w 7465460"/>
              <a:gd name="connsiteY839" fmla="*/ 377687 h 2824704"/>
              <a:gd name="connsiteX840" fmla="*/ 5526562 w 7465460"/>
              <a:gd name="connsiteY840" fmla="*/ 337930 h 2824704"/>
              <a:gd name="connsiteX841" fmla="*/ 5794919 w 7465460"/>
              <a:gd name="connsiteY841" fmla="*/ 327991 h 2824704"/>
              <a:gd name="connsiteX842" fmla="*/ 5914188 w 7465460"/>
              <a:gd name="connsiteY842" fmla="*/ 437322 h 2824704"/>
              <a:gd name="connsiteX843" fmla="*/ 6550292 w 7465460"/>
              <a:gd name="connsiteY843" fmla="*/ 775252 h 2824704"/>
              <a:gd name="connsiteX844" fmla="*/ 6649684 w 7465460"/>
              <a:gd name="connsiteY844" fmla="*/ 894522 h 2824704"/>
              <a:gd name="connsiteX845" fmla="*/ 6599988 w 7465460"/>
              <a:gd name="connsiteY845" fmla="*/ 974035 h 2824704"/>
              <a:gd name="connsiteX846" fmla="*/ 6371388 w 7465460"/>
              <a:gd name="connsiteY846" fmla="*/ 1063487 h 2824704"/>
              <a:gd name="connsiteX847" fmla="*/ 6271997 w 7465460"/>
              <a:gd name="connsiteY847" fmla="*/ 1093304 h 2824704"/>
              <a:gd name="connsiteX848" fmla="*/ 6063275 w 7465460"/>
              <a:gd name="connsiteY848" fmla="*/ 1123122 h 2824704"/>
              <a:gd name="connsiteX849" fmla="*/ 5775040 w 7465460"/>
              <a:gd name="connsiteY849" fmla="*/ 1113183 h 2824704"/>
              <a:gd name="connsiteX850" fmla="*/ 5685588 w 7465460"/>
              <a:gd name="connsiteY850" fmla="*/ 1083365 h 2824704"/>
              <a:gd name="connsiteX851" fmla="*/ 5377475 w 7465460"/>
              <a:gd name="connsiteY851" fmla="*/ 844826 h 2824704"/>
              <a:gd name="connsiteX852" fmla="*/ 5119058 w 7465460"/>
              <a:gd name="connsiteY852" fmla="*/ 496956 h 2824704"/>
              <a:gd name="connsiteX853" fmla="*/ 5089240 w 7465460"/>
              <a:gd name="connsiteY853" fmla="*/ 506896 h 2824704"/>
              <a:gd name="connsiteX854" fmla="*/ 5079301 w 7465460"/>
              <a:gd name="connsiteY854" fmla="*/ 536713 h 2824704"/>
              <a:gd name="connsiteX855" fmla="*/ 5069362 w 7465460"/>
              <a:gd name="connsiteY855" fmla="*/ 675861 h 2824704"/>
              <a:gd name="connsiteX856" fmla="*/ 5248266 w 7465460"/>
              <a:gd name="connsiteY856" fmla="*/ 1172817 h 2824704"/>
              <a:gd name="connsiteX857" fmla="*/ 5476866 w 7465460"/>
              <a:gd name="connsiteY857" fmla="*/ 1232452 h 2824704"/>
              <a:gd name="connsiteX858" fmla="*/ 5625953 w 7465460"/>
              <a:gd name="connsiteY858" fmla="*/ 1172817 h 2824704"/>
              <a:gd name="connsiteX859" fmla="*/ 5804858 w 7465460"/>
              <a:gd name="connsiteY859" fmla="*/ 954156 h 2824704"/>
              <a:gd name="connsiteX860" fmla="*/ 5914188 w 7465460"/>
              <a:gd name="connsiteY860" fmla="*/ 626165 h 2824704"/>
              <a:gd name="connsiteX861" fmla="*/ 6132849 w 7465460"/>
              <a:gd name="connsiteY861" fmla="*/ 218661 h 2824704"/>
              <a:gd name="connsiteX862" fmla="*/ 6271997 w 7465460"/>
              <a:gd name="connsiteY862" fmla="*/ 288235 h 2824704"/>
              <a:gd name="connsiteX863" fmla="*/ 6490658 w 7465460"/>
              <a:gd name="connsiteY863" fmla="*/ 606287 h 2824704"/>
              <a:gd name="connsiteX864" fmla="*/ 6580110 w 7465460"/>
              <a:gd name="connsiteY864" fmla="*/ 685800 h 2824704"/>
              <a:gd name="connsiteX865" fmla="*/ 6818649 w 7465460"/>
              <a:gd name="connsiteY865" fmla="*/ 437322 h 2824704"/>
              <a:gd name="connsiteX866" fmla="*/ 6888223 w 7465460"/>
              <a:gd name="connsiteY866" fmla="*/ 427383 h 2824704"/>
              <a:gd name="connsiteX867" fmla="*/ 6937919 w 7465460"/>
              <a:gd name="connsiteY867" fmla="*/ 447261 h 2824704"/>
              <a:gd name="connsiteX868" fmla="*/ 6967736 w 7465460"/>
              <a:gd name="connsiteY868" fmla="*/ 586409 h 2824704"/>
              <a:gd name="connsiteX869" fmla="*/ 6878284 w 7465460"/>
              <a:gd name="connsiteY869" fmla="*/ 974035 h 2824704"/>
              <a:gd name="connsiteX870" fmla="*/ 6719258 w 7465460"/>
              <a:gd name="connsiteY870" fmla="*/ 1133061 h 2824704"/>
              <a:gd name="connsiteX871" fmla="*/ 6550292 w 7465460"/>
              <a:gd name="connsiteY871" fmla="*/ 1162878 h 2824704"/>
              <a:gd name="connsiteX872" fmla="*/ 6361449 w 7465460"/>
              <a:gd name="connsiteY872" fmla="*/ 1143000 h 2824704"/>
              <a:gd name="connsiteX873" fmla="*/ 6073214 w 7465460"/>
              <a:gd name="connsiteY873" fmla="*/ 1073426 h 2824704"/>
              <a:gd name="connsiteX874" fmla="*/ 5924127 w 7465460"/>
              <a:gd name="connsiteY874" fmla="*/ 1043609 h 2824704"/>
              <a:gd name="connsiteX875" fmla="*/ 5735284 w 7465460"/>
              <a:gd name="connsiteY875" fmla="*/ 1063487 h 2824704"/>
              <a:gd name="connsiteX876" fmla="*/ 5645832 w 7465460"/>
              <a:gd name="connsiteY876" fmla="*/ 1093304 h 2824704"/>
              <a:gd name="connsiteX877" fmla="*/ 5556379 w 7465460"/>
              <a:gd name="connsiteY877" fmla="*/ 1103243 h 2824704"/>
              <a:gd name="connsiteX878" fmla="*/ 5447049 w 7465460"/>
              <a:gd name="connsiteY878" fmla="*/ 1073426 h 2824704"/>
              <a:gd name="connsiteX879" fmla="*/ 5208510 w 7465460"/>
              <a:gd name="connsiteY879" fmla="*/ 894522 h 2824704"/>
              <a:gd name="connsiteX880" fmla="*/ 5168753 w 7465460"/>
              <a:gd name="connsiteY880" fmla="*/ 844826 h 2824704"/>
              <a:gd name="connsiteX881" fmla="*/ 5138936 w 7465460"/>
              <a:gd name="connsiteY881" fmla="*/ 795130 h 2824704"/>
              <a:gd name="connsiteX882" fmla="*/ 5178692 w 7465460"/>
              <a:gd name="connsiteY882" fmla="*/ 874643 h 2824704"/>
              <a:gd name="connsiteX883" fmla="*/ 5307901 w 7465460"/>
              <a:gd name="connsiteY883" fmla="*/ 1083365 h 2824704"/>
              <a:gd name="connsiteX884" fmla="*/ 5377475 w 7465460"/>
              <a:gd name="connsiteY884" fmla="*/ 1123122 h 2824704"/>
              <a:gd name="connsiteX885" fmla="*/ 5526562 w 7465460"/>
              <a:gd name="connsiteY885" fmla="*/ 1143000 h 2824704"/>
              <a:gd name="connsiteX886" fmla="*/ 5784979 w 7465460"/>
              <a:gd name="connsiteY886" fmla="*/ 1123122 h 2824704"/>
              <a:gd name="connsiteX887" fmla="*/ 5944005 w 7465460"/>
              <a:gd name="connsiteY887" fmla="*/ 944217 h 2824704"/>
              <a:gd name="connsiteX888" fmla="*/ 6023519 w 7465460"/>
              <a:gd name="connsiteY888" fmla="*/ 805069 h 2824704"/>
              <a:gd name="connsiteX889" fmla="*/ 6212362 w 7465460"/>
              <a:gd name="connsiteY889" fmla="*/ 785191 h 2824704"/>
              <a:gd name="connsiteX890" fmla="*/ 6550292 w 7465460"/>
              <a:gd name="connsiteY890" fmla="*/ 1093304 h 2824704"/>
              <a:gd name="connsiteX891" fmla="*/ 6639745 w 7465460"/>
              <a:gd name="connsiteY891" fmla="*/ 1202635 h 2824704"/>
              <a:gd name="connsiteX892" fmla="*/ 6659623 w 7465460"/>
              <a:gd name="connsiteY892" fmla="*/ 1133061 h 2824704"/>
              <a:gd name="connsiteX893" fmla="*/ 6689440 w 7465460"/>
              <a:gd name="connsiteY893" fmla="*/ 795130 h 2824704"/>
              <a:gd name="connsiteX894" fmla="*/ 6759014 w 7465460"/>
              <a:gd name="connsiteY894" fmla="*/ 745435 h 2824704"/>
              <a:gd name="connsiteX895" fmla="*/ 6808710 w 7465460"/>
              <a:gd name="connsiteY895" fmla="*/ 795130 h 2824704"/>
              <a:gd name="connsiteX896" fmla="*/ 6947858 w 7465460"/>
              <a:gd name="connsiteY896" fmla="*/ 1123122 h 2824704"/>
              <a:gd name="connsiteX897" fmla="*/ 6977675 w 7465460"/>
              <a:gd name="connsiteY897" fmla="*/ 1321904 h 2824704"/>
              <a:gd name="connsiteX898" fmla="*/ 6540353 w 7465460"/>
              <a:gd name="connsiteY898" fmla="*/ 1490869 h 2824704"/>
              <a:gd name="connsiteX899" fmla="*/ 6321692 w 7465460"/>
              <a:gd name="connsiteY899" fmla="*/ 1570383 h 2824704"/>
              <a:gd name="connsiteX900" fmla="*/ 6162666 w 7465460"/>
              <a:gd name="connsiteY900" fmla="*/ 1411356 h 2824704"/>
              <a:gd name="connsiteX901" fmla="*/ 5963884 w 7465460"/>
              <a:gd name="connsiteY901" fmla="*/ 934278 h 2824704"/>
              <a:gd name="connsiteX902" fmla="*/ 5775040 w 7465460"/>
              <a:gd name="connsiteY902" fmla="*/ 546652 h 2824704"/>
              <a:gd name="connsiteX903" fmla="*/ 5576258 w 7465460"/>
              <a:gd name="connsiteY903" fmla="*/ 1013791 h 2824704"/>
              <a:gd name="connsiteX904" fmla="*/ 5357597 w 7465460"/>
              <a:gd name="connsiteY904" fmla="*/ 1560443 h 2824704"/>
              <a:gd name="connsiteX905" fmla="*/ 5218449 w 7465460"/>
              <a:gd name="connsiteY905" fmla="*/ 1550504 h 2824704"/>
              <a:gd name="connsiteX906" fmla="*/ 4930214 w 7465460"/>
              <a:gd name="connsiteY906" fmla="*/ 1143000 h 2824704"/>
              <a:gd name="connsiteX907" fmla="*/ 4860640 w 7465460"/>
              <a:gd name="connsiteY907" fmla="*/ 1083365 h 2824704"/>
              <a:gd name="connsiteX908" fmla="*/ 4691675 w 7465460"/>
              <a:gd name="connsiteY908" fmla="*/ 1272209 h 2824704"/>
              <a:gd name="connsiteX909" fmla="*/ 4343805 w 7465460"/>
              <a:gd name="connsiteY909" fmla="*/ 1600200 h 2824704"/>
              <a:gd name="connsiteX910" fmla="*/ 4105266 w 7465460"/>
              <a:gd name="connsiteY910" fmla="*/ 1729409 h 2824704"/>
              <a:gd name="connsiteX911" fmla="*/ 4035692 w 7465460"/>
              <a:gd name="connsiteY911" fmla="*/ 1739348 h 2824704"/>
              <a:gd name="connsiteX912" fmla="*/ 3976058 w 7465460"/>
              <a:gd name="connsiteY912" fmla="*/ 1669774 h 2824704"/>
              <a:gd name="connsiteX913" fmla="*/ 3866727 w 7465460"/>
              <a:gd name="connsiteY913" fmla="*/ 1441174 h 2824704"/>
              <a:gd name="connsiteX914" fmla="*/ 3856788 w 7465460"/>
              <a:gd name="connsiteY914" fmla="*/ 1381539 h 2824704"/>
              <a:gd name="connsiteX915" fmla="*/ 3896545 w 7465460"/>
              <a:gd name="connsiteY915" fmla="*/ 1421296 h 2824704"/>
              <a:gd name="connsiteX916" fmla="*/ 4045632 w 7465460"/>
              <a:gd name="connsiteY916" fmla="*/ 1699591 h 2824704"/>
              <a:gd name="connsiteX917" fmla="*/ 4065510 w 7465460"/>
              <a:gd name="connsiteY917" fmla="*/ 1769165 h 2824704"/>
              <a:gd name="connsiteX918" fmla="*/ 4135084 w 7465460"/>
              <a:gd name="connsiteY918" fmla="*/ 1669774 h 2824704"/>
              <a:gd name="connsiteX919" fmla="*/ 4552527 w 7465460"/>
              <a:gd name="connsiteY919" fmla="*/ 1351722 h 2824704"/>
              <a:gd name="connsiteX920" fmla="*/ 4632040 w 7465460"/>
              <a:gd name="connsiteY920" fmla="*/ 1311965 h 2824704"/>
              <a:gd name="connsiteX921" fmla="*/ 4801005 w 7465460"/>
              <a:gd name="connsiteY921" fmla="*/ 1272209 h 2824704"/>
              <a:gd name="connsiteX922" fmla="*/ 4870579 w 7465460"/>
              <a:gd name="connsiteY922" fmla="*/ 1282148 h 2824704"/>
              <a:gd name="connsiteX923" fmla="*/ 4870579 w 7465460"/>
              <a:gd name="connsiteY923" fmla="*/ 1441174 h 2824704"/>
              <a:gd name="connsiteX924" fmla="*/ 4791066 w 7465460"/>
              <a:gd name="connsiteY924" fmla="*/ 1510748 h 2824704"/>
              <a:gd name="connsiteX925" fmla="*/ 4691675 w 7465460"/>
              <a:gd name="connsiteY925" fmla="*/ 1610139 h 2824704"/>
              <a:gd name="connsiteX926" fmla="*/ 4592284 w 7465460"/>
              <a:gd name="connsiteY926" fmla="*/ 1729409 h 2824704"/>
              <a:gd name="connsiteX927" fmla="*/ 4482953 w 7465460"/>
              <a:gd name="connsiteY927" fmla="*/ 1977887 h 2824704"/>
              <a:gd name="connsiteX928" fmla="*/ 4463075 w 7465460"/>
              <a:gd name="connsiteY928" fmla="*/ 2037522 h 2824704"/>
              <a:gd name="connsiteX929" fmla="*/ 4482953 w 7465460"/>
              <a:gd name="connsiteY929" fmla="*/ 2007704 h 2824704"/>
              <a:gd name="connsiteX930" fmla="*/ 4542588 w 7465460"/>
              <a:gd name="connsiteY930" fmla="*/ 1958009 h 2824704"/>
              <a:gd name="connsiteX931" fmla="*/ 4741371 w 7465460"/>
              <a:gd name="connsiteY931" fmla="*/ 1798983 h 2824704"/>
              <a:gd name="connsiteX932" fmla="*/ 4820884 w 7465460"/>
              <a:gd name="connsiteY932" fmla="*/ 1808922 h 2824704"/>
              <a:gd name="connsiteX933" fmla="*/ 4999788 w 7465460"/>
              <a:gd name="connsiteY933" fmla="*/ 1908313 h 2824704"/>
              <a:gd name="connsiteX934" fmla="*/ 5049484 w 7465460"/>
              <a:gd name="connsiteY934" fmla="*/ 1729409 h 2824704"/>
              <a:gd name="connsiteX935" fmla="*/ 5089240 w 7465460"/>
              <a:gd name="connsiteY935" fmla="*/ 1669774 h 2824704"/>
              <a:gd name="connsiteX936" fmla="*/ 5049484 w 7465460"/>
              <a:gd name="connsiteY936" fmla="*/ 1749287 h 2824704"/>
              <a:gd name="connsiteX937" fmla="*/ 4701614 w 7465460"/>
              <a:gd name="connsiteY937" fmla="*/ 2186609 h 2824704"/>
              <a:gd name="connsiteX938" fmla="*/ 4592284 w 7465460"/>
              <a:gd name="connsiteY938" fmla="*/ 2236304 h 2824704"/>
              <a:gd name="connsiteX939" fmla="*/ 4482953 w 7465460"/>
              <a:gd name="connsiteY939" fmla="*/ 2226365 h 2824704"/>
              <a:gd name="connsiteX940" fmla="*/ 4333866 w 7465460"/>
              <a:gd name="connsiteY940" fmla="*/ 1958009 h 2824704"/>
              <a:gd name="connsiteX941" fmla="*/ 4363684 w 7465460"/>
              <a:gd name="connsiteY941" fmla="*/ 1371600 h 2824704"/>
              <a:gd name="connsiteX942" fmla="*/ 4403440 w 7465460"/>
              <a:gd name="connsiteY942" fmla="*/ 1143000 h 2824704"/>
              <a:gd name="connsiteX943" fmla="*/ 4154962 w 7465460"/>
              <a:gd name="connsiteY943" fmla="*/ 1848678 h 2824704"/>
              <a:gd name="connsiteX944" fmla="*/ 3956179 w 7465460"/>
              <a:gd name="connsiteY944" fmla="*/ 1878496 h 2824704"/>
              <a:gd name="connsiteX945" fmla="*/ 3856788 w 7465460"/>
              <a:gd name="connsiteY945" fmla="*/ 1789043 h 2824704"/>
              <a:gd name="connsiteX946" fmla="*/ 3498979 w 7465460"/>
              <a:gd name="connsiteY946" fmla="*/ 1401417 h 2824704"/>
              <a:gd name="connsiteX947" fmla="*/ 3330014 w 7465460"/>
              <a:gd name="connsiteY947" fmla="*/ 1371600 h 2824704"/>
              <a:gd name="connsiteX948" fmla="*/ 3031840 w 7465460"/>
              <a:gd name="connsiteY948" fmla="*/ 1630017 h 2824704"/>
              <a:gd name="connsiteX949" fmla="*/ 2882753 w 7465460"/>
              <a:gd name="connsiteY949" fmla="*/ 1769165 h 2824704"/>
              <a:gd name="connsiteX950" fmla="*/ 2495127 w 7465460"/>
              <a:gd name="connsiteY950" fmla="*/ 1888435 h 2824704"/>
              <a:gd name="connsiteX951" fmla="*/ 2266527 w 7465460"/>
              <a:gd name="connsiteY951" fmla="*/ 1719469 h 2824704"/>
              <a:gd name="connsiteX952" fmla="*/ 2167136 w 7465460"/>
              <a:gd name="connsiteY952" fmla="*/ 1570383 h 2824704"/>
              <a:gd name="connsiteX953" fmla="*/ 2127379 w 7465460"/>
              <a:gd name="connsiteY953" fmla="*/ 1461052 h 2824704"/>
              <a:gd name="connsiteX954" fmla="*/ 2117440 w 7465460"/>
              <a:gd name="connsiteY954" fmla="*/ 1411356 h 2824704"/>
              <a:gd name="connsiteX955" fmla="*/ 2177075 w 7465460"/>
              <a:gd name="connsiteY955" fmla="*/ 1630017 h 2824704"/>
              <a:gd name="connsiteX956" fmla="*/ 2196953 w 7465460"/>
              <a:gd name="connsiteY956" fmla="*/ 1868556 h 2824704"/>
              <a:gd name="connsiteX957" fmla="*/ 2187014 w 7465460"/>
              <a:gd name="connsiteY957" fmla="*/ 1948069 h 2824704"/>
              <a:gd name="connsiteX958" fmla="*/ 2147258 w 7465460"/>
              <a:gd name="connsiteY958" fmla="*/ 1967948 h 2824704"/>
              <a:gd name="connsiteX959" fmla="*/ 1958414 w 7465460"/>
              <a:gd name="connsiteY959" fmla="*/ 1729409 h 2824704"/>
              <a:gd name="connsiteX960" fmla="*/ 1888840 w 7465460"/>
              <a:gd name="connsiteY960" fmla="*/ 1560443 h 2824704"/>
              <a:gd name="connsiteX961" fmla="*/ 1878901 w 7465460"/>
              <a:gd name="connsiteY961" fmla="*/ 1530626 h 2824704"/>
              <a:gd name="connsiteX962" fmla="*/ 2336101 w 7465460"/>
              <a:gd name="connsiteY962" fmla="*/ 1888435 h 2824704"/>
              <a:gd name="connsiteX963" fmla="*/ 2773423 w 7465460"/>
              <a:gd name="connsiteY963" fmla="*/ 2107096 h 2824704"/>
              <a:gd name="connsiteX964" fmla="*/ 2952327 w 7465460"/>
              <a:gd name="connsiteY964" fmla="*/ 1948069 h 2824704"/>
              <a:gd name="connsiteX965" fmla="*/ 2872814 w 7465460"/>
              <a:gd name="connsiteY965" fmla="*/ 1908313 h 2824704"/>
              <a:gd name="connsiteX966" fmla="*/ 2723727 w 7465460"/>
              <a:gd name="connsiteY966" fmla="*/ 2315817 h 2824704"/>
              <a:gd name="connsiteX967" fmla="*/ 2783362 w 7465460"/>
              <a:gd name="connsiteY967" fmla="*/ 2802835 h 2824704"/>
              <a:gd name="connsiteX968" fmla="*/ 3111353 w 7465460"/>
              <a:gd name="connsiteY968" fmla="*/ 2653748 h 2824704"/>
              <a:gd name="connsiteX969" fmla="*/ 3310136 w 7465460"/>
              <a:gd name="connsiteY969" fmla="*/ 2395330 h 2824704"/>
              <a:gd name="connsiteX970" fmla="*/ 3518858 w 7465460"/>
              <a:gd name="connsiteY970" fmla="*/ 2186609 h 2824704"/>
              <a:gd name="connsiteX971" fmla="*/ 3588432 w 7465460"/>
              <a:gd name="connsiteY971" fmla="*/ 2196548 h 2824704"/>
              <a:gd name="connsiteX972" fmla="*/ 3836910 w 7465460"/>
              <a:gd name="connsiteY972" fmla="*/ 2494722 h 2824704"/>
              <a:gd name="connsiteX973" fmla="*/ 3906484 w 7465460"/>
              <a:gd name="connsiteY973" fmla="*/ 2514600 h 2824704"/>
              <a:gd name="connsiteX974" fmla="*/ 3976058 w 7465460"/>
              <a:gd name="connsiteY974" fmla="*/ 2474843 h 2824704"/>
              <a:gd name="connsiteX975" fmla="*/ 3995936 w 7465460"/>
              <a:gd name="connsiteY975" fmla="*/ 2425148 h 2824704"/>
              <a:gd name="connsiteX976" fmla="*/ 4045632 w 7465460"/>
              <a:gd name="connsiteY976" fmla="*/ 2286000 h 2824704"/>
              <a:gd name="connsiteX977" fmla="*/ 4075449 w 7465460"/>
              <a:gd name="connsiteY977" fmla="*/ 1967948 h 2824704"/>
              <a:gd name="connsiteX978" fmla="*/ 4065510 w 7465460"/>
              <a:gd name="connsiteY978" fmla="*/ 1878496 h 2824704"/>
              <a:gd name="connsiteX979" fmla="*/ 4045632 w 7465460"/>
              <a:gd name="connsiteY979" fmla="*/ 1928191 h 2824704"/>
              <a:gd name="connsiteX980" fmla="*/ 4025753 w 7465460"/>
              <a:gd name="connsiteY980" fmla="*/ 2027583 h 2824704"/>
              <a:gd name="connsiteX981" fmla="*/ 3926362 w 7465460"/>
              <a:gd name="connsiteY981" fmla="*/ 2266122 h 2824704"/>
              <a:gd name="connsiteX982" fmla="*/ 3846849 w 7465460"/>
              <a:gd name="connsiteY982" fmla="*/ 2335696 h 2824704"/>
              <a:gd name="connsiteX983" fmla="*/ 3757397 w 7465460"/>
              <a:gd name="connsiteY983" fmla="*/ 2355574 h 2824704"/>
              <a:gd name="connsiteX984" fmla="*/ 3638127 w 7465460"/>
              <a:gd name="connsiteY984" fmla="*/ 2345635 h 2824704"/>
              <a:gd name="connsiteX985" fmla="*/ 3479101 w 7465460"/>
              <a:gd name="connsiteY985" fmla="*/ 2276061 h 2824704"/>
              <a:gd name="connsiteX986" fmla="*/ 3270379 w 7465460"/>
              <a:gd name="connsiteY986" fmla="*/ 2196548 h 2824704"/>
              <a:gd name="connsiteX987" fmla="*/ 2872814 w 7465460"/>
              <a:gd name="connsiteY987" fmla="*/ 2027583 h 2824704"/>
              <a:gd name="connsiteX988" fmla="*/ 2306284 w 7465460"/>
              <a:gd name="connsiteY988" fmla="*/ 1749287 h 2824704"/>
              <a:gd name="connsiteX989" fmla="*/ 3002023 w 7465460"/>
              <a:gd name="connsiteY989" fmla="*/ 2345635 h 2824704"/>
              <a:gd name="connsiteX990" fmla="*/ 3111353 w 7465460"/>
              <a:gd name="connsiteY990" fmla="*/ 2375452 h 2824704"/>
              <a:gd name="connsiteX991" fmla="*/ 3131232 w 7465460"/>
              <a:gd name="connsiteY991" fmla="*/ 2325756 h 2824704"/>
              <a:gd name="connsiteX992" fmla="*/ 2773423 w 7465460"/>
              <a:gd name="connsiteY992" fmla="*/ 2037522 h 2824704"/>
              <a:gd name="connsiteX993" fmla="*/ 2783362 w 7465460"/>
              <a:gd name="connsiteY993" fmla="*/ 2166730 h 2824704"/>
              <a:gd name="connsiteX994" fmla="*/ 2862875 w 7465460"/>
              <a:gd name="connsiteY994" fmla="*/ 2266122 h 2824704"/>
              <a:gd name="connsiteX995" fmla="*/ 3170988 w 7465460"/>
              <a:gd name="connsiteY995" fmla="*/ 2425148 h 2824704"/>
              <a:gd name="connsiteX996" fmla="*/ 3528797 w 7465460"/>
              <a:gd name="connsiteY996" fmla="*/ 2117035 h 2824704"/>
              <a:gd name="connsiteX997" fmla="*/ 3399588 w 7465460"/>
              <a:gd name="connsiteY997" fmla="*/ 1938130 h 2824704"/>
              <a:gd name="connsiteX998" fmla="*/ 3041779 w 7465460"/>
              <a:gd name="connsiteY998" fmla="*/ 1948069 h 2824704"/>
              <a:gd name="connsiteX999" fmla="*/ 3091475 w 7465460"/>
              <a:gd name="connsiteY999" fmla="*/ 2196548 h 2824704"/>
              <a:gd name="connsiteX1000" fmla="*/ 3290258 w 7465460"/>
              <a:gd name="connsiteY1000" fmla="*/ 2355574 h 2824704"/>
              <a:gd name="connsiteX1001" fmla="*/ 3439345 w 7465460"/>
              <a:gd name="connsiteY1001" fmla="*/ 2365513 h 2824704"/>
              <a:gd name="connsiteX1002" fmla="*/ 3608310 w 7465460"/>
              <a:gd name="connsiteY1002" fmla="*/ 2325756 h 2824704"/>
              <a:gd name="connsiteX1003" fmla="*/ 4045632 w 7465460"/>
              <a:gd name="connsiteY1003" fmla="*/ 1918252 h 2824704"/>
              <a:gd name="connsiteX1004" fmla="*/ 4194719 w 7465460"/>
              <a:gd name="connsiteY1004" fmla="*/ 1679713 h 2824704"/>
              <a:gd name="connsiteX1005" fmla="*/ 4463075 w 7465460"/>
              <a:gd name="connsiteY1005" fmla="*/ 1113183 h 2824704"/>
              <a:gd name="connsiteX1006" fmla="*/ 4801005 w 7465460"/>
              <a:gd name="connsiteY1006" fmla="*/ 1341783 h 2824704"/>
              <a:gd name="connsiteX1007" fmla="*/ 5039545 w 7465460"/>
              <a:gd name="connsiteY1007" fmla="*/ 1669774 h 2824704"/>
              <a:gd name="connsiteX1008" fmla="*/ 5168753 w 7465460"/>
              <a:gd name="connsiteY1008" fmla="*/ 1679713 h 2824704"/>
              <a:gd name="connsiteX1009" fmla="*/ 5496745 w 7465460"/>
              <a:gd name="connsiteY1009" fmla="*/ 1530626 h 2824704"/>
              <a:gd name="connsiteX1010" fmla="*/ 5586197 w 7465460"/>
              <a:gd name="connsiteY1010" fmla="*/ 1510748 h 2824704"/>
              <a:gd name="connsiteX1011" fmla="*/ 5516623 w 7465460"/>
              <a:gd name="connsiteY1011" fmla="*/ 1530626 h 2824704"/>
              <a:gd name="connsiteX1012" fmla="*/ 5506684 w 7465460"/>
              <a:gd name="connsiteY1012" fmla="*/ 864704 h 2824704"/>
              <a:gd name="connsiteX1013" fmla="*/ 5407292 w 7465460"/>
              <a:gd name="connsiteY1013" fmla="*/ 636104 h 2824704"/>
              <a:gd name="connsiteX1014" fmla="*/ 5327779 w 7465460"/>
              <a:gd name="connsiteY1014" fmla="*/ 606287 h 2824704"/>
              <a:gd name="connsiteX1015" fmla="*/ 5178692 w 7465460"/>
              <a:gd name="connsiteY1015" fmla="*/ 665922 h 2824704"/>
              <a:gd name="connsiteX1016" fmla="*/ 5099179 w 7465460"/>
              <a:gd name="connsiteY1016" fmla="*/ 735496 h 2824704"/>
              <a:gd name="connsiteX1017" fmla="*/ 4950092 w 7465460"/>
              <a:gd name="connsiteY1017" fmla="*/ 815009 h 2824704"/>
              <a:gd name="connsiteX1018" fmla="*/ 4880519 w 7465460"/>
              <a:gd name="connsiteY1018" fmla="*/ 745435 h 2824704"/>
              <a:gd name="connsiteX1019" fmla="*/ 4801005 w 7465460"/>
              <a:gd name="connsiteY1019" fmla="*/ 506896 h 2824704"/>
              <a:gd name="connsiteX1020" fmla="*/ 4741371 w 7465460"/>
              <a:gd name="connsiteY1020" fmla="*/ 467139 h 2824704"/>
              <a:gd name="connsiteX1021" fmla="*/ 4592284 w 7465460"/>
              <a:gd name="connsiteY1021" fmla="*/ 487017 h 2824704"/>
              <a:gd name="connsiteX1022" fmla="*/ 4502832 w 7465460"/>
              <a:gd name="connsiteY1022" fmla="*/ 556591 h 2824704"/>
              <a:gd name="connsiteX1023" fmla="*/ 4343805 w 7465460"/>
              <a:gd name="connsiteY1023" fmla="*/ 705678 h 2824704"/>
              <a:gd name="connsiteX1024" fmla="*/ 4274232 w 7465460"/>
              <a:gd name="connsiteY1024" fmla="*/ 725556 h 2824704"/>
              <a:gd name="connsiteX1025" fmla="*/ 4214597 w 7465460"/>
              <a:gd name="connsiteY1025" fmla="*/ 695739 h 2824704"/>
              <a:gd name="connsiteX1026" fmla="*/ 4164901 w 7465460"/>
              <a:gd name="connsiteY1026" fmla="*/ 417443 h 2824704"/>
              <a:gd name="connsiteX1027" fmla="*/ 4174840 w 7465460"/>
              <a:gd name="connsiteY1027" fmla="*/ 318052 h 2824704"/>
              <a:gd name="connsiteX1028" fmla="*/ 3946240 w 7465460"/>
              <a:gd name="connsiteY1028" fmla="*/ 477078 h 2824704"/>
              <a:gd name="connsiteX1029" fmla="*/ 3876666 w 7465460"/>
              <a:gd name="connsiteY1029" fmla="*/ 467139 h 2824704"/>
              <a:gd name="connsiteX1030" fmla="*/ 3856788 w 7465460"/>
              <a:gd name="connsiteY1030" fmla="*/ 437322 h 2824704"/>
              <a:gd name="connsiteX1031" fmla="*/ 3846849 w 7465460"/>
              <a:gd name="connsiteY1031" fmla="*/ 357809 h 2824704"/>
              <a:gd name="connsiteX1032" fmla="*/ 3836910 w 7465460"/>
              <a:gd name="connsiteY1032" fmla="*/ 318052 h 2824704"/>
              <a:gd name="connsiteX1033" fmla="*/ 3439345 w 7465460"/>
              <a:gd name="connsiteY1033" fmla="*/ 308113 h 2824704"/>
              <a:gd name="connsiteX1034" fmla="*/ 3339953 w 7465460"/>
              <a:gd name="connsiteY1034" fmla="*/ 208722 h 2824704"/>
              <a:gd name="connsiteX1035" fmla="*/ 3300197 w 7465460"/>
              <a:gd name="connsiteY1035" fmla="*/ 188843 h 2824704"/>
              <a:gd name="connsiteX1036" fmla="*/ 3260440 w 7465460"/>
              <a:gd name="connsiteY1036" fmla="*/ 198783 h 2824704"/>
              <a:gd name="connsiteX1037" fmla="*/ 3210745 w 7465460"/>
              <a:gd name="connsiteY1037" fmla="*/ 268356 h 2824704"/>
              <a:gd name="connsiteX1038" fmla="*/ 3141171 w 7465460"/>
              <a:gd name="connsiteY1038" fmla="*/ 377687 h 2824704"/>
              <a:gd name="connsiteX1039" fmla="*/ 2992084 w 7465460"/>
              <a:gd name="connsiteY1039" fmla="*/ 546652 h 2824704"/>
              <a:gd name="connsiteX1040" fmla="*/ 2743605 w 7465460"/>
              <a:gd name="connsiteY1040" fmla="*/ 675861 h 2824704"/>
              <a:gd name="connsiteX1041" fmla="*/ 2624336 w 7465460"/>
              <a:gd name="connsiteY1041" fmla="*/ 695739 h 2824704"/>
              <a:gd name="connsiteX1042" fmla="*/ 2415614 w 7465460"/>
              <a:gd name="connsiteY1042" fmla="*/ 616226 h 2824704"/>
              <a:gd name="connsiteX1043" fmla="*/ 2395736 w 7465460"/>
              <a:gd name="connsiteY1043" fmla="*/ 556591 h 2824704"/>
              <a:gd name="connsiteX1044" fmla="*/ 2425553 w 7465460"/>
              <a:gd name="connsiteY1044" fmla="*/ 477078 h 2824704"/>
              <a:gd name="connsiteX1045" fmla="*/ 2505066 w 7465460"/>
              <a:gd name="connsiteY1045" fmla="*/ 397565 h 2824704"/>
              <a:gd name="connsiteX1046" fmla="*/ 2564701 w 7465460"/>
              <a:gd name="connsiteY1046" fmla="*/ 347869 h 2824704"/>
              <a:gd name="connsiteX1047" fmla="*/ 2773423 w 7465460"/>
              <a:gd name="connsiteY1047" fmla="*/ 228600 h 2824704"/>
              <a:gd name="connsiteX1048" fmla="*/ 2952327 w 7465460"/>
              <a:gd name="connsiteY1048" fmla="*/ 79513 h 2824704"/>
              <a:gd name="connsiteX1049" fmla="*/ 3081536 w 7465460"/>
              <a:gd name="connsiteY1049" fmla="*/ 0 h 2824704"/>
              <a:gd name="connsiteX1050" fmla="*/ 3240562 w 7465460"/>
              <a:gd name="connsiteY1050" fmla="*/ 139148 h 2824704"/>
              <a:gd name="connsiteX1051" fmla="*/ 3290258 w 7465460"/>
              <a:gd name="connsiteY1051" fmla="*/ 258417 h 2824704"/>
              <a:gd name="connsiteX1052" fmla="*/ 3330014 w 7465460"/>
              <a:gd name="connsiteY1052" fmla="*/ 367748 h 2824704"/>
              <a:gd name="connsiteX1053" fmla="*/ 3409527 w 7465460"/>
              <a:gd name="connsiteY1053" fmla="*/ 407504 h 2824704"/>
              <a:gd name="connsiteX1054" fmla="*/ 3548675 w 7465460"/>
              <a:gd name="connsiteY1054" fmla="*/ 367748 h 2824704"/>
              <a:gd name="connsiteX1055" fmla="*/ 3608310 w 7465460"/>
              <a:gd name="connsiteY1055" fmla="*/ 298174 h 2824704"/>
              <a:gd name="connsiteX1056" fmla="*/ 3787214 w 7465460"/>
              <a:gd name="connsiteY1056" fmla="*/ 149087 h 2824704"/>
              <a:gd name="connsiteX1057" fmla="*/ 4085388 w 7465460"/>
              <a:gd name="connsiteY1057" fmla="*/ 119269 h 2824704"/>
              <a:gd name="connsiteX1058" fmla="*/ 4214597 w 7465460"/>
              <a:gd name="connsiteY1058" fmla="*/ 119269 h 2824704"/>
              <a:gd name="connsiteX1059" fmla="*/ 4403440 w 7465460"/>
              <a:gd name="connsiteY1059" fmla="*/ 258417 h 2824704"/>
              <a:gd name="connsiteX1060" fmla="*/ 4512771 w 7465460"/>
              <a:gd name="connsiteY1060" fmla="*/ 337930 h 2824704"/>
              <a:gd name="connsiteX1061" fmla="*/ 4562466 w 7465460"/>
              <a:gd name="connsiteY1061" fmla="*/ 347869 h 2824704"/>
              <a:gd name="connsiteX1062" fmla="*/ 4711553 w 7465460"/>
              <a:gd name="connsiteY1062" fmla="*/ 327991 h 2824704"/>
              <a:gd name="connsiteX1063" fmla="*/ 4890458 w 7465460"/>
              <a:gd name="connsiteY1063" fmla="*/ 298174 h 2824704"/>
              <a:gd name="connsiteX1064" fmla="*/ 5079301 w 7465460"/>
              <a:gd name="connsiteY1064" fmla="*/ 308113 h 2824704"/>
              <a:gd name="connsiteX1065" fmla="*/ 5307901 w 7465460"/>
              <a:gd name="connsiteY1065" fmla="*/ 298174 h 2824704"/>
              <a:gd name="connsiteX1066" fmla="*/ 5109119 w 7465460"/>
              <a:gd name="connsiteY1066" fmla="*/ 208722 h 2824704"/>
              <a:gd name="connsiteX1067" fmla="*/ 4989849 w 7465460"/>
              <a:gd name="connsiteY1067" fmla="*/ 168965 h 2824704"/>
              <a:gd name="connsiteX1068" fmla="*/ 4880519 w 7465460"/>
              <a:gd name="connsiteY1068" fmla="*/ 149087 h 2824704"/>
              <a:gd name="connsiteX1069" fmla="*/ 4512771 w 7465460"/>
              <a:gd name="connsiteY1069" fmla="*/ 228600 h 2824704"/>
              <a:gd name="connsiteX1070" fmla="*/ 4453136 w 7465460"/>
              <a:gd name="connsiteY1070" fmla="*/ 238539 h 2824704"/>
              <a:gd name="connsiteX1071" fmla="*/ 4244414 w 7465460"/>
              <a:gd name="connsiteY1071" fmla="*/ 298174 h 2824704"/>
              <a:gd name="connsiteX1072" fmla="*/ 4214597 w 7465460"/>
              <a:gd name="connsiteY1072" fmla="*/ 337930 h 2824704"/>
              <a:gd name="connsiteX1073" fmla="*/ 4254353 w 7465460"/>
              <a:gd name="connsiteY1073" fmla="*/ 437322 h 2824704"/>
              <a:gd name="connsiteX1074" fmla="*/ 4333866 w 7465460"/>
              <a:gd name="connsiteY1074" fmla="*/ 487017 h 2824704"/>
              <a:gd name="connsiteX1075" fmla="*/ 4373623 w 7465460"/>
              <a:gd name="connsiteY1075" fmla="*/ 447261 h 2824704"/>
              <a:gd name="connsiteX1076" fmla="*/ 4274232 w 7465460"/>
              <a:gd name="connsiteY1076" fmla="*/ 327991 h 2824704"/>
              <a:gd name="connsiteX1077" fmla="*/ 4194719 w 7465460"/>
              <a:gd name="connsiteY1077" fmla="*/ 308113 h 2824704"/>
              <a:gd name="connsiteX1078" fmla="*/ 4045632 w 7465460"/>
              <a:gd name="connsiteY1078" fmla="*/ 367748 h 2824704"/>
              <a:gd name="connsiteX1079" fmla="*/ 3886605 w 7465460"/>
              <a:gd name="connsiteY1079" fmla="*/ 576469 h 2824704"/>
              <a:gd name="connsiteX1080" fmla="*/ 3717640 w 7465460"/>
              <a:gd name="connsiteY1080" fmla="*/ 765313 h 2824704"/>
              <a:gd name="connsiteX1081" fmla="*/ 3697762 w 7465460"/>
              <a:gd name="connsiteY1081" fmla="*/ 268356 h 2824704"/>
              <a:gd name="connsiteX1082" fmla="*/ 3747458 w 7465460"/>
              <a:gd name="connsiteY1082" fmla="*/ 198783 h 2824704"/>
              <a:gd name="connsiteX1083" fmla="*/ 3886605 w 7465460"/>
              <a:gd name="connsiteY1083" fmla="*/ 89452 h 2824704"/>
              <a:gd name="connsiteX1084" fmla="*/ 3956179 w 7465460"/>
              <a:gd name="connsiteY1084" fmla="*/ 79513 h 2824704"/>
              <a:gd name="connsiteX1085" fmla="*/ 4184779 w 7465460"/>
              <a:gd name="connsiteY1085" fmla="*/ 89452 h 2824704"/>
              <a:gd name="connsiteX1086" fmla="*/ 4502832 w 7465460"/>
              <a:gd name="connsiteY1086" fmla="*/ 89452 h 2824704"/>
              <a:gd name="connsiteX1087" fmla="*/ 4592284 w 7465460"/>
              <a:gd name="connsiteY1087" fmla="*/ 178904 h 2824704"/>
              <a:gd name="connsiteX1088" fmla="*/ 4641979 w 7465460"/>
              <a:gd name="connsiteY1088" fmla="*/ 248478 h 2824704"/>
              <a:gd name="connsiteX1089" fmla="*/ 4751310 w 7465460"/>
              <a:gd name="connsiteY1089" fmla="*/ 367748 h 2824704"/>
              <a:gd name="connsiteX1090" fmla="*/ 4781127 w 7465460"/>
              <a:gd name="connsiteY1090" fmla="*/ 387626 h 2824704"/>
              <a:gd name="connsiteX1091" fmla="*/ 4810945 w 7465460"/>
              <a:gd name="connsiteY1091" fmla="*/ 357809 h 2824704"/>
              <a:gd name="connsiteX1092" fmla="*/ 4860640 w 7465460"/>
              <a:gd name="connsiteY1092" fmla="*/ 298174 h 2824704"/>
              <a:gd name="connsiteX1093" fmla="*/ 4890458 w 7465460"/>
              <a:gd name="connsiteY1093" fmla="*/ 288235 h 2824704"/>
              <a:gd name="connsiteX1094" fmla="*/ 4969971 w 7465460"/>
              <a:gd name="connsiteY1094" fmla="*/ 258417 h 2824704"/>
              <a:gd name="connsiteX1095" fmla="*/ 4771188 w 7465460"/>
              <a:gd name="connsiteY1095" fmla="*/ 218661 h 2824704"/>
              <a:gd name="connsiteX1096" fmla="*/ 4592284 w 7465460"/>
              <a:gd name="connsiteY1096" fmla="*/ 258417 h 2824704"/>
              <a:gd name="connsiteX1097" fmla="*/ 4333866 w 7465460"/>
              <a:gd name="connsiteY1097" fmla="*/ 437322 h 2824704"/>
              <a:gd name="connsiteX1098" fmla="*/ 4105266 w 7465460"/>
              <a:gd name="connsiteY1098" fmla="*/ 268356 h 2824704"/>
              <a:gd name="connsiteX1099" fmla="*/ 3896545 w 7465460"/>
              <a:gd name="connsiteY1099" fmla="*/ 79513 h 2824704"/>
              <a:gd name="connsiteX1100" fmla="*/ 3906484 w 7465460"/>
              <a:gd name="connsiteY1100" fmla="*/ 168965 h 2824704"/>
              <a:gd name="connsiteX1101" fmla="*/ 4085388 w 7465460"/>
              <a:gd name="connsiteY1101" fmla="*/ 477078 h 2824704"/>
              <a:gd name="connsiteX1102" fmla="*/ 4164901 w 7465460"/>
              <a:gd name="connsiteY1102" fmla="*/ 546652 h 2824704"/>
              <a:gd name="connsiteX1103" fmla="*/ 4274232 w 7465460"/>
              <a:gd name="connsiteY1103" fmla="*/ 596348 h 2824704"/>
              <a:gd name="connsiteX1104" fmla="*/ 4552527 w 7465460"/>
              <a:gd name="connsiteY1104" fmla="*/ 675861 h 2824704"/>
              <a:gd name="connsiteX1105" fmla="*/ 4661858 w 7465460"/>
              <a:gd name="connsiteY1105" fmla="*/ 665922 h 2824704"/>
              <a:gd name="connsiteX1106" fmla="*/ 4801005 w 7465460"/>
              <a:gd name="connsiteY1106" fmla="*/ 516835 h 2824704"/>
              <a:gd name="connsiteX1107" fmla="*/ 4860640 w 7465460"/>
              <a:gd name="connsiteY1107" fmla="*/ 447261 h 2824704"/>
              <a:gd name="connsiteX1108" fmla="*/ 4930214 w 7465460"/>
              <a:gd name="connsiteY1108" fmla="*/ 427383 h 2824704"/>
              <a:gd name="connsiteX1109" fmla="*/ 5009727 w 7465460"/>
              <a:gd name="connsiteY1109" fmla="*/ 467139 h 2824704"/>
              <a:gd name="connsiteX1110" fmla="*/ 5228388 w 7465460"/>
              <a:gd name="connsiteY1110" fmla="*/ 795130 h 2824704"/>
              <a:gd name="connsiteX1111" fmla="*/ 5307901 w 7465460"/>
              <a:gd name="connsiteY1111" fmla="*/ 983974 h 2824704"/>
              <a:gd name="connsiteX1112" fmla="*/ 5317840 w 7465460"/>
              <a:gd name="connsiteY1112" fmla="*/ 1013791 h 2824704"/>
              <a:gd name="connsiteX1113" fmla="*/ 5337719 w 7465460"/>
              <a:gd name="connsiteY1113" fmla="*/ 1033669 h 2824704"/>
              <a:gd name="connsiteX1114" fmla="*/ 5347658 w 7465460"/>
              <a:gd name="connsiteY1114" fmla="*/ 755374 h 2824704"/>
              <a:gd name="connsiteX1115" fmla="*/ 5417232 w 7465460"/>
              <a:gd name="connsiteY1115" fmla="*/ 437322 h 2824704"/>
              <a:gd name="connsiteX1116" fmla="*/ 5516623 w 7465460"/>
              <a:gd name="connsiteY1116" fmla="*/ 268356 h 2824704"/>
              <a:gd name="connsiteX1117" fmla="*/ 5556379 w 7465460"/>
              <a:gd name="connsiteY1117" fmla="*/ 258417 h 2824704"/>
              <a:gd name="connsiteX1118" fmla="*/ 5695527 w 7465460"/>
              <a:gd name="connsiteY1118" fmla="*/ 377687 h 2824704"/>
              <a:gd name="connsiteX1119" fmla="*/ 5784979 w 7465460"/>
              <a:gd name="connsiteY1119" fmla="*/ 457200 h 2824704"/>
              <a:gd name="connsiteX1120" fmla="*/ 5844614 w 7465460"/>
              <a:gd name="connsiteY1120" fmla="*/ 516835 h 2824704"/>
              <a:gd name="connsiteX1121" fmla="*/ 5914188 w 7465460"/>
              <a:gd name="connsiteY1121" fmla="*/ 487017 h 2824704"/>
              <a:gd name="connsiteX1122" fmla="*/ 5924127 w 7465460"/>
              <a:gd name="connsiteY1122" fmla="*/ 397565 h 2824704"/>
              <a:gd name="connsiteX1123" fmla="*/ 5904249 w 7465460"/>
              <a:gd name="connsiteY1123" fmla="*/ 178904 h 2824704"/>
              <a:gd name="connsiteX1124" fmla="*/ 5944005 w 7465460"/>
              <a:gd name="connsiteY1124" fmla="*/ 159026 h 2824704"/>
              <a:gd name="connsiteX1125" fmla="*/ 6073214 w 7465460"/>
              <a:gd name="connsiteY1125" fmla="*/ 377687 h 2824704"/>
              <a:gd name="connsiteX1126" fmla="*/ 6132849 w 7465460"/>
              <a:gd name="connsiteY1126" fmla="*/ 477078 h 2824704"/>
              <a:gd name="connsiteX1127" fmla="*/ 6440962 w 7465460"/>
              <a:gd name="connsiteY1127" fmla="*/ 596348 h 2824704"/>
              <a:gd name="connsiteX1128" fmla="*/ 6401205 w 7465460"/>
              <a:gd name="connsiteY1128" fmla="*/ 387626 h 2824704"/>
              <a:gd name="connsiteX1129" fmla="*/ 6291875 w 7465460"/>
              <a:gd name="connsiteY1129" fmla="*/ 467139 h 2824704"/>
              <a:gd name="connsiteX1130" fmla="*/ 6242179 w 7465460"/>
              <a:gd name="connsiteY1130" fmla="*/ 685800 h 2824704"/>
              <a:gd name="connsiteX1131" fmla="*/ 6411145 w 7465460"/>
              <a:gd name="connsiteY1131" fmla="*/ 1212574 h 2824704"/>
              <a:gd name="connsiteX1132" fmla="*/ 6510536 w 7465460"/>
              <a:gd name="connsiteY1132" fmla="*/ 1172817 h 2824704"/>
              <a:gd name="connsiteX1133" fmla="*/ 6609927 w 7465460"/>
              <a:gd name="connsiteY1133" fmla="*/ 993913 h 2824704"/>
              <a:gd name="connsiteX1134" fmla="*/ 6450901 w 7465460"/>
              <a:gd name="connsiteY1134" fmla="*/ 844826 h 2824704"/>
              <a:gd name="connsiteX1135" fmla="*/ 6053336 w 7465460"/>
              <a:gd name="connsiteY1135" fmla="*/ 1510748 h 2824704"/>
              <a:gd name="connsiteX1136" fmla="*/ 6073214 w 7465460"/>
              <a:gd name="connsiteY1136" fmla="*/ 1441174 h 2824704"/>
              <a:gd name="connsiteX1137" fmla="*/ 6122910 w 7465460"/>
              <a:gd name="connsiteY1137" fmla="*/ 1311965 h 2824704"/>
              <a:gd name="connsiteX1138" fmla="*/ 6172605 w 7465460"/>
              <a:gd name="connsiteY1138" fmla="*/ 1143000 h 2824704"/>
              <a:gd name="connsiteX1139" fmla="*/ 6182545 w 7465460"/>
              <a:gd name="connsiteY1139" fmla="*/ 1043609 h 2824704"/>
              <a:gd name="connsiteX1140" fmla="*/ 6122910 w 7465460"/>
              <a:gd name="connsiteY1140" fmla="*/ 685800 h 2824704"/>
              <a:gd name="connsiteX1141" fmla="*/ 5944005 w 7465460"/>
              <a:gd name="connsiteY1141" fmla="*/ 506896 h 2824704"/>
              <a:gd name="connsiteX1142" fmla="*/ 5874432 w 7465460"/>
              <a:gd name="connsiteY1142" fmla="*/ 477078 h 2824704"/>
              <a:gd name="connsiteX1143" fmla="*/ 5506684 w 7465460"/>
              <a:gd name="connsiteY1143" fmla="*/ 526774 h 2824704"/>
              <a:gd name="connsiteX1144" fmla="*/ 4761249 w 7465460"/>
              <a:gd name="connsiteY1144" fmla="*/ 715617 h 2824704"/>
              <a:gd name="connsiteX1145" fmla="*/ 4264292 w 7465460"/>
              <a:gd name="connsiteY1145" fmla="*/ 864704 h 2824704"/>
              <a:gd name="connsiteX1146" fmla="*/ 3966119 w 7465460"/>
              <a:gd name="connsiteY1146" fmla="*/ 944217 h 2824704"/>
              <a:gd name="connsiteX1147" fmla="*/ 3717640 w 7465460"/>
              <a:gd name="connsiteY1147" fmla="*/ 974035 h 2824704"/>
              <a:gd name="connsiteX1148" fmla="*/ 3339953 w 7465460"/>
              <a:gd name="connsiteY1148" fmla="*/ 795130 h 2824704"/>
              <a:gd name="connsiteX1149" fmla="*/ 3141171 w 7465460"/>
              <a:gd name="connsiteY1149" fmla="*/ 616226 h 2824704"/>
              <a:gd name="connsiteX1150" fmla="*/ 2882753 w 7465460"/>
              <a:gd name="connsiteY1150" fmla="*/ 964096 h 2824704"/>
              <a:gd name="connsiteX1151" fmla="*/ 2604458 w 7465460"/>
              <a:gd name="connsiteY1151" fmla="*/ 904461 h 2824704"/>
              <a:gd name="connsiteX1152" fmla="*/ 2346040 w 7465460"/>
              <a:gd name="connsiteY1152" fmla="*/ 626165 h 2824704"/>
              <a:gd name="connsiteX1153" fmla="*/ 2226771 w 7465460"/>
              <a:gd name="connsiteY1153" fmla="*/ 457200 h 2824704"/>
              <a:gd name="connsiteX1154" fmla="*/ 2187014 w 7465460"/>
              <a:gd name="connsiteY1154" fmla="*/ 447261 h 2824704"/>
              <a:gd name="connsiteX1155" fmla="*/ 2117440 w 7465460"/>
              <a:gd name="connsiteY1155" fmla="*/ 467139 h 2824704"/>
              <a:gd name="connsiteX1156" fmla="*/ 2057805 w 7465460"/>
              <a:gd name="connsiteY1156" fmla="*/ 496956 h 2824704"/>
              <a:gd name="connsiteX1157" fmla="*/ 2018049 w 7465460"/>
              <a:gd name="connsiteY1157" fmla="*/ 477078 h 2824704"/>
              <a:gd name="connsiteX1158" fmla="*/ 1918658 w 7465460"/>
              <a:gd name="connsiteY1158" fmla="*/ 397565 h 2824704"/>
              <a:gd name="connsiteX1159" fmla="*/ 1898779 w 7465460"/>
              <a:gd name="connsiteY1159" fmla="*/ 516835 h 2824704"/>
              <a:gd name="connsiteX1160" fmla="*/ 1859023 w 7465460"/>
              <a:gd name="connsiteY1160" fmla="*/ 735496 h 2824704"/>
              <a:gd name="connsiteX1161" fmla="*/ 1699997 w 7465460"/>
              <a:gd name="connsiteY1161" fmla="*/ 993913 h 2824704"/>
              <a:gd name="connsiteX1162" fmla="*/ 1680119 w 7465460"/>
              <a:gd name="connsiteY1162" fmla="*/ 1043609 h 2824704"/>
              <a:gd name="connsiteX1163" fmla="*/ 1660240 w 7465460"/>
              <a:gd name="connsiteY1163" fmla="*/ 1023730 h 2824704"/>
              <a:gd name="connsiteX1164" fmla="*/ 1660240 w 7465460"/>
              <a:gd name="connsiteY1164" fmla="*/ 834887 h 2824704"/>
              <a:gd name="connsiteX1165" fmla="*/ 1680119 w 7465460"/>
              <a:gd name="connsiteY1165" fmla="*/ 894522 h 2824704"/>
              <a:gd name="connsiteX1166" fmla="*/ 1998171 w 7465460"/>
              <a:gd name="connsiteY1166" fmla="*/ 1282148 h 2824704"/>
              <a:gd name="connsiteX1167" fmla="*/ 2147258 w 7465460"/>
              <a:gd name="connsiteY1167" fmla="*/ 1411356 h 2824704"/>
              <a:gd name="connsiteX1168" fmla="*/ 2286405 w 7465460"/>
              <a:gd name="connsiteY1168" fmla="*/ 1470991 h 2824704"/>
              <a:gd name="connsiteX1169" fmla="*/ 3717640 w 7465460"/>
              <a:gd name="connsiteY1169" fmla="*/ 974035 h 2824704"/>
              <a:gd name="connsiteX1170" fmla="*/ 4194719 w 7465460"/>
              <a:gd name="connsiteY1170" fmla="*/ 1033669 h 2824704"/>
              <a:gd name="connsiteX1171" fmla="*/ 4681736 w 7465460"/>
              <a:gd name="connsiteY1171" fmla="*/ 1192696 h 2824704"/>
              <a:gd name="connsiteX1172" fmla="*/ 5158814 w 7465460"/>
              <a:gd name="connsiteY1172" fmla="*/ 1212574 h 2824704"/>
              <a:gd name="connsiteX1173" fmla="*/ 5884371 w 7465460"/>
              <a:gd name="connsiteY1173" fmla="*/ 824948 h 2824704"/>
              <a:gd name="connsiteX1174" fmla="*/ 6033458 w 7465460"/>
              <a:gd name="connsiteY1174" fmla="*/ 854765 h 2824704"/>
              <a:gd name="connsiteX1175" fmla="*/ 6341571 w 7465460"/>
              <a:gd name="connsiteY1175" fmla="*/ 1103243 h 2824704"/>
              <a:gd name="connsiteX1176" fmla="*/ 6401205 w 7465460"/>
              <a:gd name="connsiteY1176" fmla="*/ 1222513 h 2824704"/>
              <a:gd name="connsiteX1177" fmla="*/ 6450901 w 7465460"/>
              <a:gd name="connsiteY1177" fmla="*/ 1391478 h 2824704"/>
              <a:gd name="connsiteX1178" fmla="*/ 6421084 w 7465460"/>
              <a:gd name="connsiteY1178" fmla="*/ 1262269 h 2824704"/>
              <a:gd name="connsiteX1179" fmla="*/ 6391266 w 7465460"/>
              <a:gd name="connsiteY1179" fmla="*/ 1292087 h 2824704"/>
              <a:gd name="connsiteX1180" fmla="*/ 6391266 w 7465460"/>
              <a:gd name="connsiteY1180" fmla="*/ 1699591 h 2824704"/>
              <a:gd name="connsiteX1181" fmla="*/ 6540353 w 7465460"/>
              <a:gd name="connsiteY1181" fmla="*/ 1610139 h 2824704"/>
              <a:gd name="connsiteX1182" fmla="*/ 6580110 w 7465460"/>
              <a:gd name="connsiteY1182" fmla="*/ 1560443 h 2824704"/>
              <a:gd name="connsiteX1183" fmla="*/ 6649684 w 7465460"/>
              <a:gd name="connsiteY1183" fmla="*/ 1769165 h 2824704"/>
              <a:gd name="connsiteX1184" fmla="*/ 6689440 w 7465460"/>
              <a:gd name="connsiteY1184" fmla="*/ 1828800 h 2824704"/>
              <a:gd name="connsiteX1185" fmla="*/ 6709319 w 7465460"/>
              <a:gd name="connsiteY1185" fmla="*/ 1848678 h 2824704"/>
              <a:gd name="connsiteX1186" fmla="*/ 6619866 w 7465460"/>
              <a:gd name="connsiteY1186" fmla="*/ 1749287 h 2824704"/>
              <a:gd name="connsiteX1187" fmla="*/ 6560232 w 7465460"/>
              <a:gd name="connsiteY1187" fmla="*/ 1729409 h 2824704"/>
              <a:gd name="connsiteX1188" fmla="*/ 6381327 w 7465460"/>
              <a:gd name="connsiteY1188" fmla="*/ 1977887 h 2824704"/>
              <a:gd name="connsiteX1189" fmla="*/ 6351510 w 7465460"/>
              <a:gd name="connsiteY1189" fmla="*/ 2037522 h 2824704"/>
              <a:gd name="connsiteX1190" fmla="*/ 6381327 w 7465460"/>
              <a:gd name="connsiteY1190" fmla="*/ 1967948 h 2824704"/>
              <a:gd name="connsiteX1191" fmla="*/ 6431023 w 7465460"/>
              <a:gd name="connsiteY1191" fmla="*/ 1908313 h 2824704"/>
              <a:gd name="connsiteX1192" fmla="*/ 6570171 w 7465460"/>
              <a:gd name="connsiteY1192" fmla="*/ 1709530 h 2824704"/>
              <a:gd name="connsiteX1193" fmla="*/ 6599988 w 7465460"/>
              <a:gd name="connsiteY1193" fmla="*/ 1630017 h 2824704"/>
              <a:gd name="connsiteX1194" fmla="*/ 6490658 w 7465460"/>
              <a:gd name="connsiteY1194" fmla="*/ 1580322 h 2824704"/>
              <a:gd name="connsiteX1195" fmla="*/ 6162666 w 7465460"/>
              <a:gd name="connsiteY1195" fmla="*/ 1510748 h 2824704"/>
              <a:gd name="connsiteX1196" fmla="*/ 5934066 w 7465460"/>
              <a:gd name="connsiteY1196" fmla="*/ 1341783 h 2824704"/>
              <a:gd name="connsiteX1197" fmla="*/ 5586197 w 7465460"/>
              <a:gd name="connsiteY1197" fmla="*/ 1063487 h 2824704"/>
              <a:gd name="connsiteX1198" fmla="*/ 5437110 w 7465460"/>
              <a:gd name="connsiteY1198" fmla="*/ 983974 h 2824704"/>
              <a:gd name="connsiteX1199" fmla="*/ 5208510 w 7465460"/>
              <a:gd name="connsiteY1199" fmla="*/ 964096 h 2824704"/>
              <a:gd name="connsiteX1200" fmla="*/ 4850701 w 7465460"/>
              <a:gd name="connsiteY1200" fmla="*/ 1053548 h 2824704"/>
              <a:gd name="connsiteX1201" fmla="*/ 4145023 w 7465460"/>
              <a:gd name="connsiteY1201" fmla="*/ 1152939 h 2824704"/>
              <a:gd name="connsiteX1202" fmla="*/ 3876666 w 7465460"/>
              <a:gd name="connsiteY1202" fmla="*/ 1222513 h 2824704"/>
              <a:gd name="connsiteX1203" fmla="*/ 3459223 w 7465460"/>
              <a:gd name="connsiteY1203" fmla="*/ 1361661 h 2824704"/>
              <a:gd name="connsiteX1204" fmla="*/ 3260440 w 7465460"/>
              <a:gd name="connsiteY1204" fmla="*/ 1371600 h 2824704"/>
              <a:gd name="connsiteX1205" fmla="*/ 2813179 w 7465460"/>
              <a:gd name="connsiteY1205" fmla="*/ 1133061 h 2824704"/>
              <a:gd name="connsiteX1206" fmla="*/ 2674032 w 7465460"/>
              <a:gd name="connsiteY1206" fmla="*/ 993913 h 2824704"/>
              <a:gd name="connsiteX1207" fmla="*/ 2365919 w 7465460"/>
              <a:gd name="connsiteY1207" fmla="*/ 477078 h 2824704"/>
              <a:gd name="connsiteX1208" fmla="*/ 2296345 w 7465460"/>
              <a:gd name="connsiteY1208" fmla="*/ 447261 h 2824704"/>
              <a:gd name="connsiteX1209" fmla="*/ 2266527 w 7465460"/>
              <a:gd name="connsiteY1209" fmla="*/ 477078 h 2824704"/>
              <a:gd name="connsiteX1210" fmla="*/ 1998171 w 7465460"/>
              <a:gd name="connsiteY1210" fmla="*/ 556591 h 2824704"/>
              <a:gd name="connsiteX1211" fmla="*/ 1908719 w 7465460"/>
              <a:gd name="connsiteY1211" fmla="*/ 586409 h 2824704"/>
              <a:gd name="connsiteX1212" fmla="*/ 1799388 w 7465460"/>
              <a:gd name="connsiteY1212" fmla="*/ 427383 h 2824704"/>
              <a:gd name="connsiteX1213" fmla="*/ 1779510 w 7465460"/>
              <a:gd name="connsiteY1213" fmla="*/ 397565 h 2824704"/>
              <a:gd name="connsiteX1214" fmla="*/ 1809327 w 7465460"/>
              <a:gd name="connsiteY1214" fmla="*/ 327991 h 2824704"/>
              <a:gd name="connsiteX1215" fmla="*/ 1968353 w 7465460"/>
              <a:gd name="connsiteY1215" fmla="*/ 288235 h 2824704"/>
              <a:gd name="connsiteX1216" fmla="*/ 2107501 w 7465460"/>
              <a:gd name="connsiteY1216" fmla="*/ 298174 h 2824704"/>
              <a:gd name="connsiteX1217" fmla="*/ 1978292 w 7465460"/>
              <a:gd name="connsiteY1217" fmla="*/ 308113 h 2824704"/>
              <a:gd name="connsiteX1218" fmla="*/ 1729814 w 7465460"/>
              <a:gd name="connsiteY1218" fmla="*/ 377687 h 2824704"/>
              <a:gd name="connsiteX1219" fmla="*/ 1590666 w 7465460"/>
              <a:gd name="connsiteY1219" fmla="*/ 437322 h 2824704"/>
              <a:gd name="connsiteX1220" fmla="*/ 1660240 w 7465460"/>
              <a:gd name="connsiteY1220" fmla="*/ 347869 h 2824704"/>
              <a:gd name="connsiteX1221" fmla="*/ 1769571 w 7465460"/>
              <a:gd name="connsiteY1221" fmla="*/ 308113 h 2824704"/>
              <a:gd name="connsiteX1222" fmla="*/ 2067745 w 7465460"/>
              <a:gd name="connsiteY1222" fmla="*/ 208722 h 2824704"/>
              <a:gd name="connsiteX1223" fmla="*/ 2296345 w 7465460"/>
              <a:gd name="connsiteY1223" fmla="*/ 39756 h 2824704"/>
              <a:gd name="connsiteX1224" fmla="*/ 2365919 w 7465460"/>
              <a:gd name="connsiteY1224" fmla="*/ 139148 h 2824704"/>
              <a:gd name="connsiteX1225" fmla="*/ 2455371 w 7465460"/>
              <a:gd name="connsiteY1225" fmla="*/ 327991 h 2824704"/>
              <a:gd name="connsiteX1226" fmla="*/ 2425553 w 7465460"/>
              <a:gd name="connsiteY1226" fmla="*/ 238539 h 2824704"/>
              <a:gd name="connsiteX1227" fmla="*/ 2296345 w 7465460"/>
              <a:gd name="connsiteY1227" fmla="*/ 149087 h 2824704"/>
              <a:gd name="connsiteX1228" fmla="*/ 2187014 w 7465460"/>
              <a:gd name="connsiteY1228" fmla="*/ 129209 h 2824704"/>
              <a:gd name="connsiteX1229" fmla="*/ 1779510 w 7465460"/>
              <a:gd name="connsiteY1229" fmla="*/ 168965 h 2824704"/>
              <a:gd name="connsiteX1230" fmla="*/ 1749692 w 7465460"/>
              <a:gd name="connsiteY1230" fmla="*/ 198783 h 2824704"/>
              <a:gd name="connsiteX1231" fmla="*/ 1749692 w 7465460"/>
              <a:gd name="connsiteY1231" fmla="*/ 367748 h 2824704"/>
              <a:gd name="connsiteX1232" fmla="*/ 1829205 w 7465460"/>
              <a:gd name="connsiteY1232" fmla="*/ 407504 h 2824704"/>
              <a:gd name="connsiteX1233" fmla="*/ 1660240 w 7465460"/>
              <a:gd name="connsiteY1233" fmla="*/ 288235 h 2824704"/>
              <a:gd name="connsiteX1234" fmla="*/ 1580727 w 7465460"/>
              <a:gd name="connsiteY1234" fmla="*/ 308113 h 2824704"/>
              <a:gd name="connsiteX1235" fmla="*/ 1550910 w 7465460"/>
              <a:gd name="connsiteY1235" fmla="*/ 357809 h 2824704"/>
              <a:gd name="connsiteX1236" fmla="*/ 1600605 w 7465460"/>
              <a:gd name="connsiteY1236" fmla="*/ 586409 h 2824704"/>
              <a:gd name="connsiteX1237" fmla="*/ 1809327 w 7465460"/>
              <a:gd name="connsiteY1237" fmla="*/ 864704 h 2824704"/>
              <a:gd name="connsiteX1238" fmla="*/ 1898779 w 7465460"/>
              <a:gd name="connsiteY1238" fmla="*/ 914400 h 2824704"/>
              <a:gd name="connsiteX1239" fmla="*/ 2047866 w 7465460"/>
              <a:gd name="connsiteY1239" fmla="*/ 815009 h 2824704"/>
              <a:gd name="connsiteX1240" fmla="*/ 2057805 w 7465460"/>
              <a:gd name="connsiteY1240" fmla="*/ 715617 h 2824704"/>
              <a:gd name="connsiteX1241" fmla="*/ 1968353 w 7465460"/>
              <a:gd name="connsiteY1241" fmla="*/ 546652 h 2824704"/>
              <a:gd name="connsiteX1242" fmla="*/ 1908719 w 7465460"/>
              <a:gd name="connsiteY1242" fmla="*/ 566530 h 2824704"/>
              <a:gd name="connsiteX1243" fmla="*/ 1898779 w 7465460"/>
              <a:gd name="connsiteY1243" fmla="*/ 844826 h 2824704"/>
              <a:gd name="connsiteX1244" fmla="*/ 2008110 w 7465460"/>
              <a:gd name="connsiteY1244" fmla="*/ 1113183 h 2824704"/>
              <a:gd name="connsiteX1245" fmla="*/ 2226771 w 7465460"/>
              <a:gd name="connsiteY1245" fmla="*/ 1411356 h 2824704"/>
              <a:gd name="connsiteX1246" fmla="*/ 2316223 w 7465460"/>
              <a:gd name="connsiteY1246" fmla="*/ 1431235 h 2824704"/>
              <a:gd name="connsiteX1247" fmla="*/ 2445432 w 7465460"/>
              <a:gd name="connsiteY1247" fmla="*/ 1371600 h 2824704"/>
              <a:gd name="connsiteX1248" fmla="*/ 2584579 w 7465460"/>
              <a:gd name="connsiteY1248" fmla="*/ 1152939 h 2824704"/>
              <a:gd name="connsiteX1249" fmla="*/ 2326162 w 7465460"/>
              <a:gd name="connsiteY1249" fmla="*/ 1133061 h 2824704"/>
              <a:gd name="connsiteX1250" fmla="*/ 2107501 w 7465460"/>
              <a:gd name="connsiteY1250" fmla="*/ 1311965 h 2824704"/>
              <a:gd name="connsiteX1251" fmla="*/ 1749692 w 7465460"/>
              <a:gd name="connsiteY1251" fmla="*/ 1580322 h 2824704"/>
              <a:gd name="connsiteX1252" fmla="*/ 1660240 w 7465460"/>
              <a:gd name="connsiteY1252" fmla="*/ 1590261 h 2824704"/>
              <a:gd name="connsiteX1253" fmla="*/ 1560849 w 7465460"/>
              <a:gd name="connsiteY1253" fmla="*/ 1540565 h 2824704"/>
              <a:gd name="connsiteX1254" fmla="*/ 1511153 w 7465460"/>
              <a:gd name="connsiteY1254" fmla="*/ 1480930 h 2824704"/>
              <a:gd name="connsiteX1255" fmla="*/ 1481336 w 7465460"/>
              <a:gd name="connsiteY1255" fmla="*/ 1451113 h 2824704"/>
              <a:gd name="connsiteX1256" fmla="*/ 1660240 w 7465460"/>
              <a:gd name="connsiteY1256" fmla="*/ 1639956 h 2824704"/>
              <a:gd name="connsiteX1257" fmla="*/ 1859023 w 7465460"/>
              <a:gd name="connsiteY1257" fmla="*/ 1779104 h 2824704"/>
              <a:gd name="connsiteX1258" fmla="*/ 1988232 w 7465460"/>
              <a:gd name="connsiteY1258" fmla="*/ 1858617 h 2824704"/>
              <a:gd name="connsiteX1259" fmla="*/ 2107501 w 7465460"/>
              <a:gd name="connsiteY1259" fmla="*/ 1898374 h 2824704"/>
              <a:gd name="connsiteX1260" fmla="*/ 2236710 w 7465460"/>
              <a:gd name="connsiteY1260" fmla="*/ 1868556 h 2824704"/>
              <a:gd name="connsiteX1261" fmla="*/ 2286405 w 7465460"/>
              <a:gd name="connsiteY1261" fmla="*/ 1779104 h 2824704"/>
              <a:gd name="connsiteX1262" fmla="*/ 2196953 w 7465460"/>
              <a:gd name="connsiteY1262" fmla="*/ 1321904 h 2824704"/>
              <a:gd name="connsiteX1263" fmla="*/ 1988232 w 7465460"/>
              <a:gd name="connsiteY1263" fmla="*/ 884583 h 2824704"/>
              <a:gd name="connsiteX1264" fmla="*/ 1928597 w 7465460"/>
              <a:gd name="connsiteY1264" fmla="*/ 805069 h 2824704"/>
              <a:gd name="connsiteX1265" fmla="*/ 1878901 w 7465460"/>
              <a:gd name="connsiteY1265" fmla="*/ 785191 h 2824704"/>
              <a:gd name="connsiteX1266" fmla="*/ 1749692 w 7465460"/>
              <a:gd name="connsiteY1266" fmla="*/ 765313 h 2824704"/>
              <a:gd name="connsiteX1267" fmla="*/ 1451519 w 7465460"/>
              <a:gd name="connsiteY1267" fmla="*/ 824948 h 2824704"/>
              <a:gd name="connsiteX1268" fmla="*/ 1312371 w 7465460"/>
              <a:gd name="connsiteY1268" fmla="*/ 1152939 h 2824704"/>
              <a:gd name="connsiteX1269" fmla="*/ 1302432 w 7465460"/>
              <a:gd name="connsiteY1269" fmla="*/ 1351722 h 2824704"/>
              <a:gd name="connsiteX1270" fmla="*/ 1272614 w 7465460"/>
              <a:gd name="connsiteY1270" fmla="*/ 1461052 h 2824704"/>
              <a:gd name="connsiteX1271" fmla="*/ 1262675 w 7465460"/>
              <a:gd name="connsiteY1271" fmla="*/ 1590261 h 2824704"/>
              <a:gd name="connsiteX1272" fmla="*/ 1312371 w 7465460"/>
              <a:gd name="connsiteY1272" fmla="*/ 1679713 h 2824704"/>
              <a:gd name="connsiteX1273" fmla="*/ 1670179 w 7465460"/>
              <a:gd name="connsiteY1273" fmla="*/ 1868556 h 2824704"/>
              <a:gd name="connsiteX1274" fmla="*/ 1759632 w 7465460"/>
              <a:gd name="connsiteY1274" fmla="*/ 1888435 h 2824704"/>
              <a:gd name="connsiteX1275" fmla="*/ 1918658 w 7465460"/>
              <a:gd name="connsiteY1275" fmla="*/ 1838739 h 2824704"/>
              <a:gd name="connsiteX1276" fmla="*/ 2167136 w 7465460"/>
              <a:gd name="connsiteY1276" fmla="*/ 1739348 h 2824704"/>
              <a:gd name="connsiteX1277" fmla="*/ 2167136 w 7465460"/>
              <a:gd name="connsiteY1277" fmla="*/ 2067339 h 2824704"/>
              <a:gd name="connsiteX1278" fmla="*/ 2127379 w 7465460"/>
              <a:gd name="connsiteY1278" fmla="*/ 2047461 h 2824704"/>
              <a:gd name="connsiteX1279" fmla="*/ 2077684 w 7465460"/>
              <a:gd name="connsiteY1279" fmla="*/ 1987826 h 2824704"/>
              <a:gd name="connsiteX1280" fmla="*/ 2027988 w 7465460"/>
              <a:gd name="connsiteY1280" fmla="*/ 1898374 h 2824704"/>
              <a:gd name="connsiteX1281" fmla="*/ 1888840 w 7465460"/>
              <a:gd name="connsiteY1281" fmla="*/ 1828800 h 2824704"/>
              <a:gd name="connsiteX1282" fmla="*/ 1789449 w 7465460"/>
              <a:gd name="connsiteY1282" fmla="*/ 1818861 h 2824704"/>
              <a:gd name="connsiteX1283" fmla="*/ 1590666 w 7465460"/>
              <a:gd name="connsiteY1283" fmla="*/ 1888435 h 2824704"/>
              <a:gd name="connsiteX1284" fmla="*/ 1550910 w 7465460"/>
              <a:gd name="connsiteY1284" fmla="*/ 2087217 h 2824704"/>
              <a:gd name="connsiteX1285" fmla="*/ 1580727 w 7465460"/>
              <a:gd name="connsiteY1285" fmla="*/ 2146852 h 2824704"/>
              <a:gd name="connsiteX1286" fmla="*/ 1739753 w 7465460"/>
              <a:gd name="connsiteY1286" fmla="*/ 2206487 h 2824704"/>
              <a:gd name="connsiteX1287" fmla="*/ 1978292 w 7465460"/>
              <a:gd name="connsiteY1287" fmla="*/ 2186609 h 2824704"/>
              <a:gd name="connsiteX1288" fmla="*/ 2087623 w 7465460"/>
              <a:gd name="connsiteY1288" fmla="*/ 2156791 h 2824704"/>
              <a:gd name="connsiteX1289" fmla="*/ 2296345 w 7465460"/>
              <a:gd name="connsiteY1289" fmla="*/ 2087217 h 2824704"/>
              <a:gd name="connsiteX1290" fmla="*/ 2405675 w 7465460"/>
              <a:gd name="connsiteY1290" fmla="*/ 2136913 h 2824704"/>
              <a:gd name="connsiteX1291" fmla="*/ 2465310 w 7465460"/>
              <a:gd name="connsiteY1291" fmla="*/ 2176669 h 2824704"/>
              <a:gd name="connsiteX1292" fmla="*/ 2534884 w 7465460"/>
              <a:gd name="connsiteY1292" fmla="*/ 2186609 h 2824704"/>
              <a:gd name="connsiteX1293" fmla="*/ 2664092 w 7465460"/>
              <a:gd name="connsiteY1293" fmla="*/ 1987826 h 2824704"/>
              <a:gd name="connsiteX1294" fmla="*/ 2882753 w 7465460"/>
              <a:gd name="connsiteY1294" fmla="*/ 1749287 h 2824704"/>
              <a:gd name="connsiteX1295" fmla="*/ 3071597 w 7465460"/>
              <a:gd name="connsiteY1295" fmla="*/ 1659835 h 2824704"/>
              <a:gd name="connsiteX1296" fmla="*/ 3180927 w 7465460"/>
              <a:gd name="connsiteY1296" fmla="*/ 1649896 h 2824704"/>
              <a:gd name="connsiteX1297" fmla="*/ 3320075 w 7465460"/>
              <a:gd name="connsiteY1297" fmla="*/ 1699591 h 2824704"/>
              <a:gd name="connsiteX1298" fmla="*/ 3498979 w 7465460"/>
              <a:gd name="connsiteY1298" fmla="*/ 1798983 h 2824704"/>
              <a:gd name="connsiteX1299" fmla="*/ 3588432 w 7465460"/>
              <a:gd name="connsiteY1299" fmla="*/ 1749287 h 2824704"/>
              <a:gd name="connsiteX1300" fmla="*/ 3459223 w 7465460"/>
              <a:gd name="connsiteY1300" fmla="*/ 1570383 h 2824704"/>
              <a:gd name="connsiteX1301" fmla="*/ 3320075 w 7465460"/>
              <a:gd name="connsiteY1301" fmla="*/ 1560443 h 2824704"/>
              <a:gd name="connsiteX1302" fmla="*/ 3051719 w 7465460"/>
              <a:gd name="connsiteY1302" fmla="*/ 1699591 h 2824704"/>
              <a:gd name="connsiteX1303" fmla="*/ 2892692 w 7465460"/>
              <a:gd name="connsiteY1303" fmla="*/ 1759226 h 2824704"/>
              <a:gd name="connsiteX1304" fmla="*/ 2584579 w 7465460"/>
              <a:gd name="connsiteY1304" fmla="*/ 1808922 h 2824704"/>
              <a:gd name="connsiteX1305" fmla="*/ 2127379 w 7465460"/>
              <a:gd name="connsiteY1305" fmla="*/ 1828800 h 2824704"/>
              <a:gd name="connsiteX1306" fmla="*/ 1928597 w 7465460"/>
              <a:gd name="connsiteY1306" fmla="*/ 1868556 h 2824704"/>
              <a:gd name="connsiteX1307" fmla="*/ 1918658 w 7465460"/>
              <a:gd name="connsiteY1307" fmla="*/ 1898374 h 2824704"/>
              <a:gd name="connsiteX1308" fmla="*/ 1928597 w 7465460"/>
              <a:gd name="connsiteY1308" fmla="*/ 1948069 h 2824704"/>
              <a:gd name="connsiteX1309" fmla="*/ 2008110 w 7465460"/>
              <a:gd name="connsiteY1309" fmla="*/ 1977887 h 2824704"/>
              <a:gd name="connsiteX1310" fmla="*/ 1938536 w 7465460"/>
              <a:gd name="connsiteY1310" fmla="*/ 1908313 h 2824704"/>
              <a:gd name="connsiteX1311" fmla="*/ 1859023 w 7465460"/>
              <a:gd name="connsiteY1311" fmla="*/ 1818861 h 2824704"/>
              <a:gd name="connsiteX1312" fmla="*/ 1829205 w 7465460"/>
              <a:gd name="connsiteY1312" fmla="*/ 1779104 h 2824704"/>
              <a:gd name="connsiteX1313" fmla="*/ 2047866 w 7465460"/>
              <a:gd name="connsiteY1313" fmla="*/ 1987826 h 2824704"/>
              <a:gd name="connsiteX1314" fmla="*/ 2226771 w 7465460"/>
              <a:gd name="connsiteY1314" fmla="*/ 2117035 h 2824704"/>
              <a:gd name="connsiteX1315" fmla="*/ 2266527 w 7465460"/>
              <a:gd name="connsiteY1315" fmla="*/ 2067339 h 2824704"/>
              <a:gd name="connsiteX1316" fmla="*/ 2077684 w 7465460"/>
              <a:gd name="connsiteY1316" fmla="*/ 1888435 h 2824704"/>
              <a:gd name="connsiteX1317" fmla="*/ 2226771 w 7465460"/>
              <a:gd name="connsiteY1317" fmla="*/ 2057400 h 2824704"/>
              <a:gd name="connsiteX1318" fmla="*/ 2644214 w 7465460"/>
              <a:gd name="connsiteY1318" fmla="*/ 2216426 h 2824704"/>
              <a:gd name="connsiteX1319" fmla="*/ 2803240 w 7465460"/>
              <a:gd name="connsiteY1319" fmla="*/ 2166730 h 2824704"/>
              <a:gd name="connsiteX1320" fmla="*/ 2902632 w 7465460"/>
              <a:gd name="connsiteY1320" fmla="*/ 2047461 h 2824704"/>
              <a:gd name="connsiteX1321" fmla="*/ 3081536 w 7465460"/>
              <a:gd name="connsiteY1321" fmla="*/ 1798983 h 2824704"/>
              <a:gd name="connsiteX1322" fmla="*/ 3459223 w 7465460"/>
              <a:gd name="connsiteY1322" fmla="*/ 1470991 h 2824704"/>
              <a:gd name="connsiteX1323" fmla="*/ 3608310 w 7465460"/>
              <a:gd name="connsiteY1323" fmla="*/ 1431235 h 2824704"/>
              <a:gd name="connsiteX1324" fmla="*/ 3826971 w 7465460"/>
              <a:gd name="connsiteY1324" fmla="*/ 1480930 h 2824704"/>
              <a:gd name="connsiteX1325" fmla="*/ 3956179 w 7465460"/>
              <a:gd name="connsiteY1325" fmla="*/ 1580322 h 2824704"/>
              <a:gd name="connsiteX1326" fmla="*/ 4244414 w 7465460"/>
              <a:gd name="connsiteY1326" fmla="*/ 1898374 h 2824704"/>
              <a:gd name="connsiteX1327" fmla="*/ 4343805 w 7465460"/>
              <a:gd name="connsiteY1327" fmla="*/ 1987826 h 2824704"/>
              <a:gd name="connsiteX1328" fmla="*/ 4383562 w 7465460"/>
              <a:gd name="connsiteY1328" fmla="*/ 1977887 h 2824704"/>
              <a:gd name="connsiteX1329" fmla="*/ 4423319 w 7465460"/>
              <a:gd name="connsiteY1329" fmla="*/ 1858617 h 2824704"/>
              <a:gd name="connsiteX1330" fmla="*/ 4632040 w 7465460"/>
              <a:gd name="connsiteY1330" fmla="*/ 2027583 h 2824704"/>
              <a:gd name="connsiteX1331" fmla="*/ 4801005 w 7465460"/>
              <a:gd name="connsiteY1331" fmla="*/ 2206487 h 2824704"/>
              <a:gd name="connsiteX1332" fmla="*/ 4840762 w 7465460"/>
              <a:gd name="connsiteY1332" fmla="*/ 2216426 h 2824704"/>
              <a:gd name="connsiteX1333" fmla="*/ 4880519 w 7465460"/>
              <a:gd name="connsiteY1333" fmla="*/ 2186609 h 2824704"/>
              <a:gd name="connsiteX1334" fmla="*/ 5029605 w 7465460"/>
              <a:gd name="connsiteY1334" fmla="*/ 1977887 h 2824704"/>
              <a:gd name="connsiteX1335" fmla="*/ 5148875 w 7465460"/>
              <a:gd name="connsiteY1335" fmla="*/ 1918252 h 2824704"/>
              <a:gd name="connsiteX1336" fmla="*/ 5357597 w 7465460"/>
              <a:gd name="connsiteY1336" fmla="*/ 2017643 h 2824704"/>
              <a:gd name="connsiteX1337" fmla="*/ 5437110 w 7465460"/>
              <a:gd name="connsiteY1337" fmla="*/ 2117035 h 2824704"/>
              <a:gd name="connsiteX1338" fmla="*/ 5466927 w 7465460"/>
              <a:gd name="connsiteY1338" fmla="*/ 2146852 h 2824704"/>
              <a:gd name="connsiteX1339" fmla="*/ 5735284 w 7465460"/>
              <a:gd name="connsiteY1339" fmla="*/ 1818861 h 2824704"/>
              <a:gd name="connsiteX1340" fmla="*/ 5834675 w 7465460"/>
              <a:gd name="connsiteY1340" fmla="*/ 1759226 h 2824704"/>
              <a:gd name="connsiteX1341" fmla="*/ 5953945 w 7465460"/>
              <a:gd name="connsiteY1341" fmla="*/ 1749287 h 2824704"/>
              <a:gd name="connsiteX1342" fmla="*/ 6023519 w 7465460"/>
              <a:gd name="connsiteY1342" fmla="*/ 1769165 h 2824704"/>
              <a:gd name="connsiteX1343" fmla="*/ 6073214 w 7465460"/>
              <a:gd name="connsiteY1343" fmla="*/ 1818861 h 2824704"/>
              <a:gd name="connsiteX1344" fmla="*/ 5934066 w 7465460"/>
              <a:gd name="connsiteY1344" fmla="*/ 1570383 h 2824704"/>
              <a:gd name="connsiteX1345" fmla="*/ 5904249 w 7465460"/>
              <a:gd name="connsiteY1345" fmla="*/ 884583 h 2824704"/>
              <a:gd name="connsiteX1346" fmla="*/ 5973823 w 7465460"/>
              <a:gd name="connsiteY1346" fmla="*/ 705678 h 2824704"/>
              <a:gd name="connsiteX1347" fmla="*/ 5874432 w 7465460"/>
              <a:gd name="connsiteY1347" fmla="*/ 735496 h 2824704"/>
              <a:gd name="connsiteX1348" fmla="*/ 5755162 w 7465460"/>
              <a:gd name="connsiteY1348" fmla="*/ 705678 h 2824704"/>
              <a:gd name="connsiteX1349" fmla="*/ 5814797 w 7465460"/>
              <a:gd name="connsiteY1349" fmla="*/ 655983 h 2824704"/>
              <a:gd name="connsiteX1350" fmla="*/ 5924127 w 7465460"/>
              <a:gd name="connsiteY1350" fmla="*/ 586409 h 2824704"/>
              <a:gd name="connsiteX1351" fmla="*/ 6291875 w 7465460"/>
              <a:gd name="connsiteY1351" fmla="*/ 337930 h 2824704"/>
              <a:gd name="connsiteX1352" fmla="*/ 6321692 w 7465460"/>
              <a:gd name="connsiteY1352" fmla="*/ 357809 h 2824704"/>
              <a:gd name="connsiteX1353" fmla="*/ 6242179 w 7465460"/>
              <a:gd name="connsiteY1353" fmla="*/ 387626 h 2824704"/>
              <a:gd name="connsiteX1354" fmla="*/ 6341571 w 7465460"/>
              <a:gd name="connsiteY1354" fmla="*/ 298174 h 2824704"/>
              <a:gd name="connsiteX1355" fmla="*/ 6431023 w 7465460"/>
              <a:gd name="connsiteY1355" fmla="*/ 228600 h 2824704"/>
              <a:gd name="connsiteX1356" fmla="*/ 6212362 w 7465460"/>
              <a:gd name="connsiteY1356" fmla="*/ 218661 h 2824704"/>
              <a:gd name="connsiteX1357" fmla="*/ 5944005 w 7465460"/>
              <a:gd name="connsiteY1357" fmla="*/ 208722 h 2824704"/>
              <a:gd name="connsiteX1358" fmla="*/ 5914188 w 7465460"/>
              <a:gd name="connsiteY1358" fmla="*/ 248478 h 2824704"/>
              <a:gd name="connsiteX1359" fmla="*/ 5953945 w 7465460"/>
              <a:gd name="connsiteY1359" fmla="*/ 407504 h 2824704"/>
              <a:gd name="connsiteX1360" fmla="*/ 5944005 w 7465460"/>
              <a:gd name="connsiteY1360" fmla="*/ 278296 h 2824704"/>
              <a:gd name="connsiteX1361" fmla="*/ 5606075 w 7465460"/>
              <a:gd name="connsiteY1361" fmla="*/ 178904 h 2824704"/>
              <a:gd name="connsiteX1362" fmla="*/ 4940153 w 7465460"/>
              <a:gd name="connsiteY1362" fmla="*/ 228600 h 2824704"/>
              <a:gd name="connsiteX1363" fmla="*/ 4820884 w 7465460"/>
              <a:gd name="connsiteY1363" fmla="*/ 298174 h 2824704"/>
              <a:gd name="connsiteX1364" fmla="*/ 4771188 w 7465460"/>
              <a:gd name="connsiteY1364" fmla="*/ 427383 h 2824704"/>
              <a:gd name="connsiteX1365" fmla="*/ 4721492 w 7465460"/>
              <a:gd name="connsiteY1365" fmla="*/ 477078 h 2824704"/>
              <a:gd name="connsiteX1366" fmla="*/ 4681736 w 7465460"/>
              <a:gd name="connsiteY1366" fmla="*/ 487017 h 2824704"/>
              <a:gd name="connsiteX1367" fmla="*/ 4651919 w 7465460"/>
              <a:gd name="connsiteY1367" fmla="*/ 457200 h 2824704"/>
              <a:gd name="connsiteX1368" fmla="*/ 4612162 w 7465460"/>
              <a:gd name="connsiteY1368" fmla="*/ 586409 h 2824704"/>
              <a:gd name="connsiteX1369" fmla="*/ 4721492 w 7465460"/>
              <a:gd name="connsiteY1369" fmla="*/ 725556 h 2824704"/>
              <a:gd name="connsiteX1370" fmla="*/ 5616014 w 7465460"/>
              <a:gd name="connsiteY1370" fmla="*/ 367748 h 2824704"/>
              <a:gd name="connsiteX1371" fmla="*/ 5725345 w 7465460"/>
              <a:gd name="connsiteY1371" fmla="*/ 407504 h 2824704"/>
              <a:gd name="connsiteX1372" fmla="*/ 5993701 w 7465460"/>
              <a:gd name="connsiteY1372" fmla="*/ 914400 h 2824704"/>
              <a:gd name="connsiteX1373" fmla="*/ 6053336 w 7465460"/>
              <a:gd name="connsiteY1373" fmla="*/ 1073426 h 2824704"/>
              <a:gd name="connsiteX1374" fmla="*/ 6152727 w 7465460"/>
              <a:gd name="connsiteY1374" fmla="*/ 974035 h 2824704"/>
              <a:gd name="connsiteX1375" fmla="*/ 6232240 w 7465460"/>
              <a:gd name="connsiteY1375" fmla="*/ 894522 h 2824704"/>
              <a:gd name="connsiteX1376" fmla="*/ 6381327 w 7465460"/>
              <a:gd name="connsiteY1376" fmla="*/ 775252 h 2824704"/>
              <a:gd name="connsiteX1377" fmla="*/ 6391266 w 7465460"/>
              <a:gd name="connsiteY1377" fmla="*/ 1162878 h 2824704"/>
              <a:gd name="connsiteX1378" fmla="*/ 6421084 w 7465460"/>
              <a:gd name="connsiteY1378" fmla="*/ 1302026 h 2824704"/>
              <a:gd name="connsiteX1379" fmla="*/ 6490658 w 7465460"/>
              <a:gd name="connsiteY1379" fmla="*/ 1252330 h 2824704"/>
              <a:gd name="connsiteX1380" fmla="*/ 6550292 w 7465460"/>
              <a:gd name="connsiteY1380" fmla="*/ 904461 h 2824704"/>
              <a:gd name="connsiteX1381" fmla="*/ 6540353 w 7465460"/>
              <a:gd name="connsiteY1381" fmla="*/ 854765 h 2824704"/>
              <a:gd name="connsiteX1382" fmla="*/ 6560232 w 7465460"/>
              <a:gd name="connsiteY1382" fmla="*/ 1341783 h 2824704"/>
              <a:gd name="connsiteX1383" fmla="*/ 6609927 w 7465460"/>
              <a:gd name="connsiteY1383" fmla="*/ 1252330 h 2824704"/>
              <a:gd name="connsiteX1384" fmla="*/ 6629805 w 7465460"/>
              <a:gd name="connsiteY1384" fmla="*/ 1152939 h 2824704"/>
              <a:gd name="connsiteX1385" fmla="*/ 6679501 w 7465460"/>
              <a:gd name="connsiteY1385" fmla="*/ 914400 h 2824704"/>
              <a:gd name="connsiteX1386" fmla="*/ 6699379 w 7465460"/>
              <a:gd name="connsiteY1386" fmla="*/ 993913 h 2824704"/>
              <a:gd name="connsiteX1387" fmla="*/ 6719258 w 7465460"/>
              <a:gd name="connsiteY1387" fmla="*/ 1162878 h 2824704"/>
              <a:gd name="connsiteX1388" fmla="*/ 6778892 w 7465460"/>
              <a:gd name="connsiteY1388" fmla="*/ 1361661 h 2824704"/>
              <a:gd name="connsiteX1389" fmla="*/ 6888223 w 7465460"/>
              <a:gd name="connsiteY1389" fmla="*/ 1242391 h 2824704"/>
              <a:gd name="connsiteX1390" fmla="*/ 6858405 w 7465460"/>
              <a:gd name="connsiteY1390" fmla="*/ 964096 h 2824704"/>
              <a:gd name="connsiteX1391" fmla="*/ 6759014 w 7465460"/>
              <a:gd name="connsiteY1391" fmla="*/ 1421296 h 2824704"/>
              <a:gd name="connsiteX1392" fmla="*/ 6709319 w 7465460"/>
              <a:gd name="connsiteY1392" fmla="*/ 1679713 h 2824704"/>
              <a:gd name="connsiteX1393" fmla="*/ 6649684 w 7465460"/>
              <a:gd name="connsiteY1393" fmla="*/ 1649896 h 2824704"/>
              <a:gd name="connsiteX1394" fmla="*/ 6500597 w 7465460"/>
              <a:gd name="connsiteY1394" fmla="*/ 1540565 h 2824704"/>
              <a:gd name="connsiteX1395" fmla="*/ 6291875 w 7465460"/>
              <a:gd name="connsiteY1395" fmla="*/ 1421296 h 2824704"/>
              <a:gd name="connsiteX1396" fmla="*/ 6252119 w 7465460"/>
              <a:gd name="connsiteY1396" fmla="*/ 1441174 h 2824704"/>
              <a:gd name="connsiteX1397" fmla="*/ 6152727 w 7465460"/>
              <a:gd name="connsiteY1397" fmla="*/ 1639956 h 2824704"/>
              <a:gd name="connsiteX1398" fmla="*/ 6093092 w 7465460"/>
              <a:gd name="connsiteY1398" fmla="*/ 1759226 h 2824704"/>
              <a:gd name="connsiteX1399" fmla="*/ 6043397 w 7465460"/>
              <a:gd name="connsiteY1399" fmla="*/ 1789043 h 2824704"/>
              <a:gd name="connsiteX1400" fmla="*/ 5824736 w 7465460"/>
              <a:gd name="connsiteY1400" fmla="*/ 1610139 h 2824704"/>
              <a:gd name="connsiteX1401" fmla="*/ 5606075 w 7465460"/>
              <a:gd name="connsiteY1401" fmla="*/ 1351722 h 2824704"/>
              <a:gd name="connsiteX1402" fmla="*/ 4940153 w 7465460"/>
              <a:gd name="connsiteY1402" fmla="*/ 1719469 h 2824704"/>
              <a:gd name="connsiteX1403" fmla="*/ 4443197 w 7465460"/>
              <a:gd name="connsiteY1403" fmla="*/ 1302026 h 2824704"/>
              <a:gd name="connsiteX1404" fmla="*/ 4224536 w 7465460"/>
              <a:gd name="connsiteY1404" fmla="*/ 1133061 h 2824704"/>
              <a:gd name="connsiteX1405" fmla="*/ 4145023 w 7465460"/>
              <a:gd name="connsiteY1405" fmla="*/ 1321904 h 2824704"/>
              <a:gd name="connsiteX1406" fmla="*/ 4065510 w 7465460"/>
              <a:gd name="connsiteY1406" fmla="*/ 1371600 h 2824704"/>
              <a:gd name="connsiteX1407" fmla="*/ 4005875 w 7465460"/>
              <a:gd name="connsiteY1407" fmla="*/ 1361661 h 2824704"/>
              <a:gd name="connsiteX1408" fmla="*/ 3916423 w 7465460"/>
              <a:gd name="connsiteY1408" fmla="*/ 1272209 h 2824704"/>
              <a:gd name="connsiteX1409" fmla="*/ 3667945 w 7465460"/>
              <a:gd name="connsiteY1409" fmla="*/ 1003852 h 2824704"/>
              <a:gd name="connsiteX1410" fmla="*/ 3528797 w 7465460"/>
              <a:gd name="connsiteY1410" fmla="*/ 993913 h 2824704"/>
              <a:gd name="connsiteX1411" fmla="*/ 3310136 w 7465460"/>
              <a:gd name="connsiteY1411" fmla="*/ 1162878 h 2824704"/>
              <a:gd name="connsiteX1412" fmla="*/ 2763484 w 7465460"/>
              <a:gd name="connsiteY1412" fmla="*/ 1172817 h 2824704"/>
              <a:gd name="connsiteX1413" fmla="*/ 2375858 w 7465460"/>
              <a:gd name="connsiteY1413" fmla="*/ 1013791 h 2824704"/>
              <a:gd name="connsiteX1414" fmla="*/ 1590666 w 7465460"/>
              <a:gd name="connsiteY1414" fmla="*/ 675861 h 2824704"/>
              <a:gd name="connsiteX1415" fmla="*/ 1362066 w 7465460"/>
              <a:gd name="connsiteY1415" fmla="*/ 606287 h 2824704"/>
              <a:gd name="connsiteX1416" fmla="*/ 1203040 w 7465460"/>
              <a:gd name="connsiteY1416" fmla="*/ 626165 h 2824704"/>
              <a:gd name="connsiteX1417" fmla="*/ 1153345 w 7465460"/>
              <a:gd name="connsiteY1417" fmla="*/ 636104 h 2824704"/>
              <a:gd name="connsiteX1418" fmla="*/ 1073832 w 7465460"/>
              <a:gd name="connsiteY1418" fmla="*/ 665922 h 2824704"/>
              <a:gd name="connsiteX1419" fmla="*/ 1004258 w 7465460"/>
              <a:gd name="connsiteY1419" fmla="*/ 755374 h 2824704"/>
              <a:gd name="connsiteX1420" fmla="*/ 964501 w 7465460"/>
              <a:gd name="connsiteY1420" fmla="*/ 904461 h 2824704"/>
              <a:gd name="connsiteX1421" fmla="*/ 865110 w 7465460"/>
              <a:gd name="connsiteY1421" fmla="*/ 1083365 h 2824704"/>
              <a:gd name="connsiteX1422" fmla="*/ 825353 w 7465460"/>
              <a:gd name="connsiteY1422" fmla="*/ 1043609 h 2824704"/>
              <a:gd name="connsiteX1423" fmla="*/ 676266 w 7465460"/>
              <a:gd name="connsiteY1423" fmla="*/ 626165 h 2824704"/>
              <a:gd name="connsiteX1424" fmla="*/ 646449 w 7465460"/>
              <a:gd name="connsiteY1424" fmla="*/ 695739 h 2824704"/>
              <a:gd name="connsiteX1425" fmla="*/ 606692 w 7465460"/>
              <a:gd name="connsiteY1425" fmla="*/ 854765 h 2824704"/>
              <a:gd name="connsiteX1426" fmla="*/ 586814 w 7465460"/>
              <a:gd name="connsiteY1426" fmla="*/ 805069 h 2824704"/>
              <a:gd name="connsiteX1427" fmla="*/ 517240 w 7465460"/>
              <a:gd name="connsiteY1427" fmla="*/ 566530 h 2824704"/>
              <a:gd name="connsiteX1428" fmla="*/ 656388 w 7465460"/>
              <a:gd name="connsiteY1428" fmla="*/ 1013791 h 2824704"/>
              <a:gd name="connsiteX1429" fmla="*/ 755779 w 7465460"/>
              <a:gd name="connsiteY1429" fmla="*/ 1063487 h 2824704"/>
              <a:gd name="connsiteX1430" fmla="*/ 934684 w 7465460"/>
              <a:gd name="connsiteY1430" fmla="*/ 834887 h 2824704"/>
              <a:gd name="connsiteX1431" fmla="*/ 1163284 w 7465460"/>
              <a:gd name="connsiteY1431" fmla="*/ 576469 h 2824704"/>
              <a:gd name="connsiteX1432" fmla="*/ 1352127 w 7465460"/>
              <a:gd name="connsiteY1432" fmla="*/ 685800 h 2824704"/>
              <a:gd name="connsiteX1433" fmla="*/ 1849084 w 7465460"/>
              <a:gd name="connsiteY1433" fmla="*/ 1113183 h 2824704"/>
              <a:gd name="connsiteX1434" fmla="*/ 1958414 w 7465460"/>
              <a:gd name="connsiteY1434" fmla="*/ 1133061 h 2824704"/>
              <a:gd name="connsiteX1435" fmla="*/ 2346040 w 7465460"/>
              <a:gd name="connsiteY1435" fmla="*/ 854765 h 2824704"/>
              <a:gd name="connsiteX1436" fmla="*/ 2574640 w 7465460"/>
              <a:gd name="connsiteY1436" fmla="*/ 715617 h 2824704"/>
              <a:gd name="connsiteX1437" fmla="*/ 3379710 w 7465460"/>
              <a:gd name="connsiteY1437" fmla="*/ 1033669 h 2824704"/>
              <a:gd name="connsiteX1438" fmla="*/ 3777275 w 7465460"/>
              <a:gd name="connsiteY1438" fmla="*/ 1371600 h 2824704"/>
              <a:gd name="connsiteX1439" fmla="*/ 4025753 w 7465460"/>
              <a:gd name="connsiteY1439" fmla="*/ 1500809 h 2824704"/>
              <a:gd name="connsiteX1440" fmla="*/ 4244414 w 7465460"/>
              <a:gd name="connsiteY1440" fmla="*/ 1490869 h 2824704"/>
              <a:gd name="connsiteX1441" fmla="*/ 4711553 w 7465460"/>
              <a:gd name="connsiteY1441" fmla="*/ 1182756 h 2824704"/>
              <a:gd name="connsiteX1442" fmla="*/ 4979910 w 7465460"/>
              <a:gd name="connsiteY1442" fmla="*/ 1073426 h 2824704"/>
              <a:gd name="connsiteX1443" fmla="*/ 5466927 w 7465460"/>
              <a:gd name="connsiteY1443" fmla="*/ 1222513 h 2824704"/>
              <a:gd name="connsiteX1444" fmla="*/ 5904249 w 7465460"/>
              <a:gd name="connsiteY1444" fmla="*/ 1530626 h 2824704"/>
              <a:gd name="connsiteX1445" fmla="*/ 5993701 w 7465460"/>
              <a:gd name="connsiteY1445" fmla="*/ 1421296 h 2824704"/>
              <a:gd name="connsiteX1446" fmla="*/ 6232240 w 7465460"/>
              <a:gd name="connsiteY1446" fmla="*/ 1003852 h 2824704"/>
              <a:gd name="connsiteX1447" fmla="*/ 6431023 w 7465460"/>
              <a:gd name="connsiteY1447" fmla="*/ 894522 h 2824704"/>
              <a:gd name="connsiteX1448" fmla="*/ 6739136 w 7465460"/>
              <a:gd name="connsiteY1448" fmla="*/ 993913 h 2824704"/>
              <a:gd name="connsiteX1449" fmla="*/ 6927979 w 7465460"/>
              <a:gd name="connsiteY1449" fmla="*/ 1232452 h 2824704"/>
              <a:gd name="connsiteX1450" fmla="*/ 7116823 w 7465460"/>
              <a:gd name="connsiteY1450" fmla="*/ 924339 h 2824704"/>
              <a:gd name="connsiteX1451" fmla="*/ 7216214 w 7465460"/>
              <a:gd name="connsiteY1451" fmla="*/ 884583 h 2824704"/>
              <a:gd name="connsiteX1452" fmla="*/ 7414997 w 7465460"/>
              <a:gd name="connsiteY1452" fmla="*/ 934278 h 2824704"/>
              <a:gd name="connsiteX1453" fmla="*/ 7464692 w 7465460"/>
              <a:gd name="connsiteY1453" fmla="*/ 1063487 h 2824704"/>
              <a:gd name="connsiteX1454" fmla="*/ 7295727 w 7465460"/>
              <a:gd name="connsiteY1454" fmla="*/ 1401417 h 2824704"/>
              <a:gd name="connsiteX1455" fmla="*/ 7156579 w 7465460"/>
              <a:gd name="connsiteY1455" fmla="*/ 1451113 h 2824704"/>
              <a:gd name="connsiteX1456" fmla="*/ 6967736 w 7465460"/>
              <a:gd name="connsiteY1456" fmla="*/ 1292087 h 2824704"/>
              <a:gd name="connsiteX1457" fmla="*/ 6918040 w 7465460"/>
              <a:gd name="connsiteY1457" fmla="*/ 1033669 h 2824704"/>
              <a:gd name="connsiteX1458" fmla="*/ 6778892 w 7465460"/>
              <a:gd name="connsiteY1458" fmla="*/ 387626 h 2824704"/>
              <a:gd name="connsiteX1459" fmla="*/ 6639745 w 7465460"/>
              <a:gd name="connsiteY1459" fmla="*/ 457200 h 2824704"/>
              <a:gd name="connsiteX1460" fmla="*/ 6341571 w 7465460"/>
              <a:gd name="connsiteY1460" fmla="*/ 934278 h 2824704"/>
              <a:gd name="connsiteX1461" fmla="*/ 6192484 w 7465460"/>
              <a:gd name="connsiteY1461" fmla="*/ 1053548 h 2824704"/>
              <a:gd name="connsiteX1462" fmla="*/ 6073214 w 7465460"/>
              <a:gd name="connsiteY1462" fmla="*/ 1033669 h 2824704"/>
              <a:gd name="connsiteX1463" fmla="*/ 5983762 w 7465460"/>
              <a:gd name="connsiteY1463" fmla="*/ 665922 h 2824704"/>
              <a:gd name="connsiteX1464" fmla="*/ 6053336 w 7465460"/>
              <a:gd name="connsiteY1464" fmla="*/ 506896 h 2824704"/>
              <a:gd name="connsiteX1465" fmla="*/ 6232240 w 7465460"/>
              <a:gd name="connsiteY1465" fmla="*/ 506896 h 2824704"/>
              <a:gd name="connsiteX1466" fmla="*/ 6311753 w 7465460"/>
              <a:gd name="connsiteY1466" fmla="*/ 566530 h 2824704"/>
              <a:gd name="connsiteX1467" fmla="*/ 6381327 w 7465460"/>
              <a:gd name="connsiteY1467" fmla="*/ 586409 h 2824704"/>
              <a:gd name="connsiteX1468" fmla="*/ 6440962 w 7465460"/>
              <a:gd name="connsiteY1468" fmla="*/ 556591 h 2824704"/>
              <a:gd name="connsiteX1469" fmla="*/ 6450901 w 7465460"/>
              <a:gd name="connsiteY1469" fmla="*/ 506896 h 2824704"/>
              <a:gd name="connsiteX1470" fmla="*/ 6381327 w 7465460"/>
              <a:gd name="connsiteY1470" fmla="*/ 357809 h 2824704"/>
              <a:gd name="connsiteX1471" fmla="*/ 6431023 w 7465460"/>
              <a:gd name="connsiteY1471" fmla="*/ 576469 h 2824704"/>
              <a:gd name="connsiteX1472" fmla="*/ 6560232 w 7465460"/>
              <a:gd name="connsiteY1472" fmla="*/ 1143000 h 2824704"/>
              <a:gd name="connsiteX1473" fmla="*/ 6669562 w 7465460"/>
              <a:gd name="connsiteY1473" fmla="*/ 1272209 h 2824704"/>
              <a:gd name="connsiteX1474" fmla="*/ 6818649 w 7465460"/>
              <a:gd name="connsiteY1474" fmla="*/ 1252330 h 2824704"/>
              <a:gd name="connsiteX1475" fmla="*/ 6967736 w 7465460"/>
              <a:gd name="connsiteY1475" fmla="*/ 934278 h 2824704"/>
              <a:gd name="connsiteX1476" fmla="*/ 6898162 w 7465460"/>
              <a:gd name="connsiteY1476" fmla="*/ 795130 h 2824704"/>
              <a:gd name="connsiteX1477" fmla="*/ 6838527 w 7465460"/>
              <a:gd name="connsiteY1477" fmla="*/ 944217 h 2824704"/>
              <a:gd name="connsiteX1478" fmla="*/ 6967736 w 7465460"/>
              <a:gd name="connsiteY1478" fmla="*/ 1500809 h 2824704"/>
              <a:gd name="connsiteX1479" fmla="*/ 7057188 w 7465460"/>
              <a:gd name="connsiteY1479" fmla="*/ 1461052 h 2824704"/>
              <a:gd name="connsiteX1480" fmla="*/ 7156579 w 7465460"/>
              <a:gd name="connsiteY1480" fmla="*/ 1093304 h 2824704"/>
              <a:gd name="connsiteX1481" fmla="*/ 7146640 w 7465460"/>
              <a:gd name="connsiteY1481" fmla="*/ 1013791 h 2824704"/>
              <a:gd name="connsiteX1482" fmla="*/ 7116823 w 7465460"/>
              <a:gd name="connsiteY1482" fmla="*/ 993913 h 2824704"/>
              <a:gd name="connsiteX1483" fmla="*/ 7087005 w 7465460"/>
              <a:gd name="connsiteY1483" fmla="*/ 1043609 h 2824704"/>
              <a:gd name="connsiteX1484" fmla="*/ 7027371 w 7465460"/>
              <a:gd name="connsiteY1484" fmla="*/ 1381539 h 2824704"/>
              <a:gd name="connsiteX1485" fmla="*/ 7037310 w 7465460"/>
              <a:gd name="connsiteY1485" fmla="*/ 1570383 h 2824704"/>
              <a:gd name="connsiteX1486" fmla="*/ 7017432 w 7465460"/>
              <a:gd name="connsiteY1486" fmla="*/ 1540565 h 2824704"/>
              <a:gd name="connsiteX1487" fmla="*/ 6888223 w 7465460"/>
              <a:gd name="connsiteY1487" fmla="*/ 1470991 h 2824704"/>
              <a:gd name="connsiteX1488" fmla="*/ 6759014 w 7465460"/>
              <a:gd name="connsiteY1488" fmla="*/ 1451113 h 2824704"/>
              <a:gd name="connsiteX1489" fmla="*/ 6550292 w 7465460"/>
              <a:gd name="connsiteY1489" fmla="*/ 1520687 h 2824704"/>
              <a:gd name="connsiteX1490" fmla="*/ 6411145 w 7465460"/>
              <a:gd name="connsiteY1490" fmla="*/ 1550504 h 2824704"/>
              <a:gd name="connsiteX1491" fmla="*/ 6301814 w 7465460"/>
              <a:gd name="connsiteY1491" fmla="*/ 1530626 h 2824704"/>
              <a:gd name="connsiteX1492" fmla="*/ 6381327 w 7465460"/>
              <a:gd name="connsiteY1492" fmla="*/ 1470991 h 2824704"/>
              <a:gd name="connsiteX1493" fmla="*/ 6530414 w 7465460"/>
              <a:gd name="connsiteY1493" fmla="*/ 1431235 h 2824704"/>
              <a:gd name="connsiteX1494" fmla="*/ 6540353 w 7465460"/>
              <a:gd name="connsiteY1494" fmla="*/ 1500809 h 2824704"/>
              <a:gd name="connsiteX1495" fmla="*/ 6510536 w 7465460"/>
              <a:gd name="connsiteY1495" fmla="*/ 1630017 h 2824704"/>
              <a:gd name="connsiteX1496" fmla="*/ 6570171 w 7465460"/>
              <a:gd name="connsiteY1496" fmla="*/ 1878496 h 2824704"/>
              <a:gd name="connsiteX1497" fmla="*/ 6669562 w 7465460"/>
              <a:gd name="connsiteY1497" fmla="*/ 1898374 h 2824704"/>
              <a:gd name="connsiteX1498" fmla="*/ 6798771 w 7465460"/>
              <a:gd name="connsiteY1498" fmla="*/ 1858617 h 2824704"/>
              <a:gd name="connsiteX1499" fmla="*/ 6908101 w 7465460"/>
              <a:gd name="connsiteY1499" fmla="*/ 1729409 h 2824704"/>
              <a:gd name="connsiteX1500" fmla="*/ 7096945 w 7465460"/>
              <a:gd name="connsiteY1500" fmla="*/ 1222513 h 2824704"/>
              <a:gd name="connsiteX1501" fmla="*/ 7106884 w 7465460"/>
              <a:gd name="connsiteY1501" fmla="*/ 1103243 h 2824704"/>
              <a:gd name="connsiteX1502" fmla="*/ 6888223 w 7465460"/>
              <a:gd name="connsiteY1502" fmla="*/ 874643 h 2824704"/>
              <a:gd name="connsiteX1503" fmla="*/ 6599988 w 7465460"/>
              <a:gd name="connsiteY1503" fmla="*/ 735496 h 2824704"/>
              <a:gd name="connsiteX1504" fmla="*/ 6341571 w 7465460"/>
              <a:gd name="connsiteY1504" fmla="*/ 924339 h 2824704"/>
              <a:gd name="connsiteX1505" fmla="*/ 5864492 w 7465460"/>
              <a:gd name="connsiteY1505" fmla="*/ 1302026 h 2824704"/>
              <a:gd name="connsiteX1506" fmla="*/ 5466927 w 7465460"/>
              <a:gd name="connsiteY1506" fmla="*/ 1162878 h 2824704"/>
              <a:gd name="connsiteX1507" fmla="*/ 5238327 w 7465460"/>
              <a:gd name="connsiteY1507" fmla="*/ 1053548 h 2824704"/>
              <a:gd name="connsiteX1508" fmla="*/ 4940153 w 7465460"/>
              <a:gd name="connsiteY1508" fmla="*/ 1003852 h 2824704"/>
              <a:gd name="connsiteX1509" fmla="*/ 4721492 w 7465460"/>
              <a:gd name="connsiteY1509" fmla="*/ 1043609 h 2824704"/>
              <a:gd name="connsiteX1510" fmla="*/ 4463075 w 7465460"/>
              <a:gd name="connsiteY1510" fmla="*/ 1103243 h 2824704"/>
              <a:gd name="connsiteX1511" fmla="*/ 4085388 w 7465460"/>
              <a:gd name="connsiteY1511" fmla="*/ 1113183 h 2824704"/>
              <a:gd name="connsiteX1512" fmla="*/ 3658005 w 7465460"/>
              <a:gd name="connsiteY1512" fmla="*/ 1083365 h 2824704"/>
              <a:gd name="connsiteX1513" fmla="*/ 3081536 w 7465460"/>
              <a:gd name="connsiteY1513" fmla="*/ 1063487 h 2824704"/>
              <a:gd name="connsiteX1514" fmla="*/ 2465310 w 7465460"/>
              <a:gd name="connsiteY1514" fmla="*/ 974035 h 2824704"/>
              <a:gd name="connsiteX1515" fmla="*/ 2137319 w 7465460"/>
              <a:gd name="connsiteY1515" fmla="*/ 944217 h 2824704"/>
              <a:gd name="connsiteX1516" fmla="*/ 2008110 w 7465460"/>
              <a:gd name="connsiteY1516" fmla="*/ 993913 h 2824704"/>
              <a:gd name="connsiteX1517" fmla="*/ 1918658 w 7465460"/>
              <a:gd name="connsiteY1517" fmla="*/ 1043609 h 2824704"/>
              <a:gd name="connsiteX1518" fmla="*/ 1809327 w 7465460"/>
              <a:gd name="connsiteY1518" fmla="*/ 1053548 h 2824704"/>
              <a:gd name="connsiteX1519" fmla="*/ 1580727 w 7465460"/>
              <a:gd name="connsiteY1519" fmla="*/ 914400 h 2824704"/>
              <a:gd name="connsiteX1520" fmla="*/ 1421701 w 7465460"/>
              <a:gd name="connsiteY1520" fmla="*/ 755374 h 2824704"/>
              <a:gd name="connsiteX1521" fmla="*/ 1372005 w 7465460"/>
              <a:gd name="connsiteY1521" fmla="*/ 745435 h 2824704"/>
              <a:gd name="connsiteX1522" fmla="*/ 1153345 w 7465460"/>
              <a:gd name="connsiteY1522" fmla="*/ 755374 h 2824704"/>
              <a:gd name="connsiteX1523" fmla="*/ 924745 w 7465460"/>
              <a:gd name="connsiteY1523" fmla="*/ 775252 h 2824704"/>
              <a:gd name="connsiteX1524" fmla="*/ 795536 w 7465460"/>
              <a:gd name="connsiteY1524" fmla="*/ 655983 h 2824704"/>
              <a:gd name="connsiteX1525" fmla="*/ 755779 w 7465460"/>
              <a:gd name="connsiteY1525" fmla="*/ 586409 h 2824704"/>
              <a:gd name="connsiteX1526" fmla="*/ 706084 w 7465460"/>
              <a:gd name="connsiteY1526" fmla="*/ 745435 h 2824704"/>
              <a:gd name="connsiteX1527" fmla="*/ 646449 w 7465460"/>
              <a:gd name="connsiteY1527" fmla="*/ 1053548 h 2824704"/>
              <a:gd name="connsiteX1528" fmla="*/ 576875 w 7465460"/>
              <a:gd name="connsiteY1528" fmla="*/ 934278 h 2824704"/>
              <a:gd name="connsiteX1529" fmla="*/ 537119 w 7465460"/>
              <a:gd name="connsiteY1529" fmla="*/ 924339 h 2824704"/>
              <a:gd name="connsiteX1530" fmla="*/ 547058 w 7465460"/>
              <a:gd name="connsiteY1530" fmla="*/ 1043609 h 2824704"/>
              <a:gd name="connsiteX1531" fmla="*/ 646449 w 7465460"/>
              <a:gd name="connsiteY1531" fmla="*/ 1232452 h 2824704"/>
              <a:gd name="connsiteX1532" fmla="*/ 894927 w 7465460"/>
              <a:gd name="connsiteY1532" fmla="*/ 1480930 h 2824704"/>
              <a:gd name="connsiteX1533" fmla="*/ 974440 w 7465460"/>
              <a:gd name="connsiteY1533" fmla="*/ 1451113 h 2824704"/>
              <a:gd name="connsiteX1534" fmla="*/ 944623 w 7465460"/>
              <a:gd name="connsiteY1534" fmla="*/ 1133061 h 2824704"/>
              <a:gd name="connsiteX1535" fmla="*/ 855171 w 7465460"/>
              <a:gd name="connsiteY1535" fmla="*/ 1033669 h 2824704"/>
              <a:gd name="connsiteX1536" fmla="*/ 795536 w 7465460"/>
              <a:gd name="connsiteY1536" fmla="*/ 1053548 h 2824704"/>
              <a:gd name="connsiteX1537" fmla="*/ 855171 w 7465460"/>
              <a:gd name="connsiteY1537" fmla="*/ 1262269 h 2824704"/>
              <a:gd name="connsiteX1538" fmla="*/ 1014197 w 7465460"/>
              <a:gd name="connsiteY1538" fmla="*/ 1530626 h 2824704"/>
              <a:gd name="connsiteX1539" fmla="*/ 914805 w 7465460"/>
              <a:gd name="connsiteY1539" fmla="*/ 1252330 h 2824704"/>
              <a:gd name="connsiteX1540" fmla="*/ 745840 w 7465460"/>
              <a:gd name="connsiteY1540" fmla="*/ 1222513 h 2824704"/>
              <a:gd name="connsiteX1541" fmla="*/ 437727 w 7465460"/>
              <a:gd name="connsiteY1541" fmla="*/ 1242391 h 2824704"/>
              <a:gd name="connsiteX1542" fmla="*/ 358214 w 7465460"/>
              <a:gd name="connsiteY1542" fmla="*/ 1222513 h 2824704"/>
              <a:gd name="connsiteX1543" fmla="*/ 288640 w 7465460"/>
              <a:gd name="connsiteY1543" fmla="*/ 1133061 h 2824704"/>
              <a:gd name="connsiteX1544" fmla="*/ 268762 w 7465460"/>
              <a:gd name="connsiteY1544" fmla="*/ 1033669 h 2824704"/>
              <a:gd name="connsiteX1545" fmla="*/ 348275 w 7465460"/>
              <a:gd name="connsiteY1545" fmla="*/ 715617 h 2824704"/>
              <a:gd name="connsiteX1546" fmla="*/ 437727 w 7465460"/>
              <a:gd name="connsiteY1546" fmla="*/ 546652 h 2824704"/>
              <a:gd name="connsiteX1547" fmla="*/ 179310 w 7465460"/>
              <a:gd name="connsiteY1547" fmla="*/ 1292087 h 2824704"/>
              <a:gd name="connsiteX1548" fmla="*/ 209127 w 7465460"/>
              <a:gd name="connsiteY1548" fmla="*/ 1669774 h 2824704"/>
              <a:gd name="connsiteX1549" fmla="*/ 278701 w 7465460"/>
              <a:gd name="connsiteY1549" fmla="*/ 1709530 h 2824704"/>
              <a:gd name="connsiteX1550" fmla="*/ 427788 w 7465460"/>
              <a:gd name="connsiteY1550" fmla="*/ 1639956 h 2824704"/>
              <a:gd name="connsiteX1551" fmla="*/ 517240 w 7465460"/>
              <a:gd name="connsiteY1551" fmla="*/ 1510748 h 2824704"/>
              <a:gd name="connsiteX1552" fmla="*/ 547058 w 7465460"/>
              <a:gd name="connsiteY1552" fmla="*/ 1411356 h 2824704"/>
              <a:gd name="connsiteX1553" fmla="*/ 586814 w 7465460"/>
              <a:gd name="connsiteY1553" fmla="*/ 1331843 h 2824704"/>
              <a:gd name="connsiteX1554" fmla="*/ 626571 w 7465460"/>
              <a:gd name="connsiteY1554" fmla="*/ 1371600 h 2824704"/>
              <a:gd name="connsiteX1555" fmla="*/ 706084 w 7465460"/>
              <a:gd name="connsiteY1555" fmla="*/ 1451113 h 2824704"/>
              <a:gd name="connsiteX1556" fmla="*/ 765719 w 7465460"/>
              <a:gd name="connsiteY1556" fmla="*/ 1401417 h 2824704"/>
              <a:gd name="connsiteX1557" fmla="*/ 825353 w 7465460"/>
              <a:gd name="connsiteY1557" fmla="*/ 1252330 h 2824704"/>
              <a:gd name="connsiteX1558" fmla="*/ 924745 w 7465460"/>
              <a:gd name="connsiteY1558" fmla="*/ 874643 h 2824704"/>
              <a:gd name="connsiteX1559" fmla="*/ 1004258 w 7465460"/>
              <a:gd name="connsiteY1559" fmla="*/ 765313 h 2824704"/>
              <a:gd name="connsiteX1560" fmla="*/ 1282553 w 7465460"/>
              <a:gd name="connsiteY1560" fmla="*/ 894522 h 2824704"/>
              <a:gd name="connsiteX1561" fmla="*/ 1401823 w 7465460"/>
              <a:gd name="connsiteY1561" fmla="*/ 914400 h 2824704"/>
              <a:gd name="connsiteX1562" fmla="*/ 1481336 w 7465460"/>
              <a:gd name="connsiteY1562" fmla="*/ 904461 h 2824704"/>
              <a:gd name="connsiteX1563" fmla="*/ 1491275 w 7465460"/>
              <a:gd name="connsiteY1563" fmla="*/ 864704 h 2824704"/>
              <a:gd name="connsiteX1564" fmla="*/ 1421701 w 7465460"/>
              <a:gd name="connsiteY1564" fmla="*/ 824948 h 2824704"/>
              <a:gd name="connsiteX1565" fmla="*/ 1183162 w 7465460"/>
              <a:gd name="connsiteY1565" fmla="*/ 785191 h 2824704"/>
              <a:gd name="connsiteX1566" fmla="*/ 1053953 w 7465460"/>
              <a:gd name="connsiteY1566" fmla="*/ 795130 h 2824704"/>
              <a:gd name="connsiteX1567" fmla="*/ 795536 w 7465460"/>
              <a:gd name="connsiteY1567" fmla="*/ 844826 h 2824704"/>
              <a:gd name="connsiteX1568" fmla="*/ 735901 w 7465460"/>
              <a:gd name="connsiteY1568" fmla="*/ 854765 h 2824704"/>
              <a:gd name="connsiteX1569" fmla="*/ 725962 w 7465460"/>
              <a:gd name="connsiteY1569" fmla="*/ 824948 h 2824704"/>
              <a:gd name="connsiteX1570" fmla="*/ 785597 w 7465460"/>
              <a:gd name="connsiteY1570" fmla="*/ 765313 h 2824704"/>
              <a:gd name="connsiteX1571" fmla="*/ 904866 w 7465460"/>
              <a:gd name="connsiteY1571" fmla="*/ 665922 h 2824704"/>
              <a:gd name="connsiteX1572" fmla="*/ 1034075 w 7465460"/>
              <a:gd name="connsiteY1572" fmla="*/ 526774 h 2824704"/>
              <a:gd name="connsiteX1573" fmla="*/ 1143405 w 7465460"/>
              <a:gd name="connsiteY1573" fmla="*/ 387626 h 2824704"/>
              <a:gd name="connsiteX1574" fmla="*/ 1252736 w 7465460"/>
              <a:gd name="connsiteY1574" fmla="*/ 337930 h 2824704"/>
              <a:gd name="connsiteX1575" fmla="*/ 1163284 w 7465460"/>
              <a:gd name="connsiteY1575" fmla="*/ 347869 h 2824704"/>
              <a:gd name="connsiteX1576" fmla="*/ 924745 w 7465460"/>
              <a:gd name="connsiteY1576" fmla="*/ 397565 h 2824704"/>
              <a:gd name="connsiteX1577" fmla="*/ 676266 w 7465460"/>
              <a:gd name="connsiteY1577" fmla="*/ 447261 h 2824704"/>
              <a:gd name="connsiteX1578" fmla="*/ 596753 w 7465460"/>
              <a:gd name="connsiteY1578" fmla="*/ 407504 h 2824704"/>
              <a:gd name="connsiteX1579" fmla="*/ 497362 w 7465460"/>
              <a:gd name="connsiteY1579" fmla="*/ 347869 h 2824704"/>
              <a:gd name="connsiteX1580" fmla="*/ 616632 w 7465460"/>
              <a:gd name="connsiteY1580" fmla="*/ 487017 h 2824704"/>
              <a:gd name="connsiteX1581" fmla="*/ 944623 w 7465460"/>
              <a:gd name="connsiteY1581" fmla="*/ 665922 h 2824704"/>
              <a:gd name="connsiteX1582" fmla="*/ 1083771 w 7465460"/>
              <a:gd name="connsiteY1582" fmla="*/ 655983 h 2824704"/>
              <a:gd name="connsiteX1583" fmla="*/ 1193101 w 7465460"/>
              <a:gd name="connsiteY1583" fmla="*/ 387626 h 2824704"/>
              <a:gd name="connsiteX1584" fmla="*/ 1163284 w 7465460"/>
              <a:gd name="connsiteY1584" fmla="*/ 298174 h 2824704"/>
              <a:gd name="connsiteX1585" fmla="*/ 1193101 w 7465460"/>
              <a:gd name="connsiteY1585" fmla="*/ 367748 h 2824704"/>
              <a:gd name="connsiteX1586" fmla="*/ 1501214 w 7465460"/>
              <a:gd name="connsiteY1586" fmla="*/ 576469 h 2824704"/>
              <a:gd name="connsiteX1587" fmla="*/ 1739753 w 7465460"/>
              <a:gd name="connsiteY1587" fmla="*/ 457200 h 2824704"/>
              <a:gd name="connsiteX1588" fmla="*/ 1749692 w 7465460"/>
              <a:gd name="connsiteY1588" fmla="*/ 337930 h 2824704"/>
              <a:gd name="connsiteX1589" fmla="*/ 1550910 w 7465460"/>
              <a:gd name="connsiteY1589" fmla="*/ 447261 h 2824704"/>
              <a:gd name="connsiteX1590" fmla="*/ 1650301 w 7465460"/>
              <a:gd name="connsiteY1590" fmla="*/ 665922 h 2824704"/>
              <a:gd name="connsiteX1591" fmla="*/ 1978292 w 7465460"/>
              <a:gd name="connsiteY1591" fmla="*/ 844826 h 2824704"/>
              <a:gd name="connsiteX1592" fmla="*/ 2524945 w 7465460"/>
              <a:gd name="connsiteY1592" fmla="*/ 487017 h 2824704"/>
              <a:gd name="connsiteX1593" fmla="*/ 2624336 w 7465460"/>
              <a:gd name="connsiteY1593" fmla="*/ 546652 h 2824704"/>
              <a:gd name="connsiteX1594" fmla="*/ 2823119 w 7465460"/>
              <a:gd name="connsiteY1594" fmla="*/ 745435 h 2824704"/>
              <a:gd name="connsiteX1595" fmla="*/ 3369771 w 7465460"/>
              <a:gd name="connsiteY1595" fmla="*/ 1431235 h 2824704"/>
              <a:gd name="connsiteX1596" fmla="*/ 3578492 w 7465460"/>
              <a:gd name="connsiteY1596" fmla="*/ 1550504 h 2824704"/>
              <a:gd name="connsiteX1597" fmla="*/ 3856788 w 7465460"/>
              <a:gd name="connsiteY1597" fmla="*/ 1520687 h 2824704"/>
              <a:gd name="connsiteX1598" fmla="*/ 4135084 w 7465460"/>
              <a:gd name="connsiteY1598" fmla="*/ 1212574 h 2824704"/>
              <a:gd name="connsiteX1599" fmla="*/ 4204658 w 7465460"/>
              <a:gd name="connsiteY1599" fmla="*/ 1172817 h 2824704"/>
              <a:gd name="connsiteX1600" fmla="*/ 4313988 w 7465460"/>
              <a:gd name="connsiteY1600" fmla="*/ 1321904 h 2824704"/>
              <a:gd name="connsiteX1601" fmla="*/ 4602223 w 7465460"/>
              <a:gd name="connsiteY1601" fmla="*/ 1908313 h 2824704"/>
              <a:gd name="connsiteX1602" fmla="*/ 4632040 w 7465460"/>
              <a:gd name="connsiteY1602" fmla="*/ 1938130 h 2824704"/>
              <a:gd name="connsiteX1603" fmla="*/ 4711553 w 7465460"/>
              <a:gd name="connsiteY1603" fmla="*/ 1590261 h 2824704"/>
              <a:gd name="connsiteX1604" fmla="*/ 4860640 w 7465460"/>
              <a:gd name="connsiteY1604" fmla="*/ 1480930 h 2824704"/>
              <a:gd name="connsiteX1605" fmla="*/ 4979910 w 7465460"/>
              <a:gd name="connsiteY1605" fmla="*/ 1610139 h 2824704"/>
              <a:gd name="connsiteX1606" fmla="*/ 5228388 w 7465460"/>
              <a:gd name="connsiteY1606" fmla="*/ 1987826 h 2824704"/>
              <a:gd name="connsiteX1607" fmla="*/ 5437110 w 7465460"/>
              <a:gd name="connsiteY1607" fmla="*/ 1679713 h 2824704"/>
              <a:gd name="connsiteX1608" fmla="*/ 5506684 w 7465460"/>
              <a:gd name="connsiteY1608" fmla="*/ 1451113 h 2824704"/>
              <a:gd name="connsiteX1609" fmla="*/ 5496745 w 7465460"/>
              <a:gd name="connsiteY1609" fmla="*/ 1371600 h 2824704"/>
              <a:gd name="connsiteX1610" fmla="*/ 5466927 w 7465460"/>
              <a:gd name="connsiteY1610" fmla="*/ 1461052 h 2824704"/>
              <a:gd name="connsiteX1611" fmla="*/ 5516623 w 7465460"/>
              <a:gd name="connsiteY1611" fmla="*/ 1659835 h 2824704"/>
              <a:gd name="connsiteX1612" fmla="*/ 5606075 w 7465460"/>
              <a:gd name="connsiteY1612" fmla="*/ 1858617 h 2824704"/>
              <a:gd name="connsiteX1613" fmla="*/ 5675649 w 7465460"/>
              <a:gd name="connsiteY1613" fmla="*/ 1311965 h 2824704"/>
              <a:gd name="connsiteX1614" fmla="*/ 5556379 w 7465460"/>
              <a:gd name="connsiteY1614" fmla="*/ 894522 h 2824704"/>
              <a:gd name="connsiteX1615" fmla="*/ 5377475 w 7465460"/>
              <a:gd name="connsiteY1615" fmla="*/ 655983 h 2824704"/>
              <a:gd name="connsiteX1616" fmla="*/ 5109119 w 7465460"/>
              <a:gd name="connsiteY1616" fmla="*/ 606287 h 2824704"/>
              <a:gd name="connsiteX1617" fmla="*/ 4522710 w 7465460"/>
              <a:gd name="connsiteY1617" fmla="*/ 795130 h 2824704"/>
              <a:gd name="connsiteX1618" fmla="*/ 4164901 w 7465460"/>
              <a:gd name="connsiteY1618" fmla="*/ 874643 h 2824704"/>
              <a:gd name="connsiteX1619" fmla="*/ 3608310 w 7465460"/>
              <a:gd name="connsiteY1619" fmla="*/ 1043609 h 2824704"/>
              <a:gd name="connsiteX1620" fmla="*/ 3320075 w 7465460"/>
              <a:gd name="connsiteY1620" fmla="*/ 1053548 h 2824704"/>
              <a:gd name="connsiteX1621" fmla="*/ 2842997 w 7465460"/>
              <a:gd name="connsiteY1621" fmla="*/ 1033669 h 2824704"/>
              <a:gd name="connsiteX1622" fmla="*/ 2037927 w 7465460"/>
              <a:gd name="connsiteY1622" fmla="*/ 1003852 h 2824704"/>
              <a:gd name="connsiteX1623" fmla="*/ 1391884 w 7465460"/>
              <a:gd name="connsiteY1623" fmla="*/ 685800 h 2824704"/>
              <a:gd name="connsiteX1624" fmla="*/ 1302432 w 7465460"/>
              <a:gd name="connsiteY1624" fmla="*/ 636104 h 2824704"/>
              <a:gd name="connsiteX1625" fmla="*/ 1153345 w 7465460"/>
              <a:gd name="connsiteY1625" fmla="*/ 586409 h 2824704"/>
              <a:gd name="connsiteX1626" fmla="*/ 1103649 w 7465460"/>
              <a:gd name="connsiteY1626" fmla="*/ 546652 h 2824704"/>
              <a:gd name="connsiteX1627" fmla="*/ 1153345 w 7465460"/>
              <a:gd name="connsiteY1627" fmla="*/ 407504 h 2824704"/>
              <a:gd name="connsiteX1628" fmla="*/ 1173223 w 7465460"/>
              <a:gd name="connsiteY1628" fmla="*/ 308113 h 2824704"/>
              <a:gd name="connsiteX1629" fmla="*/ 1262675 w 7465460"/>
              <a:gd name="connsiteY1629" fmla="*/ 238539 h 2824704"/>
              <a:gd name="connsiteX1630" fmla="*/ 1421701 w 7465460"/>
              <a:gd name="connsiteY1630" fmla="*/ 258417 h 2824704"/>
              <a:gd name="connsiteX1631" fmla="*/ 1749692 w 7465460"/>
              <a:gd name="connsiteY1631" fmla="*/ 417443 h 2824704"/>
              <a:gd name="connsiteX1632" fmla="*/ 1888840 w 7465460"/>
              <a:gd name="connsiteY1632" fmla="*/ 447261 h 2824704"/>
              <a:gd name="connsiteX1633" fmla="*/ 1839145 w 7465460"/>
              <a:gd name="connsiteY1633" fmla="*/ 258417 h 2824704"/>
              <a:gd name="connsiteX1634" fmla="*/ 1809327 w 7465460"/>
              <a:gd name="connsiteY1634" fmla="*/ 337930 h 2824704"/>
              <a:gd name="connsiteX1635" fmla="*/ 1739753 w 7465460"/>
              <a:gd name="connsiteY1635" fmla="*/ 407504 h 2824704"/>
              <a:gd name="connsiteX1636" fmla="*/ 1461458 w 7465460"/>
              <a:gd name="connsiteY1636" fmla="*/ 427383 h 2824704"/>
              <a:gd name="connsiteX1637" fmla="*/ 884988 w 7465460"/>
              <a:gd name="connsiteY1637" fmla="*/ 308113 h 2824704"/>
              <a:gd name="connsiteX1638" fmla="*/ 825353 w 7465460"/>
              <a:gd name="connsiteY1638" fmla="*/ 437322 h 2824704"/>
              <a:gd name="connsiteX1639" fmla="*/ 735901 w 7465460"/>
              <a:gd name="connsiteY1639" fmla="*/ 983974 h 2824704"/>
              <a:gd name="connsiteX1640" fmla="*/ 696145 w 7465460"/>
              <a:gd name="connsiteY1640" fmla="*/ 1023730 h 2824704"/>
              <a:gd name="connsiteX1641" fmla="*/ 407910 w 7465460"/>
              <a:gd name="connsiteY1641" fmla="*/ 874643 h 2824704"/>
              <a:gd name="connsiteX1642" fmla="*/ 368153 w 7465460"/>
              <a:gd name="connsiteY1642" fmla="*/ 993913 h 2824704"/>
              <a:gd name="connsiteX1643" fmla="*/ 537119 w 7465460"/>
              <a:gd name="connsiteY1643" fmla="*/ 1480930 h 2824704"/>
              <a:gd name="connsiteX1644" fmla="*/ 596753 w 7465460"/>
              <a:gd name="connsiteY1644" fmla="*/ 1530626 h 2824704"/>
              <a:gd name="connsiteX1645" fmla="*/ 616632 w 7465460"/>
              <a:gd name="connsiteY1645" fmla="*/ 1381539 h 2824704"/>
              <a:gd name="connsiteX1646" fmla="*/ 656388 w 7465460"/>
              <a:gd name="connsiteY1646" fmla="*/ 1013791 h 2824704"/>
              <a:gd name="connsiteX1647" fmla="*/ 1093710 w 7465460"/>
              <a:gd name="connsiteY1647" fmla="*/ 1133061 h 2824704"/>
              <a:gd name="connsiteX1648" fmla="*/ 1829205 w 7465460"/>
              <a:gd name="connsiteY1648" fmla="*/ 1411356 h 2824704"/>
              <a:gd name="connsiteX1649" fmla="*/ 2226771 w 7465460"/>
              <a:gd name="connsiteY1649" fmla="*/ 1421296 h 2824704"/>
              <a:gd name="connsiteX1650" fmla="*/ 2644214 w 7465460"/>
              <a:gd name="connsiteY1650" fmla="*/ 1272209 h 2824704"/>
              <a:gd name="connsiteX1651" fmla="*/ 3051719 w 7465460"/>
              <a:gd name="connsiteY1651" fmla="*/ 1023730 h 2824704"/>
              <a:gd name="connsiteX1652" fmla="*/ 4214597 w 7465460"/>
              <a:gd name="connsiteY1652" fmla="*/ 815009 h 2824704"/>
              <a:gd name="connsiteX1653" fmla="*/ 5228388 w 7465460"/>
              <a:gd name="connsiteY1653" fmla="*/ 844826 h 2824704"/>
              <a:gd name="connsiteX1654" fmla="*/ 5526562 w 7465460"/>
              <a:gd name="connsiteY1654" fmla="*/ 685800 h 2824704"/>
              <a:gd name="connsiteX1655" fmla="*/ 5983762 w 7465460"/>
              <a:gd name="connsiteY1655" fmla="*/ 268356 h 2824704"/>
              <a:gd name="connsiteX1656" fmla="*/ 6331632 w 7465460"/>
              <a:gd name="connsiteY1656" fmla="*/ 238539 h 2824704"/>
              <a:gd name="connsiteX1657" fmla="*/ 6440962 w 7465460"/>
              <a:gd name="connsiteY1657" fmla="*/ 218661 h 2824704"/>
              <a:gd name="connsiteX1658" fmla="*/ 6838527 w 7465460"/>
              <a:gd name="connsiteY1658" fmla="*/ 546652 h 2824704"/>
              <a:gd name="connsiteX1659" fmla="*/ 6918040 w 7465460"/>
              <a:gd name="connsiteY1659" fmla="*/ 556591 h 2824704"/>
              <a:gd name="connsiteX1660" fmla="*/ 6848466 w 7465460"/>
              <a:gd name="connsiteY1660" fmla="*/ 1003852 h 2824704"/>
              <a:gd name="connsiteX1661" fmla="*/ 6719258 w 7465460"/>
              <a:gd name="connsiteY1661" fmla="*/ 1222513 h 2824704"/>
              <a:gd name="connsiteX1662" fmla="*/ 6629805 w 7465460"/>
              <a:gd name="connsiteY1662" fmla="*/ 1262269 h 2824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Lst>
            <a:rect l="l" t="t" r="r" b="b"/>
            <a:pathLst>
              <a:path w="7465460" h="2824704">
                <a:moveTo>
                  <a:pt x="646449" y="2653748"/>
                </a:moveTo>
                <a:cubicBezTo>
                  <a:pt x="600066" y="2587487"/>
                  <a:pt x="548535" y="2524547"/>
                  <a:pt x="507301" y="2454965"/>
                </a:cubicBezTo>
                <a:cubicBezTo>
                  <a:pt x="495005" y="2434215"/>
                  <a:pt x="494516" y="2408444"/>
                  <a:pt x="487423" y="2385391"/>
                </a:cubicBezTo>
                <a:cubicBezTo>
                  <a:pt x="458599" y="2291712"/>
                  <a:pt x="474560" y="2360829"/>
                  <a:pt x="457605" y="2276061"/>
                </a:cubicBezTo>
                <a:cubicBezTo>
                  <a:pt x="460918" y="2193235"/>
                  <a:pt x="461639" y="2110265"/>
                  <a:pt x="467545" y="2027583"/>
                </a:cubicBezTo>
                <a:cubicBezTo>
                  <a:pt x="468291" y="2017133"/>
                  <a:pt x="474606" y="2007839"/>
                  <a:pt x="477484" y="1997765"/>
                </a:cubicBezTo>
                <a:cubicBezTo>
                  <a:pt x="484688" y="1972550"/>
                  <a:pt x="487150" y="1952019"/>
                  <a:pt x="497362" y="1928191"/>
                </a:cubicBezTo>
                <a:cubicBezTo>
                  <a:pt x="503198" y="1914573"/>
                  <a:pt x="511404" y="1902053"/>
                  <a:pt x="517240" y="1888435"/>
                </a:cubicBezTo>
                <a:cubicBezTo>
                  <a:pt x="541929" y="1830826"/>
                  <a:pt x="508857" y="1886099"/>
                  <a:pt x="547058" y="1828800"/>
                </a:cubicBezTo>
                <a:cubicBezTo>
                  <a:pt x="550243" y="1816061"/>
                  <a:pt x="559806" y="1773485"/>
                  <a:pt x="566936" y="1759226"/>
                </a:cubicBezTo>
                <a:cubicBezTo>
                  <a:pt x="572278" y="1748542"/>
                  <a:pt x="580188" y="1739348"/>
                  <a:pt x="586814" y="1729409"/>
                </a:cubicBezTo>
                <a:cubicBezTo>
                  <a:pt x="614969" y="1644942"/>
                  <a:pt x="575702" y="1747927"/>
                  <a:pt x="616632" y="1679713"/>
                </a:cubicBezTo>
                <a:cubicBezTo>
                  <a:pt x="622022" y="1670729"/>
                  <a:pt x="621373" y="1658992"/>
                  <a:pt x="626571" y="1649896"/>
                </a:cubicBezTo>
                <a:cubicBezTo>
                  <a:pt x="634790" y="1635513"/>
                  <a:pt x="646760" y="1623619"/>
                  <a:pt x="656388" y="1610139"/>
                </a:cubicBezTo>
                <a:cubicBezTo>
                  <a:pt x="663331" y="1600419"/>
                  <a:pt x="666938" y="1587784"/>
                  <a:pt x="676266" y="1580322"/>
                </a:cubicBezTo>
                <a:cubicBezTo>
                  <a:pt x="684447" y="1573777"/>
                  <a:pt x="696145" y="1573696"/>
                  <a:pt x="706084" y="1570383"/>
                </a:cubicBezTo>
                <a:cubicBezTo>
                  <a:pt x="773739" y="1502725"/>
                  <a:pt x="668029" y="1605840"/>
                  <a:pt x="755779" y="1530626"/>
                </a:cubicBezTo>
                <a:cubicBezTo>
                  <a:pt x="770009" y="1518429"/>
                  <a:pt x="782284" y="1504121"/>
                  <a:pt x="795536" y="1490869"/>
                </a:cubicBezTo>
                <a:lnTo>
                  <a:pt x="855171" y="1431235"/>
                </a:lnTo>
                <a:lnTo>
                  <a:pt x="914805" y="1371600"/>
                </a:lnTo>
                <a:cubicBezTo>
                  <a:pt x="1034947" y="1311530"/>
                  <a:pt x="886040" y="1388038"/>
                  <a:pt x="984379" y="1331843"/>
                </a:cubicBezTo>
                <a:cubicBezTo>
                  <a:pt x="997243" y="1324492"/>
                  <a:pt x="1010884" y="1318591"/>
                  <a:pt x="1024136" y="1311965"/>
                </a:cubicBezTo>
                <a:cubicBezTo>
                  <a:pt x="1073832" y="1315278"/>
                  <a:pt x="1123918" y="1314860"/>
                  <a:pt x="1173223" y="1321904"/>
                </a:cubicBezTo>
                <a:cubicBezTo>
                  <a:pt x="1265951" y="1335151"/>
                  <a:pt x="1203018" y="1336094"/>
                  <a:pt x="1262675" y="1361661"/>
                </a:cubicBezTo>
                <a:cubicBezTo>
                  <a:pt x="1275231" y="1367042"/>
                  <a:pt x="1289180" y="1368287"/>
                  <a:pt x="1302432" y="1371600"/>
                </a:cubicBezTo>
                <a:cubicBezTo>
                  <a:pt x="1336336" y="1388552"/>
                  <a:pt x="1391500" y="1418884"/>
                  <a:pt x="1431640" y="1431235"/>
                </a:cubicBezTo>
                <a:cubicBezTo>
                  <a:pt x="1457752" y="1439270"/>
                  <a:pt x="1511153" y="1451113"/>
                  <a:pt x="1511153" y="1451113"/>
                </a:cubicBezTo>
                <a:cubicBezTo>
                  <a:pt x="1550910" y="1447800"/>
                  <a:pt x="1591720" y="1450850"/>
                  <a:pt x="1630423" y="1441174"/>
                </a:cubicBezTo>
                <a:cubicBezTo>
                  <a:pt x="1682693" y="1428106"/>
                  <a:pt x="1709741" y="1400136"/>
                  <a:pt x="1749692" y="1371600"/>
                </a:cubicBezTo>
                <a:cubicBezTo>
                  <a:pt x="1759412" y="1364657"/>
                  <a:pt x="1769571" y="1358348"/>
                  <a:pt x="1779510" y="1351722"/>
                </a:cubicBezTo>
                <a:cubicBezTo>
                  <a:pt x="1789449" y="1338470"/>
                  <a:pt x="1798546" y="1324542"/>
                  <a:pt x="1809327" y="1311965"/>
                </a:cubicBezTo>
                <a:cubicBezTo>
                  <a:pt x="1818475" y="1301293"/>
                  <a:pt x="1831348" y="1293843"/>
                  <a:pt x="1839145" y="1282148"/>
                </a:cubicBezTo>
                <a:cubicBezTo>
                  <a:pt x="1844957" y="1273431"/>
                  <a:pt x="1846206" y="1262404"/>
                  <a:pt x="1849084" y="1252330"/>
                </a:cubicBezTo>
                <a:cubicBezTo>
                  <a:pt x="1874044" y="1164969"/>
                  <a:pt x="1845131" y="1254250"/>
                  <a:pt x="1868962" y="1182756"/>
                </a:cubicBezTo>
                <a:cubicBezTo>
                  <a:pt x="1865649" y="1156252"/>
                  <a:pt x="1866051" y="1129012"/>
                  <a:pt x="1859023" y="1103243"/>
                </a:cubicBezTo>
                <a:cubicBezTo>
                  <a:pt x="1852295" y="1078573"/>
                  <a:pt x="1829308" y="1064966"/>
                  <a:pt x="1809327" y="1053548"/>
                </a:cubicBezTo>
                <a:cubicBezTo>
                  <a:pt x="1750323" y="1019831"/>
                  <a:pt x="1760644" y="1032776"/>
                  <a:pt x="1670179" y="1023730"/>
                </a:cubicBezTo>
                <a:cubicBezTo>
                  <a:pt x="1446358" y="1028206"/>
                  <a:pt x="1199886" y="994627"/>
                  <a:pt x="984379" y="1083365"/>
                </a:cubicBezTo>
                <a:cubicBezTo>
                  <a:pt x="956978" y="1094648"/>
                  <a:pt x="930276" y="1107876"/>
                  <a:pt x="904866" y="1123122"/>
                </a:cubicBezTo>
                <a:cubicBezTo>
                  <a:pt x="862173" y="1148738"/>
                  <a:pt x="806365" y="1192533"/>
                  <a:pt x="775658" y="1232452"/>
                </a:cubicBezTo>
                <a:cubicBezTo>
                  <a:pt x="759372" y="1253624"/>
                  <a:pt x="747846" y="1278135"/>
                  <a:pt x="735901" y="1302026"/>
                </a:cubicBezTo>
                <a:cubicBezTo>
                  <a:pt x="724617" y="1324594"/>
                  <a:pt x="714063" y="1347663"/>
                  <a:pt x="706084" y="1371600"/>
                </a:cubicBezTo>
                <a:cubicBezTo>
                  <a:pt x="686912" y="1429115"/>
                  <a:pt x="684590" y="1462419"/>
                  <a:pt x="676266" y="1520687"/>
                </a:cubicBezTo>
                <a:cubicBezTo>
                  <a:pt x="679579" y="1560443"/>
                  <a:pt x="679272" y="1600669"/>
                  <a:pt x="686205" y="1639956"/>
                </a:cubicBezTo>
                <a:cubicBezTo>
                  <a:pt x="694244" y="1685508"/>
                  <a:pt x="708516" y="1697074"/>
                  <a:pt x="745840" y="1719469"/>
                </a:cubicBezTo>
                <a:cubicBezTo>
                  <a:pt x="764898" y="1730904"/>
                  <a:pt x="784960" y="1740739"/>
                  <a:pt x="805475" y="1749287"/>
                </a:cubicBezTo>
                <a:cubicBezTo>
                  <a:pt x="848249" y="1767110"/>
                  <a:pt x="900559" y="1778027"/>
                  <a:pt x="944623" y="1789043"/>
                </a:cubicBezTo>
                <a:cubicBezTo>
                  <a:pt x="1181225" y="1779185"/>
                  <a:pt x="1119396" y="1806599"/>
                  <a:pt x="1262675" y="1749287"/>
                </a:cubicBezTo>
                <a:cubicBezTo>
                  <a:pt x="1317352" y="1727416"/>
                  <a:pt x="1335614" y="1720539"/>
                  <a:pt x="1381945" y="1689652"/>
                </a:cubicBezTo>
                <a:cubicBezTo>
                  <a:pt x="1395728" y="1680463"/>
                  <a:pt x="1408976" y="1670440"/>
                  <a:pt x="1421701" y="1659835"/>
                </a:cubicBezTo>
                <a:cubicBezTo>
                  <a:pt x="1428900" y="1653836"/>
                  <a:pt x="1450670" y="1637683"/>
                  <a:pt x="1441579" y="1639956"/>
                </a:cubicBezTo>
                <a:cubicBezTo>
                  <a:pt x="1420018" y="1645346"/>
                  <a:pt x="1402460" y="1661226"/>
                  <a:pt x="1381945" y="1669774"/>
                </a:cubicBezTo>
                <a:cubicBezTo>
                  <a:pt x="1362603" y="1677833"/>
                  <a:pt x="1341335" y="1680871"/>
                  <a:pt x="1322310" y="1689652"/>
                </a:cubicBezTo>
                <a:cubicBezTo>
                  <a:pt x="1111268" y="1787056"/>
                  <a:pt x="1405028" y="1669821"/>
                  <a:pt x="1173223" y="1769165"/>
                </a:cubicBezTo>
                <a:cubicBezTo>
                  <a:pt x="1107628" y="1797277"/>
                  <a:pt x="1040701" y="1822174"/>
                  <a:pt x="974440" y="1848678"/>
                </a:cubicBezTo>
                <a:lnTo>
                  <a:pt x="875049" y="1888435"/>
                </a:lnTo>
                <a:cubicBezTo>
                  <a:pt x="838811" y="1902240"/>
                  <a:pt x="803744" y="1920586"/>
                  <a:pt x="765719" y="1928191"/>
                </a:cubicBezTo>
                <a:cubicBezTo>
                  <a:pt x="540744" y="1973186"/>
                  <a:pt x="633987" y="1959567"/>
                  <a:pt x="487423" y="1977887"/>
                </a:cubicBezTo>
                <a:cubicBezTo>
                  <a:pt x="424475" y="1971261"/>
                  <a:pt x="360430" y="1971455"/>
                  <a:pt x="298579" y="1958009"/>
                </a:cubicBezTo>
                <a:cubicBezTo>
                  <a:pt x="282392" y="1954490"/>
                  <a:pt x="270536" y="1939904"/>
                  <a:pt x="258823" y="1928191"/>
                </a:cubicBezTo>
                <a:cubicBezTo>
                  <a:pt x="214573" y="1883940"/>
                  <a:pt x="198693" y="1853961"/>
                  <a:pt x="169371" y="1798983"/>
                </a:cubicBezTo>
                <a:cubicBezTo>
                  <a:pt x="119992" y="1706397"/>
                  <a:pt x="80685" y="1612697"/>
                  <a:pt x="50101" y="1510748"/>
                </a:cubicBezTo>
                <a:lnTo>
                  <a:pt x="20284" y="1411356"/>
                </a:lnTo>
                <a:cubicBezTo>
                  <a:pt x="16971" y="1378226"/>
                  <a:pt x="14022" y="1345057"/>
                  <a:pt x="10345" y="1311965"/>
                </a:cubicBezTo>
                <a:cubicBezTo>
                  <a:pt x="7395" y="1285418"/>
                  <a:pt x="405" y="1259163"/>
                  <a:pt x="405" y="1232452"/>
                </a:cubicBezTo>
                <a:cubicBezTo>
                  <a:pt x="405" y="1202451"/>
                  <a:pt x="-3072" y="1169834"/>
                  <a:pt x="10345" y="1143000"/>
                </a:cubicBezTo>
                <a:cubicBezTo>
                  <a:pt x="16454" y="1130782"/>
                  <a:pt x="36849" y="1136374"/>
                  <a:pt x="50101" y="1133061"/>
                </a:cubicBezTo>
                <a:cubicBezTo>
                  <a:pt x="96334" y="1167735"/>
                  <a:pt x="105321" y="1171546"/>
                  <a:pt x="149492" y="1222513"/>
                </a:cubicBezTo>
                <a:cubicBezTo>
                  <a:pt x="174232" y="1251059"/>
                  <a:pt x="194326" y="1283419"/>
                  <a:pt x="219066" y="1311965"/>
                </a:cubicBezTo>
                <a:cubicBezTo>
                  <a:pt x="280514" y="1382867"/>
                  <a:pt x="344905" y="1451164"/>
                  <a:pt x="407910" y="1520687"/>
                </a:cubicBezTo>
                <a:cubicBezTo>
                  <a:pt x="440984" y="1557182"/>
                  <a:pt x="470858" y="1596887"/>
                  <a:pt x="507301" y="1630017"/>
                </a:cubicBezTo>
                <a:cubicBezTo>
                  <a:pt x="591493" y="1706556"/>
                  <a:pt x="621494" y="1742266"/>
                  <a:pt x="716023" y="1798983"/>
                </a:cubicBezTo>
                <a:cubicBezTo>
                  <a:pt x="747785" y="1818040"/>
                  <a:pt x="780093" y="1837524"/>
                  <a:pt x="815414" y="1848678"/>
                </a:cubicBezTo>
                <a:cubicBezTo>
                  <a:pt x="844022" y="1857712"/>
                  <a:pt x="875049" y="1855304"/>
                  <a:pt x="904866" y="1858617"/>
                </a:cubicBezTo>
                <a:cubicBezTo>
                  <a:pt x="957875" y="1845365"/>
                  <a:pt x="1013455" y="1839876"/>
                  <a:pt x="1063892" y="1818861"/>
                </a:cubicBezTo>
                <a:cubicBezTo>
                  <a:pt x="1094474" y="1806119"/>
                  <a:pt x="1117692" y="1780118"/>
                  <a:pt x="1143405" y="1759226"/>
                </a:cubicBezTo>
                <a:cubicBezTo>
                  <a:pt x="1170739" y="1737018"/>
                  <a:pt x="1198889" y="1715399"/>
                  <a:pt x="1222919" y="1689652"/>
                </a:cubicBezTo>
                <a:cubicBezTo>
                  <a:pt x="1260820" y="1649044"/>
                  <a:pt x="1309910" y="1570950"/>
                  <a:pt x="1332249" y="1520687"/>
                </a:cubicBezTo>
                <a:cubicBezTo>
                  <a:pt x="1358565" y="1461477"/>
                  <a:pt x="1368037" y="1404366"/>
                  <a:pt x="1381945" y="1341783"/>
                </a:cubicBezTo>
                <a:cubicBezTo>
                  <a:pt x="1378632" y="1292087"/>
                  <a:pt x="1384085" y="1241015"/>
                  <a:pt x="1372005" y="1192696"/>
                </a:cubicBezTo>
                <a:cubicBezTo>
                  <a:pt x="1366860" y="1172116"/>
                  <a:pt x="1347249" y="1158001"/>
                  <a:pt x="1332249" y="1143000"/>
                </a:cubicBezTo>
                <a:cubicBezTo>
                  <a:pt x="1317249" y="1127999"/>
                  <a:pt x="1301177" y="1113401"/>
                  <a:pt x="1282553" y="1103243"/>
                </a:cubicBezTo>
                <a:cubicBezTo>
                  <a:pt x="1267424" y="1094991"/>
                  <a:pt x="1165497" y="1066959"/>
                  <a:pt x="1153345" y="1063487"/>
                </a:cubicBezTo>
                <a:cubicBezTo>
                  <a:pt x="1076924" y="1077816"/>
                  <a:pt x="997348" y="1061750"/>
                  <a:pt x="954562" y="1133061"/>
                </a:cubicBezTo>
                <a:cubicBezTo>
                  <a:pt x="943782" y="1151029"/>
                  <a:pt x="941310" y="1172818"/>
                  <a:pt x="934684" y="1192696"/>
                </a:cubicBezTo>
                <a:cubicBezTo>
                  <a:pt x="953374" y="1416974"/>
                  <a:pt x="924171" y="1370358"/>
                  <a:pt x="984379" y="1500809"/>
                </a:cubicBezTo>
                <a:cubicBezTo>
                  <a:pt x="993692" y="1520988"/>
                  <a:pt x="1000552" y="1542900"/>
                  <a:pt x="1014197" y="1560443"/>
                </a:cubicBezTo>
                <a:cubicBezTo>
                  <a:pt x="1035549" y="1587896"/>
                  <a:pt x="1073767" y="1598186"/>
                  <a:pt x="1103649" y="1610139"/>
                </a:cubicBezTo>
                <a:cubicBezTo>
                  <a:pt x="1136779" y="1603513"/>
                  <a:pt x="1171405" y="1602124"/>
                  <a:pt x="1203040" y="1590261"/>
                </a:cubicBezTo>
                <a:cubicBezTo>
                  <a:pt x="1225410" y="1581872"/>
                  <a:pt x="1244184" y="1565633"/>
                  <a:pt x="1262675" y="1550504"/>
                </a:cubicBezTo>
                <a:cubicBezTo>
                  <a:pt x="1280806" y="1535669"/>
                  <a:pt x="1298087" y="1519378"/>
                  <a:pt x="1312371" y="1500809"/>
                </a:cubicBezTo>
                <a:cubicBezTo>
                  <a:pt x="1349740" y="1452230"/>
                  <a:pt x="1374665" y="1396098"/>
                  <a:pt x="1401823" y="1341783"/>
                </a:cubicBezTo>
                <a:cubicBezTo>
                  <a:pt x="1408449" y="1311965"/>
                  <a:pt x="1421701" y="1282875"/>
                  <a:pt x="1421701" y="1252330"/>
                </a:cubicBezTo>
                <a:cubicBezTo>
                  <a:pt x="1421701" y="1192328"/>
                  <a:pt x="1420797" y="1130349"/>
                  <a:pt x="1401823" y="1073426"/>
                </a:cubicBezTo>
                <a:cubicBezTo>
                  <a:pt x="1392933" y="1046756"/>
                  <a:pt x="1364858" y="1030415"/>
                  <a:pt x="1342188" y="1013791"/>
                </a:cubicBezTo>
                <a:cubicBezTo>
                  <a:pt x="1266987" y="958644"/>
                  <a:pt x="1233293" y="958793"/>
                  <a:pt x="1143405" y="934278"/>
                </a:cubicBezTo>
                <a:cubicBezTo>
                  <a:pt x="1077144" y="937591"/>
                  <a:pt x="1009857" y="932136"/>
                  <a:pt x="944623" y="944217"/>
                </a:cubicBezTo>
                <a:cubicBezTo>
                  <a:pt x="903280" y="951873"/>
                  <a:pt x="838535" y="1013551"/>
                  <a:pt x="815414" y="1043609"/>
                </a:cubicBezTo>
                <a:cubicBezTo>
                  <a:pt x="799128" y="1064780"/>
                  <a:pt x="785167" y="1088222"/>
                  <a:pt x="775658" y="1113183"/>
                </a:cubicBezTo>
                <a:cubicBezTo>
                  <a:pt x="758485" y="1158261"/>
                  <a:pt x="735901" y="1252330"/>
                  <a:pt x="735901" y="1252330"/>
                </a:cubicBezTo>
                <a:cubicBezTo>
                  <a:pt x="736509" y="1259626"/>
                  <a:pt x="720004" y="1371886"/>
                  <a:pt x="765719" y="1391478"/>
                </a:cubicBezTo>
                <a:cubicBezTo>
                  <a:pt x="781246" y="1398132"/>
                  <a:pt x="798849" y="1398104"/>
                  <a:pt x="815414" y="1401417"/>
                </a:cubicBezTo>
                <a:cubicBezTo>
                  <a:pt x="1039916" y="1345292"/>
                  <a:pt x="842800" y="1407603"/>
                  <a:pt x="1014197" y="1321904"/>
                </a:cubicBezTo>
                <a:cubicBezTo>
                  <a:pt x="1046112" y="1305946"/>
                  <a:pt x="1081372" y="1297489"/>
                  <a:pt x="1113588" y="1282148"/>
                </a:cubicBezTo>
                <a:cubicBezTo>
                  <a:pt x="1151068" y="1264300"/>
                  <a:pt x="1185469" y="1240424"/>
                  <a:pt x="1222919" y="1222513"/>
                </a:cubicBezTo>
                <a:cubicBezTo>
                  <a:pt x="1261773" y="1203930"/>
                  <a:pt x="1303035" y="1190762"/>
                  <a:pt x="1342188" y="1172817"/>
                </a:cubicBezTo>
                <a:cubicBezTo>
                  <a:pt x="1382595" y="1154297"/>
                  <a:pt x="1419749" y="1128549"/>
                  <a:pt x="1461458" y="1113183"/>
                </a:cubicBezTo>
                <a:cubicBezTo>
                  <a:pt x="1620894" y="1054443"/>
                  <a:pt x="1698795" y="1031132"/>
                  <a:pt x="1849084" y="1013791"/>
                </a:cubicBezTo>
                <a:cubicBezTo>
                  <a:pt x="1891996" y="1008840"/>
                  <a:pt x="1935223" y="1007165"/>
                  <a:pt x="1978292" y="1003852"/>
                </a:cubicBezTo>
                <a:cubicBezTo>
                  <a:pt x="2061118" y="1013791"/>
                  <a:pt x="2144731" y="1018556"/>
                  <a:pt x="2226771" y="1033669"/>
                </a:cubicBezTo>
                <a:cubicBezTo>
                  <a:pt x="2271087" y="1041833"/>
                  <a:pt x="2314801" y="1055124"/>
                  <a:pt x="2355979" y="1073426"/>
                </a:cubicBezTo>
                <a:cubicBezTo>
                  <a:pt x="2505043" y="1139677"/>
                  <a:pt x="2568462" y="1177158"/>
                  <a:pt x="2683971" y="1262269"/>
                </a:cubicBezTo>
                <a:cubicBezTo>
                  <a:pt x="2714382" y="1284677"/>
                  <a:pt x="2742962" y="1309504"/>
                  <a:pt x="2773423" y="1331843"/>
                </a:cubicBezTo>
                <a:cubicBezTo>
                  <a:pt x="2867458" y="1400803"/>
                  <a:pt x="2801412" y="1339954"/>
                  <a:pt x="2872814" y="1411356"/>
                </a:cubicBezTo>
                <a:cubicBezTo>
                  <a:pt x="2781692" y="1466031"/>
                  <a:pt x="2839093" y="1444440"/>
                  <a:pt x="2674032" y="1431235"/>
                </a:cubicBezTo>
                <a:cubicBezTo>
                  <a:pt x="2558021" y="1421954"/>
                  <a:pt x="2440823" y="1421358"/>
                  <a:pt x="2326162" y="1401417"/>
                </a:cubicBezTo>
                <a:cubicBezTo>
                  <a:pt x="2068005" y="1356521"/>
                  <a:pt x="2174433" y="1370202"/>
                  <a:pt x="2008110" y="1351722"/>
                </a:cubicBezTo>
                <a:cubicBezTo>
                  <a:pt x="1981606" y="1345096"/>
                  <a:pt x="1955311" y="1337567"/>
                  <a:pt x="1928597" y="1331843"/>
                </a:cubicBezTo>
                <a:cubicBezTo>
                  <a:pt x="1757966" y="1295279"/>
                  <a:pt x="1954617" y="1343317"/>
                  <a:pt x="1829205" y="1311965"/>
                </a:cubicBezTo>
                <a:cubicBezTo>
                  <a:pt x="1819266" y="1305339"/>
                  <a:pt x="1797424" y="1303870"/>
                  <a:pt x="1799388" y="1292087"/>
                </a:cubicBezTo>
                <a:cubicBezTo>
                  <a:pt x="1802469" y="1273600"/>
                  <a:pt x="1823551" y="1262726"/>
                  <a:pt x="1839145" y="1252330"/>
                </a:cubicBezTo>
                <a:cubicBezTo>
                  <a:pt x="1981300" y="1157561"/>
                  <a:pt x="1930955" y="1229009"/>
                  <a:pt x="2077684" y="1103243"/>
                </a:cubicBezTo>
                <a:cubicBezTo>
                  <a:pt x="2136139" y="1053140"/>
                  <a:pt x="2164338" y="1032055"/>
                  <a:pt x="2216832" y="974035"/>
                </a:cubicBezTo>
                <a:cubicBezTo>
                  <a:pt x="2257818" y="928735"/>
                  <a:pt x="2305792" y="887927"/>
                  <a:pt x="2336101" y="834887"/>
                </a:cubicBezTo>
                <a:cubicBezTo>
                  <a:pt x="2392047" y="736983"/>
                  <a:pt x="2365010" y="789722"/>
                  <a:pt x="2415614" y="675861"/>
                </a:cubicBezTo>
                <a:cubicBezTo>
                  <a:pt x="2405675" y="669235"/>
                  <a:pt x="2397742" y="655983"/>
                  <a:pt x="2385797" y="655983"/>
                </a:cubicBezTo>
                <a:cubicBezTo>
                  <a:pt x="2328482" y="655983"/>
                  <a:pt x="2300762" y="679174"/>
                  <a:pt x="2256588" y="705678"/>
                </a:cubicBezTo>
                <a:cubicBezTo>
                  <a:pt x="2231298" y="743613"/>
                  <a:pt x="2202591" y="781334"/>
                  <a:pt x="2187014" y="824948"/>
                </a:cubicBezTo>
                <a:cubicBezTo>
                  <a:pt x="2177825" y="850676"/>
                  <a:pt x="2173762" y="877957"/>
                  <a:pt x="2167136" y="904461"/>
                </a:cubicBezTo>
                <a:cubicBezTo>
                  <a:pt x="2173762" y="997226"/>
                  <a:pt x="2174220" y="1090639"/>
                  <a:pt x="2187014" y="1182756"/>
                </a:cubicBezTo>
                <a:cubicBezTo>
                  <a:pt x="2190908" y="1210794"/>
                  <a:pt x="2203511" y="1237292"/>
                  <a:pt x="2216832" y="1262269"/>
                </a:cubicBezTo>
                <a:cubicBezTo>
                  <a:pt x="2230244" y="1287416"/>
                  <a:pt x="2248282" y="1309949"/>
                  <a:pt x="2266527" y="1331843"/>
                </a:cubicBezTo>
                <a:cubicBezTo>
                  <a:pt x="2302725" y="1375281"/>
                  <a:pt x="2332808" y="1398586"/>
                  <a:pt x="2385797" y="1421296"/>
                </a:cubicBezTo>
                <a:cubicBezTo>
                  <a:pt x="2436226" y="1442908"/>
                  <a:pt x="2481082" y="1444388"/>
                  <a:pt x="2534884" y="1451113"/>
                </a:cubicBezTo>
                <a:cubicBezTo>
                  <a:pt x="2597832" y="1447800"/>
                  <a:pt x="2661005" y="1447446"/>
                  <a:pt x="2723727" y="1441174"/>
                </a:cubicBezTo>
                <a:cubicBezTo>
                  <a:pt x="2760584" y="1437488"/>
                  <a:pt x="2796938" y="1429505"/>
                  <a:pt x="2833058" y="1421296"/>
                </a:cubicBezTo>
                <a:cubicBezTo>
                  <a:pt x="2943481" y="1396200"/>
                  <a:pt x="3070615" y="1348464"/>
                  <a:pt x="3170988" y="1311965"/>
                </a:cubicBezTo>
                <a:cubicBezTo>
                  <a:pt x="3204522" y="1299771"/>
                  <a:pt x="3241653" y="1293376"/>
                  <a:pt x="3270379" y="1272209"/>
                </a:cubicBezTo>
                <a:lnTo>
                  <a:pt x="3459223" y="1133061"/>
                </a:lnTo>
                <a:cubicBezTo>
                  <a:pt x="3469162" y="1116496"/>
                  <a:pt x="3500269" y="1099085"/>
                  <a:pt x="3489040" y="1083365"/>
                </a:cubicBezTo>
                <a:cubicBezTo>
                  <a:pt x="3452994" y="1032901"/>
                  <a:pt x="3264477" y="1092067"/>
                  <a:pt x="3260440" y="1093304"/>
                </a:cubicBezTo>
                <a:cubicBezTo>
                  <a:pt x="3103171" y="1141499"/>
                  <a:pt x="2949137" y="1199683"/>
                  <a:pt x="2793301" y="1252330"/>
                </a:cubicBezTo>
                <a:lnTo>
                  <a:pt x="2524945" y="1341783"/>
                </a:lnTo>
                <a:cubicBezTo>
                  <a:pt x="2409266" y="1379099"/>
                  <a:pt x="2298456" y="1444725"/>
                  <a:pt x="2177075" y="1451113"/>
                </a:cubicBezTo>
                <a:lnTo>
                  <a:pt x="1988232" y="1461052"/>
                </a:lnTo>
                <a:cubicBezTo>
                  <a:pt x="1935223" y="1437861"/>
                  <a:pt x="1874877" y="1427001"/>
                  <a:pt x="1829205" y="1391478"/>
                </a:cubicBezTo>
                <a:cubicBezTo>
                  <a:pt x="1690362" y="1283489"/>
                  <a:pt x="1710010" y="1198074"/>
                  <a:pt x="1680119" y="1033669"/>
                </a:cubicBezTo>
                <a:cubicBezTo>
                  <a:pt x="1693371" y="1000539"/>
                  <a:pt x="1701896" y="965100"/>
                  <a:pt x="1719875" y="934278"/>
                </a:cubicBezTo>
                <a:cubicBezTo>
                  <a:pt x="1725894" y="923960"/>
                  <a:pt x="1738103" y="911503"/>
                  <a:pt x="1749692" y="914400"/>
                </a:cubicBezTo>
                <a:cubicBezTo>
                  <a:pt x="1759856" y="916941"/>
                  <a:pt x="1756319" y="934278"/>
                  <a:pt x="1759632" y="944217"/>
                </a:cubicBezTo>
                <a:cubicBezTo>
                  <a:pt x="1721396" y="1071669"/>
                  <a:pt x="1701833" y="1126529"/>
                  <a:pt x="1680119" y="1282148"/>
                </a:cubicBezTo>
                <a:cubicBezTo>
                  <a:pt x="1671408" y="1344578"/>
                  <a:pt x="1673492" y="1408043"/>
                  <a:pt x="1670179" y="1470991"/>
                </a:cubicBezTo>
                <a:cubicBezTo>
                  <a:pt x="1676805" y="1524000"/>
                  <a:pt x="1658005" y="1587280"/>
                  <a:pt x="1690058" y="1630017"/>
                </a:cubicBezTo>
                <a:cubicBezTo>
                  <a:pt x="1713995" y="1661932"/>
                  <a:pt x="1699997" y="1550642"/>
                  <a:pt x="1699997" y="1510748"/>
                </a:cubicBezTo>
                <a:cubicBezTo>
                  <a:pt x="1699997" y="1403609"/>
                  <a:pt x="1687815" y="1243819"/>
                  <a:pt x="1650301" y="1143000"/>
                </a:cubicBezTo>
                <a:cubicBezTo>
                  <a:pt x="1619299" y="1059683"/>
                  <a:pt x="1576770" y="980691"/>
                  <a:pt x="1531032" y="904461"/>
                </a:cubicBezTo>
                <a:cubicBezTo>
                  <a:pt x="1506806" y="864084"/>
                  <a:pt x="1473851" y="829419"/>
                  <a:pt x="1441579" y="795130"/>
                </a:cubicBezTo>
                <a:cubicBezTo>
                  <a:pt x="1420645" y="772887"/>
                  <a:pt x="1397028" y="753012"/>
                  <a:pt x="1372005" y="735496"/>
                </a:cubicBezTo>
                <a:cubicBezTo>
                  <a:pt x="1363422" y="729488"/>
                  <a:pt x="1333471" y="719745"/>
                  <a:pt x="1342188" y="725556"/>
                </a:cubicBezTo>
                <a:cubicBezTo>
                  <a:pt x="1360680" y="737884"/>
                  <a:pt x="1379835" y="752140"/>
                  <a:pt x="1401823" y="755374"/>
                </a:cubicBezTo>
                <a:cubicBezTo>
                  <a:pt x="1493835" y="768905"/>
                  <a:pt x="1587354" y="768626"/>
                  <a:pt x="1680119" y="775252"/>
                </a:cubicBezTo>
                <a:lnTo>
                  <a:pt x="1868962" y="805069"/>
                </a:lnTo>
                <a:cubicBezTo>
                  <a:pt x="2051373" y="837114"/>
                  <a:pt x="2231678" y="882822"/>
                  <a:pt x="2415614" y="904461"/>
                </a:cubicBezTo>
                <a:lnTo>
                  <a:pt x="2584579" y="924339"/>
                </a:lnTo>
                <a:cubicBezTo>
                  <a:pt x="2624336" y="917713"/>
                  <a:pt x="2666427" y="919430"/>
                  <a:pt x="2703849" y="904461"/>
                </a:cubicBezTo>
                <a:cubicBezTo>
                  <a:pt x="2760604" y="881759"/>
                  <a:pt x="2788105" y="838897"/>
                  <a:pt x="2823119" y="795130"/>
                </a:cubicBezTo>
                <a:cubicBezTo>
                  <a:pt x="2839684" y="798443"/>
                  <a:pt x="2859479" y="794698"/>
                  <a:pt x="2872814" y="805069"/>
                </a:cubicBezTo>
                <a:cubicBezTo>
                  <a:pt x="2915418" y="838206"/>
                  <a:pt x="2920851" y="897823"/>
                  <a:pt x="2932449" y="944217"/>
                </a:cubicBezTo>
                <a:cubicBezTo>
                  <a:pt x="2915884" y="983974"/>
                  <a:pt x="2907349" y="1028131"/>
                  <a:pt x="2882753" y="1063487"/>
                </a:cubicBezTo>
                <a:cubicBezTo>
                  <a:pt x="2853321" y="1105795"/>
                  <a:pt x="2813832" y="1140827"/>
                  <a:pt x="2773423" y="1172817"/>
                </a:cubicBezTo>
                <a:cubicBezTo>
                  <a:pt x="2524784" y="1369656"/>
                  <a:pt x="2393063" y="1475422"/>
                  <a:pt x="2107501" y="1580322"/>
                </a:cubicBezTo>
                <a:cubicBezTo>
                  <a:pt x="2047119" y="1602503"/>
                  <a:pt x="1981606" y="1606826"/>
                  <a:pt x="1918658" y="1620078"/>
                </a:cubicBezTo>
                <a:cubicBezTo>
                  <a:pt x="1825893" y="1600200"/>
                  <a:pt x="1726569" y="1600052"/>
                  <a:pt x="1640362" y="1560443"/>
                </a:cubicBezTo>
                <a:cubicBezTo>
                  <a:pt x="1516574" y="1503568"/>
                  <a:pt x="1524895" y="1288522"/>
                  <a:pt x="1511153" y="1202635"/>
                </a:cubicBezTo>
                <a:cubicBezTo>
                  <a:pt x="1519164" y="1042418"/>
                  <a:pt x="1509289" y="966391"/>
                  <a:pt x="1570788" y="815009"/>
                </a:cubicBezTo>
                <a:cubicBezTo>
                  <a:pt x="1589822" y="768156"/>
                  <a:pt x="1608517" y="714289"/>
                  <a:pt x="1650301" y="685800"/>
                </a:cubicBezTo>
                <a:cubicBezTo>
                  <a:pt x="1689013" y="659406"/>
                  <a:pt x="1743066" y="672548"/>
                  <a:pt x="1789449" y="665922"/>
                </a:cubicBezTo>
                <a:cubicBezTo>
                  <a:pt x="1870311" y="769887"/>
                  <a:pt x="1865590" y="749872"/>
                  <a:pt x="1918658" y="884583"/>
                </a:cubicBezTo>
                <a:cubicBezTo>
                  <a:pt x="1944389" y="949899"/>
                  <a:pt x="1988232" y="1083365"/>
                  <a:pt x="1988232" y="1083365"/>
                </a:cubicBezTo>
                <a:cubicBezTo>
                  <a:pt x="1991545" y="1109869"/>
                  <a:pt x="2010116" y="1138987"/>
                  <a:pt x="1998171" y="1162878"/>
                </a:cubicBezTo>
                <a:cubicBezTo>
                  <a:pt x="1991545" y="1176130"/>
                  <a:pt x="1971033" y="1150765"/>
                  <a:pt x="1958414" y="1143000"/>
                </a:cubicBezTo>
                <a:cubicBezTo>
                  <a:pt x="1927894" y="1124218"/>
                  <a:pt x="1900582" y="1100229"/>
                  <a:pt x="1868962" y="1083365"/>
                </a:cubicBezTo>
                <a:cubicBezTo>
                  <a:pt x="1800968" y="1047102"/>
                  <a:pt x="1732768" y="1010010"/>
                  <a:pt x="1660240" y="983974"/>
                </a:cubicBezTo>
                <a:cubicBezTo>
                  <a:pt x="1539157" y="940508"/>
                  <a:pt x="1455509" y="942495"/>
                  <a:pt x="1332249" y="934278"/>
                </a:cubicBezTo>
                <a:cubicBezTo>
                  <a:pt x="1299119" y="947530"/>
                  <a:pt x="1258089" y="948804"/>
                  <a:pt x="1232858" y="974035"/>
                </a:cubicBezTo>
                <a:cubicBezTo>
                  <a:pt x="1113765" y="1093128"/>
                  <a:pt x="1131375" y="1150834"/>
                  <a:pt x="1113588" y="1302026"/>
                </a:cubicBezTo>
                <a:cubicBezTo>
                  <a:pt x="1116901" y="1361661"/>
                  <a:pt x="1111133" y="1422503"/>
                  <a:pt x="1123527" y="1480930"/>
                </a:cubicBezTo>
                <a:cubicBezTo>
                  <a:pt x="1147133" y="1592217"/>
                  <a:pt x="1205096" y="1686714"/>
                  <a:pt x="1302432" y="1749287"/>
                </a:cubicBezTo>
                <a:cubicBezTo>
                  <a:pt x="1350054" y="1779901"/>
                  <a:pt x="1406077" y="1797174"/>
                  <a:pt x="1461458" y="1808922"/>
                </a:cubicBezTo>
                <a:cubicBezTo>
                  <a:pt x="1516649" y="1820629"/>
                  <a:pt x="1574101" y="1815548"/>
                  <a:pt x="1630423" y="1818861"/>
                </a:cubicBezTo>
                <a:cubicBezTo>
                  <a:pt x="1709936" y="1798983"/>
                  <a:pt x="1794300" y="1793035"/>
                  <a:pt x="1868962" y="1759226"/>
                </a:cubicBezTo>
                <a:cubicBezTo>
                  <a:pt x="1971974" y="1712579"/>
                  <a:pt x="2053259" y="1624867"/>
                  <a:pt x="2157197" y="1580322"/>
                </a:cubicBezTo>
                <a:lnTo>
                  <a:pt x="2296345" y="1520687"/>
                </a:lnTo>
                <a:cubicBezTo>
                  <a:pt x="2306284" y="1527313"/>
                  <a:pt x="2321726" y="1529474"/>
                  <a:pt x="2326162" y="1540565"/>
                </a:cubicBezTo>
                <a:cubicBezTo>
                  <a:pt x="2355331" y="1613489"/>
                  <a:pt x="2327007" y="1670888"/>
                  <a:pt x="2276466" y="1729409"/>
                </a:cubicBezTo>
                <a:cubicBezTo>
                  <a:pt x="2203098" y="1814361"/>
                  <a:pt x="2076599" y="1892782"/>
                  <a:pt x="1968353" y="1918252"/>
                </a:cubicBezTo>
                <a:cubicBezTo>
                  <a:pt x="1861150" y="1943476"/>
                  <a:pt x="1749692" y="1944757"/>
                  <a:pt x="1640362" y="1958009"/>
                </a:cubicBezTo>
                <a:cubicBezTo>
                  <a:pt x="1525285" y="1946501"/>
                  <a:pt x="1370702" y="1942448"/>
                  <a:pt x="1262675" y="1888435"/>
                </a:cubicBezTo>
                <a:cubicBezTo>
                  <a:pt x="1128575" y="1821385"/>
                  <a:pt x="998248" y="1717240"/>
                  <a:pt x="914805" y="1590261"/>
                </a:cubicBezTo>
                <a:cubicBezTo>
                  <a:pt x="830860" y="1462518"/>
                  <a:pt x="795499" y="1334579"/>
                  <a:pt x="745840" y="1192696"/>
                </a:cubicBezTo>
                <a:cubicBezTo>
                  <a:pt x="742527" y="1123122"/>
                  <a:pt x="735901" y="1053627"/>
                  <a:pt x="735901" y="983974"/>
                </a:cubicBezTo>
                <a:cubicBezTo>
                  <a:pt x="735901" y="960547"/>
                  <a:pt x="725500" y="926023"/>
                  <a:pt x="745840" y="914400"/>
                </a:cubicBezTo>
                <a:cubicBezTo>
                  <a:pt x="765136" y="903373"/>
                  <a:pt x="785597" y="934278"/>
                  <a:pt x="805475" y="944217"/>
                </a:cubicBezTo>
                <a:cubicBezTo>
                  <a:pt x="892510" y="1042857"/>
                  <a:pt x="1117262" y="1309182"/>
                  <a:pt x="1212979" y="1351722"/>
                </a:cubicBezTo>
                <a:lnTo>
                  <a:pt x="1302432" y="1391478"/>
                </a:lnTo>
                <a:cubicBezTo>
                  <a:pt x="1318997" y="1384852"/>
                  <a:pt x="1348839" y="1389135"/>
                  <a:pt x="1352127" y="1371600"/>
                </a:cubicBezTo>
                <a:cubicBezTo>
                  <a:pt x="1374097" y="1254426"/>
                  <a:pt x="1312455" y="1192769"/>
                  <a:pt x="1232858" y="1123122"/>
                </a:cubicBezTo>
                <a:cubicBezTo>
                  <a:pt x="1189961" y="1085587"/>
                  <a:pt x="1144692" y="1049221"/>
                  <a:pt x="1093710" y="1023730"/>
                </a:cubicBezTo>
                <a:cubicBezTo>
                  <a:pt x="966167" y="959959"/>
                  <a:pt x="890461" y="961053"/>
                  <a:pt x="755779" y="944217"/>
                </a:cubicBezTo>
                <a:cubicBezTo>
                  <a:pt x="699457" y="960782"/>
                  <a:pt x="632657" y="957239"/>
                  <a:pt x="586814" y="993913"/>
                </a:cubicBezTo>
                <a:cubicBezTo>
                  <a:pt x="557317" y="1017510"/>
                  <a:pt x="556997" y="1065469"/>
                  <a:pt x="556997" y="1103243"/>
                </a:cubicBezTo>
                <a:cubicBezTo>
                  <a:pt x="556997" y="1224073"/>
                  <a:pt x="616165" y="1334259"/>
                  <a:pt x="696145" y="1421296"/>
                </a:cubicBezTo>
                <a:cubicBezTo>
                  <a:pt x="792962" y="1526655"/>
                  <a:pt x="943566" y="1659847"/>
                  <a:pt x="1093710" y="1699591"/>
                </a:cubicBezTo>
                <a:cubicBezTo>
                  <a:pt x="1148251" y="1714028"/>
                  <a:pt x="1206353" y="1706217"/>
                  <a:pt x="1262675" y="1709530"/>
                </a:cubicBezTo>
                <a:cubicBezTo>
                  <a:pt x="1322310" y="1699591"/>
                  <a:pt x="1386541" y="1704730"/>
                  <a:pt x="1441579" y="1679713"/>
                </a:cubicBezTo>
                <a:cubicBezTo>
                  <a:pt x="1535272" y="1637125"/>
                  <a:pt x="1621580" y="1577403"/>
                  <a:pt x="1699997" y="1510748"/>
                </a:cubicBezTo>
                <a:cubicBezTo>
                  <a:pt x="1821795" y="1407220"/>
                  <a:pt x="1872483" y="1287295"/>
                  <a:pt x="1928597" y="1143000"/>
                </a:cubicBezTo>
                <a:cubicBezTo>
                  <a:pt x="1968234" y="1041076"/>
                  <a:pt x="1976787" y="990748"/>
                  <a:pt x="1998171" y="894522"/>
                </a:cubicBezTo>
                <a:cubicBezTo>
                  <a:pt x="2011423" y="901148"/>
                  <a:pt x="2028285" y="903151"/>
                  <a:pt x="2037927" y="914400"/>
                </a:cubicBezTo>
                <a:cubicBezTo>
                  <a:pt x="2086332" y="970873"/>
                  <a:pt x="2192679" y="1162602"/>
                  <a:pt x="2216832" y="1212574"/>
                </a:cubicBezTo>
                <a:cubicBezTo>
                  <a:pt x="2283293" y="1350078"/>
                  <a:pt x="2320961" y="1502942"/>
                  <a:pt x="2405675" y="1630017"/>
                </a:cubicBezTo>
                <a:cubicBezTo>
                  <a:pt x="2412301" y="1639956"/>
                  <a:pt x="2418091" y="1650507"/>
                  <a:pt x="2425553" y="1659835"/>
                </a:cubicBezTo>
                <a:cubicBezTo>
                  <a:pt x="2431407" y="1667152"/>
                  <a:pt x="2452929" y="1685336"/>
                  <a:pt x="2445432" y="1679713"/>
                </a:cubicBezTo>
                <a:cubicBezTo>
                  <a:pt x="2424732" y="1664187"/>
                  <a:pt x="2408100" y="1643136"/>
                  <a:pt x="2385797" y="1630017"/>
                </a:cubicBezTo>
                <a:cubicBezTo>
                  <a:pt x="2257009" y="1554260"/>
                  <a:pt x="2187393" y="1563643"/>
                  <a:pt x="2018049" y="1550504"/>
                </a:cubicBezTo>
                <a:cubicBezTo>
                  <a:pt x="1720109" y="1527388"/>
                  <a:pt x="1421701" y="1510747"/>
                  <a:pt x="1123527" y="1490869"/>
                </a:cubicBezTo>
                <a:cubicBezTo>
                  <a:pt x="1100336" y="1484243"/>
                  <a:pt x="1072571" y="1486324"/>
                  <a:pt x="1053953" y="1470991"/>
                </a:cubicBezTo>
                <a:cubicBezTo>
                  <a:pt x="1014005" y="1438092"/>
                  <a:pt x="971563" y="1400601"/>
                  <a:pt x="954562" y="1351722"/>
                </a:cubicBezTo>
                <a:cubicBezTo>
                  <a:pt x="930475" y="1282472"/>
                  <a:pt x="1028783" y="1143277"/>
                  <a:pt x="1063892" y="1113183"/>
                </a:cubicBezTo>
                <a:cubicBezTo>
                  <a:pt x="1142033" y="1046205"/>
                  <a:pt x="1229867" y="989455"/>
                  <a:pt x="1322310" y="944217"/>
                </a:cubicBezTo>
                <a:cubicBezTo>
                  <a:pt x="1387303" y="912412"/>
                  <a:pt x="1460357" y="900097"/>
                  <a:pt x="1531032" y="884583"/>
                </a:cubicBezTo>
                <a:cubicBezTo>
                  <a:pt x="1666271" y="854896"/>
                  <a:pt x="1746808" y="853632"/>
                  <a:pt x="1878901" y="844826"/>
                </a:cubicBezTo>
                <a:cubicBezTo>
                  <a:pt x="2039774" y="874075"/>
                  <a:pt x="2023368" y="876417"/>
                  <a:pt x="1839145" y="815009"/>
                </a:cubicBezTo>
                <a:cubicBezTo>
                  <a:pt x="1626490" y="744124"/>
                  <a:pt x="1741867" y="773084"/>
                  <a:pt x="1491275" y="735496"/>
                </a:cubicBezTo>
                <a:cubicBezTo>
                  <a:pt x="1464771" y="755374"/>
                  <a:pt x="1431354" y="768414"/>
                  <a:pt x="1411762" y="795130"/>
                </a:cubicBezTo>
                <a:cubicBezTo>
                  <a:pt x="1328239" y="909026"/>
                  <a:pt x="1440147" y="1093996"/>
                  <a:pt x="1491275" y="1172817"/>
                </a:cubicBezTo>
                <a:cubicBezTo>
                  <a:pt x="1518796" y="1215245"/>
                  <a:pt x="1574082" y="1232222"/>
                  <a:pt x="1620484" y="1252330"/>
                </a:cubicBezTo>
                <a:cubicBezTo>
                  <a:pt x="1747702" y="1307458"/>
                  <a:pt x="1850851" y="1311336"/>
                  <a:pt x="1988232" y="1321904"/>
                </a:cubicBezTo>
                <a:cubicBezTo>
                  <a:pt x="2051081" y="1326738"/>
                  <a:pt x="2114127" y="1328530"/>
                  <a:pt x="2177075" y="1331843"/>
                </a:cubicBezTo>
                <a:cubicBezTo>
                  <a:pt x="2253275" y="1302026"/>
                  <a:pt x="2338315" y="1288846"/>
                  <a:pt x="2405675" y="1242391"/>
                </a:cubicBezTo>
                <a:cubicBezTo>
                  <a:pt x="2468146" y="1199307"/>
                  <a:pt x="2491950" y="1072421"/>
                  <a:pt x="2435492" y="1013791"/>
                </a:cubicBezTo>
                <a:cubicBezTo>
                  <a:pt x="2301601" y="874750"/>
                  <a:pt x="2255310" y="875463"/>
                  <a:pt x="2117440" y="844826"/>
                </a:cubicBezTo>
                <a:cubicBezTo>
                  <a:pt x="2047866" y="848139"/>
                  <a:pt x="1973079" y="828133"/>
                  <a:pt x="1908719" y="854765"/>
                </a:cubicBezTo>
                <a:cubicBezTo>
                  <a:pt x="1801938" y="898950"/>
                  <a:pt x="1816104" y="1095109"/>
                  <a:pt x="1809327" y="1162878"/>
                </a:cubicBezTo>
                <a:cubicBezTo>
                  <a:pt x="1801822" y="1365515"/>
                  <a:pt x="1799485" y="1639588"/>
                  <a:pt x="1749692" y="1828800"/>
                </a:cubicBezTo>
                <a:cubicBezTo>
                  <a:pt x="1745152" y="1846054"/>
                  <a:pt x="1716562" y="1815548"/>
                  <a:pt x="1699997" y="1808922"/>
                </a:cubicBezTo>
                <a:cubicBezTo>
                  <a:pt x="1627110" y="1709531"/>
                  <a:pt x="1555036" y="1609538"/>
                  <a:pt x="1481336" y="1510748"/>
                </a:cubicBezTo>
                <a:cubicBezTo>
                  <a:pt x="1399319" y="1400810"/>
                  <a:pt x="1327037" y="1282474"/>
                  <a:pt x="1232858" y="1182756"/>
                </a:cubicBezTo>
                <a:cubicBezTo>
                  <a:pt x="1115785" y="1058797"/>
                  <a:pt x="1056286" y="983239"/>
                  <a:pt x="924745" y="884583"/>
                </a:cubicBezTo>
                <a:cubicBezTo>
                  <a:pt x="893836" y="861401"/>
                  <a:pt x="858484" y="844826"/>
                  <a:pt x="825353" y="824948"/>
                </a:cubicBezTo>
                <a:cubicBezTo>
                  <a:pt x="782284" y="831574"/>
                  <a:pt x="735526" y="826172"/>
                  <a:pt x="696145" y="844826"/>
                </a:cubicBezTo>
                <a:cubicBezTo>
                  <a:pt x="633906" y="874307"/>
                  <a:pt x="622745" y="960284"/>
                  <a:pt x="606692" y="1013791"/>
                </a:cubicBezTo>
                <a:cubicBezTo>
                  <a:pt x="623257" y="1053548"/>
                  <a:pt x="630225" y="1098848"/>
                  <a:pt x="656388" y="1133061"/>
                </a:cubicBezTo>
                <a:cubicBezTo>
                  <a:pt x="703226" y="1194311"/>
                  <a:pt x="769687" y="1186135"/>
                  <a:pt x="835292" y="1192696"/>
                </a:cubicBezTo>
                <a:cubicBezTo>
                  <a:pt x="848544" y="1186070"/>
                  <a:pt x="866159" y="1184670"/>
                  <a:pt x="875049" y="1172817"/>
                </a:cubicBezTo>
                <a:cubicBezTo>
                  <a:pt x="908780" y="1127843"/>
                  <a:pt x="954516" y="1051202"/>
                  <a:pt x="904866" y="993913"/>
                </a:cubicBezTo>
                <a:cubicBezTo>
                  <a:pt x="876575" y="961270"/>
                  <a:pt x="831979" y="947530"/>
                  <a:pt x="795536" y="924339"/>
                </a:cubicBezTo>
                <a:cubicBezTo>
                  <a:pt x="763063" y="926837"/>
                  <a:pt x="482819" y="921300"/>
                  <a:pt x="417849" y="993913"/>
                </a:cubicBezTo>
                <a:cubicBezTo>
                  <a:pt x="385008" y="1030618"/>
                  <a:pt x="384718" y="1086678"/>
                  <a:pt x="368153" y="1133061"/>
                </a:cubicBezTo>
                <a:cubicBezTo>
                  <a:pt x="417221" y="1317063"/>
                  <a:pt x="388911" y="1269508"/>
                  <a:pt x="507301" y="1441174"/>
                </a:cubicBezTo>
                <a:cubicBezTo>
                  <a:pt x="538150" y="1485906"/>
                  <a:pt x="563430" y="1537504"/>
                  <a:pt x="606692" y="1570383"/>
                </a:cubicBezTo>
                <a:cubicBezTo>
                  <a:pt x="649306" y="1602769"/>
                  <a:pt x="706083" y="1610139"/>
                  <a:pt x="755779" y="1630017"/>
                </a:cubicBezTo>
                <a:cubicBezTo>
                  <a:pt x="782283" y="1613452"/>
                  <a:pt x="817955" y="1606328"/>
                  <a:pt x="835292" y="1580322"/>
                </a:cubicBezTo>
                <a:cubicBezTo>
                  <a:pt x="887758" y="1501624"/>
                  <a:pt x="880835" y="1341179"/>
                  <a:pt x="884988" y="1262269"/>
                </a:cubicBezTo>
                <a:cubicBezTo>
                  <a:pt x="871736" y="1192695"/>
                  <a:pt x="876363" y="1117164"/>
                  <a:pt x="845232" y="1053548"/>
                </a:cubicBezTo>
                <a:cubicBezTo>
                  <a:pt x="725176" y="808215"/>
                  <a:pt x="705552" y="821603"/>
                  <a:pt x="527179" y="725556"/>
                </a:cubicBezTo>
                <a:cubicBezTo>
                  <a:pt x="371155" y="792425"/>
                  <a:pt x="395010" y="755242"/>
                  <a:pt x="527179" y="1073426"/>
                </a:cubicBezTo>
                <a:cubicBezTo>
                  <a:pt x="545814" y="1118289"/>
                  <a:pt x="752435" y="1479379"/>
                  <a:pt x="855171" y="1550504"/>
                </a:cubicBezTo>
                <a:cubicBezTo>
                  <a:pt x="891513" y="1575664"/>
                  <a:pt x="941310" y="1570383"/>
                  <a:pt x="984379" y="1580322"/>
                </a:cubicBezTo>
                <a:cubicBezTo>
                  <a:pt x="1024136" y="1563757"/>
                  <a:pt x="1074780" y="1562588"/>
                  <a:pt x="1103649" y="1530626"/>
                </a:cubicBezTo>
                <a:cubicBezTo>
                  <a:pt x="1171444" y="1455568"/>
                  <a:pt x="1221762" y="1364708"/>
                  <a:pt x="1262675" y="1272209"/>
                </a:cubicBezTo>
                <a:cubicBezTo>
                  <a:pt x="1327802" y="1124965"/>
                  <a:pt x="1349895" y="890270"/>
                  <a:pt x="1372005" y="735496"/>
                </a:cubicBezTo>
                <a:cubicBezTo>
                  <a:pt x="1376239" y="633882"/>
                  <a:pt x="1411735" y="383249"/>
                  <a:pt x="1322310" y="288235"/>
                </a:cubicBezTo>
                <a:cubicBezTo>
                  <a:pt x="1297855" y="262251"/>
                  <a:pt x="1254111" y="310662"/>
                  <a:pt x="1222919" y="327991"/>
                </a:cubicBezTo>
                <a:cubicBezTo>
                  <a:pt x="877294" y="520005"/>
                  <a:pt x="958694" y="453068"/>
                  <a:pt x="785597" y="626165"/>
                </a:cubicBezTo>
                <a:cubicBezTo>
                  <a:pt x="782284" y="649356"/>
                  <a:pt x="765181" y="674785"/>
                  <a:pt x="775658" y="695739"/>
                </a:cubicBezTo>
                <a:cubicBezTo>
                  <a:pt x="806912" y="758246"/>
                  <a:pt x="893294" y="750241"/>
                  <a:pt x="944623" y="755374"/>
                </a:cubicBezTo>
                <a:cubicBezTo>
                  <a:pt x="984379" y="752061"/>
                  <a:pt x="1025263" y="755404"/>
                  <a:pt x="1063892" y="745435"/>
                </a:cubicBezTo>
                <a:cubicBezTo>
                  <a:pt x="1159155" y="720851"/>
                  <a:pt x="1282499" y="673291"/>
                  <a:pt x="1362066" y="606287"/>
                </a:cubicBezTo>
                <a:cubicBezTo>
                  <a:pt x="1392582" y="580590"/>
                  <a:pt x="1415075" y="546652"/>
                  <a:pt x="1441579" y="516835"/>
                </a:cubicBezTo>
                <a:cubicBezTo>
                  <a:pt x="1454831" y="467139"/>
                  <a:pt x="1470410" y="418006"/>
                  <a:pt x="1481336" y="367748"/>
                </a:cubicBezTo>
                <a:cubicBezTo>
                  <a:pt x="1487010" y="341647"/>
                  <a:pt x="1464564" y="288235"/>
                  <a:pt x="1491275" y="288235"/>
                </a:cubicBezTo>
                <a:cubicBezTo>
                  <a:pt x="1520908" y="288235"/>
                  <a:pt x="1519181" y="340588"/>
                  <a:pt x="1531032" y="367748"/>
                </a:cubicBezTo>
                <a:cubicBezTo>
                  <a:pt x="1598712" y="522849"/>
                  <a:pt x="1661986" y="679850"/>
                  <a:pt x="1729814" y="834887"/>
                </a:cubicBezTo>
                <a:cubicBezTo>
                  <a:pt x="1754786" y="891966"/>
                  <a:pt x="1813970" y="1043358"/>
                  <a:pt x="1878901" y="1093304"/>
                </a:cubicBezTo>
                <a:cubicBezTo>
                  <a:pt x="1894874" y="1105591"/>
                  <a:pt x="1918658" y="1099930"/>
                  <a:pt x="1938536" y="1103243"/>
                </a:cubicBezTo>
                <a:cubicBezTo>
                  <a:pt x="2039176" y="985830"/>
                  <a:pt x="2014626" y="1027532"/>
                  <a:pt x="2097562" y="815009"/>
                </a:cubicBezTo>
                <a:cubicBezTo>
                  <a:pt x="2143284" y="697847"/>
                  <a:pt x="2154559" y="582988"/>
                  <a:pt x="2226771" y="477078"/>
                </a:cubicBezTo>
                <a:cubicBezTo>
                  <a:pt x="2246611" y="447980"/>
                  <a:pt x="2279780" y="430695"/>
                  <a:pt x="2306284" y="407504"/>
                </a:cubicBezTo>
                <a:cubicBezTo>
                  <a:pt x="2365919" y="447261"/>
                  <a:pt x="2442035" y="469549"/>
                  <a:pt x="2485188" y="526774"/>
                </a:cubicBezTo>
                <a:cubicBezTo>
                  <a:pt x="2597764" y="676059"/>
                  <a:pt x="2663102" y="856048"/>
                  <a:pt x="2763484" y="1013791"/>
                </a:cubicBezTo>
                <a:lnTo>
                  <a:pt x="2833058" y="1123122"/>
                </a:lnTo>
                <a:cubicBezTo>
                  <a:pt x="2873545" y="1042147"/>
                  <a:pt x="2885122" y="1054132"/>
                  <a:pt x="2823119" y="944217"/>
                </a:cubicBezTo>
                <a:cubicBezTo>
                  <a:pt x="2721978" y="764922"/>
                  <a:pt x="2618640" y="612428"/>
                  <a:pt x="2445432" y="496956"/>
                </a:cubicBezTo>
                <a:cubicBezTo>
                  <a:pt x="2349266" y="432845"/>
                  <a:pt x="2240023" y="390939"/>
                  <a:pt x="2137319" y="337930"/>
                </a:cubicBezTo>
                <a:cubicBezTo>
                  <a:pt x="1987403" y="368947"/>
                  <a:pt x="1841265" y="344160"/>
                  <a:pt x="1759632" y="487017"/>
                </a:cubicBezTo>
                <a:cubicBezTo>
                  <a:pt x="1739300" y="522598"/>
                  <a:pt x="1739753" y="566530"/>
                  <a:pt x="1729814" y="606287"/>
                </a:cubicBezTo>
                <a:cubicBezTo>
                  <a:pt x="1786136" y="616226"/>
                  <a:pt x="1841617" y="637948"/>
                  <a:pt x="1898779" y="636104"/>
                </a:cubicBezTo>
                <a:cubicBezTo>
                  <a:pt x="2048705" y="631268"/>
                  <a:pt x="2198035" y="610822"/>
                  <a:pt x="2346040" y="586409"/>
                </a:cubicBezTo>
                <a:cubicBezTo>
                  <a:pt x="3246434" y="437891"/>
                  <a:pt x="2615240" y="499590"/>
                  <a:pt x="2972205" y="467139"/>
                </a:cubicBezTo>
                <a:cubicBezTo>
                  <a:pt x="3131361" y="496612"/>
                  <a:pt x="3273242" y="476984"/>
                  <a:pt x="3369771" y="626165"/>
                </a:cubicBezTo>
                <a:cubicBezTo>
                  <a:pt x="3414223" y="694864"/>
                  <a:pt x="3429406" y="778565"/>
                  <a:pt x="3459223" y="854765"/>
                </a:cubicBezTo>
                <a:cubicBezTo>
                  <a:pt x="3409408" y="1223392"/>
                  <a:pt x="3460301" y="1186107"/>
                  <a:pt x="3270379" y="1470991"/>
                </a:cubicBezTo>
                <a:cubicBezTo>
                  <a:pt x="3256026" y="1492521"/>
                  <a:pt x="3234841" y="1511258"/>
                  <a:pt x="3210745" y="1520687"/>
                </a:cubicBezTo>
                <a:cubicBezTo>
                  <a:pt x="3156863" y="1541771"/>
                  <a:pt x="3098101" y="1547191"/>
                  <a:pt x="3041779" y="1560443"/>
                </a:cubicBezTo>
                <a:cubicBezTo>
                  <a:pt x="2939075" y="1527313"/>
                  <a:pt x="2826377" y="1516284"/>
                  <a:pt x="2733666" y="1461052"/>
                </a:cubicBezTo>
                <a:cubicBezTo>
                  <a:pt x="2603908" y="1383749"/>
                  <a:pt x="2537451" y="1207769"/>
                  <a:pt x="2475249" y="1083365"/>
                </a:cubicBezTo>
                <a:cubicBezTo>
                  <a:pt x="2472632" y="1041487"/>
                  <a:pt x="2453531" y="859365"/>
                  <a:pt x="2475249" y="805069"/>
                </a:cubicBezTo>
                <a:cubicBezTo>
                  <a:pt x="2488329" y="772370"/>
                  <a:pt x="2521632" y="752060"/>
                  <a:pt x="2544823" y="725556"/>
                </a:cubicBezTo>
                <a:cubicBezTo>
                  <a:pt x="2574640" y="735495"/>
                  <a:pt x="2607985" y="738149"/>
                  <a:pt x="2634275" y="755374"/>
                </a:cubicBezTo>
                <a:cubicBezTo>
                  <a:pt x="2747367" y="829469"/>
                  <a:pt x="2792922" y="904287"/>
                  <a:pt x="2902632" y="954156"/>
                </a:cubicBezTo>
                <a:cubicBezTo>
                  <a:pt x="2915068" y="959809"/>
                  <a:pt x="2929136" y="960783"/>
                  <a:pt x="2942388" y="964096"/>
                </a:cubicBezTo>
                <a:cubicBezTo>
                  <a:pt x="2929136" y="924339"/>
                  <a:pt x="2920713" y="882632"/>
                  <a:pt x="2902632" y="844826"/>
                </a:cubicBezTo>
                <a:cubicBezTo>
                  <a:pt x="2860525" y="756783"/>
                  <a:pt x="2802914" y="702420"/>
                  <a:pt x="2743605" y="626165"/>
                </a:cubicBezTo>
                <a:cubicBezTo>
                  <a:pt x="2737852" y="618768"/>
                  <a:pt x="2756285" y="640044"/>
                  <a:pt x="2763484" y="646043"/>
                </a:cubicBezTo>
                <a:cubicBezTo>
                  <a:pt x="2835831" y="706332"/>
                  <a:pt x="2906805" y="768443"/>
                  <a:pt x="2982145" y="824948"/>
                </a:cubicBezTo>
                <a:cubicBezTo>
                  <a:pt x="3191396" y="981887"/>
                  <a:pt x="3146453" y="940287"/>
                  <a:pt x="3419466" y="1013791"/>
                </a:cubicBezTo>
                <a:cubicBezTo>
                  <a:pt x="3485727" y="993913"/>
                  <a:pt x="3561005" y="993000"/>
                  <a:pt x="3618249" y="954156"/>
                </a:cubicBezTo>
                <a:cubicBezTo>
                  <a:pt x="3706963" y="893958"/>
                  <a:pt x="3712467" y="741621"/>
                  <a:pt x="3727579" y="655983"/>
                </a:cubicBezTo>
                <a:cubicBezTo>
                  <a:pt x="3730892" y="589722"/>
                  <a:pt x="3752437" y="521845"/>
                  <a:pt x="3737519" y="457200"/>
                </a:cubicBezTo>
                <a:cubicBezTo>
                  <a:pt x="3730651" y="427437"/>
                  <a:pt x="3698316" y="394311"/>
                  <a:pt x="3667945" y="397565"/>
                </a:cubicBezTo>
                <a:cubicBezTo>
                  <a:pt x="3592682" y="405629"/>
                  <a:pt x="3528797" y="457200"/>
                  <a:pt x="3459223" y="487017"/>
                </a:cubicBezTo>
                <a:cubicBezTo>
                  <a:pt x="3409527" y="533400"/>
                  <a:pt x="3349647" y="570849"/>
                  <a:pt x="3310136" y="626165"/>
                </a:cubicBezTo>
                <a:cubicBezTo>
                  <a:pt x="3188536" y="796405"/>
                  <a:pt x="3205143" y="881568"/>
                  <a:pt x="3180927" y="1083365"/>
                </a:cubicBezTo>
                <a:cubicBezTo>
                  <a:pt x="3184240" y="1189382"/>
                  <a:pt x="3181677" y="1295747"/>
                  <a:pt x="3190866" y="1401417"/>
                </a:cubicBezTo>
                <a:cubicBezTo>
                  <a:pt x="3208044" y="1598958"/>
                  <a:pt x="3209227" y="1569207"/>
                  <a:pt x="3240562" y="1490869"/>
                </a:cubicBezTo>
                <a:cubicBezTo>
                  <a:pt x="3233936" y="1444487"/>
                  <a:pt x="3236278" y="1395904"/>
                  <a:pt x="3220684" y="1351722"/>
                </a:cubicBezTo>
                <a:cubicBezTo>
                  <a:pt x="3138792" y="1119697"/>
                  <a:pt x="3015737" y="1023685"/>
                  <a:pt x="2823119" y="844826"/>
                </a:cubicBezTo>
                <a:cubicBezTo>
                  <a:pt x="2788105" y="812313"/>
                  <a:pt x="2746586" y="786681"/>
                  <a:pt x="2703849" y="765313"/>
                </a:cubicBezTo>
                <a:cubicBezTo>
                  <a:pt x="2640018" y="733398"/>
                  <a:pt x="2571327" y="712304"/>
                  <a:pt x="2505066" y="685800"/>
                </a:cubicBezTo>
                <a:cubicBezTo>
                  <a:pt x="2425553" y="708991"/>
                  <a:pt x="2337871" y="713300"/>
                  <a:pt x="2266527" y="755374"/>
                </a:cubicBezTo>
                <a:cubicBezTo>
                  <a:pt x="2203940" y="792285"/>
                  <a:pt x="2156373" y="853050"/>
                  <a:pt x="2117440" y="914400"/>
                </a:cubicBezTo>
                <a:cubicBezTo>
                  <a:pt x="1522434" y="1851986"/>
                  <a:pt x="2213961" y="847992"/>
                  <a:pt x="1849084" y="1490869"/>
                </a:cubicBezTo>
                <a:cubicBezTo>
                  <a:pt x="1817670" y="1546217"/>
                  <a:pt x="1769571" y="1590260"/>
                  <a:pt x="1729814" y="1639956"/>
                </a:cubicBezTo>
                <a:cubicBezTo>
                  <a:pt x="1501528" y="1611421"/>
                  <a:pt x="1669188" y="1648904"/>
                  <a:pt x="1332249" y="1311965"/>
                </a:cubicBezTo>
                <a:cubicBezTo>
                  <a:pt x="1302432" y="1282148"/>
                  <a:pt x="1209139" y="1197111"/>
                  <a:pt x="1242797" y="1222513"/>
                </a:cubicBezTo>
                <a:cubicBezTo>
                  <a:pt x="1406411" y="1345995"/>
                  <a:pt x="1662057" y="1560901"/>
                  <a:pt x="1878901" y="1689652"/>
                </a:cubicBezTo>
                <a:cubicBezTo>
                  <a:pt x="1947803" y="1730563"/>
                  <a:pt x="2012974" y="1779791"/>
                  <a:pt x="2087623" y="1808922"/>
                </a:cubicBezTo>
                <a:cubicBezTo>
                  <a:pt x="2150572" y="1833488"/>
                  <a:pt x="2220144" y="1835426"/>
                  <a:pt x="2286405" y="1848678"/>
                </a:cubicBezTo>
                <a:cubicBezTo>
                  <a:pt x="2362605" y="1818861"/>
                  <a:pt x="2457922" y="1817852"/>
                  <a:pt x="2515005" y="1759226"/>
                </a:cubicBezTo>
                <a:cubicBezTo>
                  <a:pt x="2729492" y="1538942"/>
                  <a:pt x="2594795" y="1456500"/>
                  <a:pt x="2723727" y="1222513"/>
                </a:cubicBezTo>
                <a:cubicBezTo>
                  <a:pt x="2773678" y="1131861"/>
                  <a:pt x="2836390" y="1041387"/>
                  <a:pt x="2922510" y="983974"/>
                </a:cubicBezTo>
                <a:cubicBezTo>
                  <a:pt x="2984150" y="942881"/>
                  <a:pt x="3068284" y="957469"/>
                  <a:pt x="3141171" y="944217"/>
                </a:cubicBezTo>
                <a:cubicBezTo>
                  <a:pt x="3267067" y="967408"/>
                  <a:pt x="3395307" y="980286"/>
                  <a:pt x="3518858" y="1013791"/>
                </a:cubicBezTo>
                <a:cubicBezTo>
                  <a:pt x="3677749" y="1056880"/>
                  <a:pt x="3799486" y="1153722"/>
                  <a:pt x="3946240" y="1222513"/>
                </a:cubicBezTo>
                <a:cubicBezTo>
                  <a:pt x="3977559" y="1237194"/>
                  <a:pt x="4012501" y="1242391"/>
                  <a:pt x="4045632" y="1252330"/>
                </a:cubicBezTo>
                <a:cubicBezTo>
                  <a:pt x="4235088" y="1144070"/>
                  <a:pt x="4001203" y="1293732"/>
                  <a:pt x="4274232" y="924339"/>
                </a:cubicBezTo>
                <a:cubicBezTo>
                  <a:pt x="4481433" y="644008"/>
                  <a:pt x="4365115" y="749420"/>
                  <a:pt x="4602223" y="586409"/>
                </a:cubicBezTo>
                <a:cubicBezTo>
                  <a:pt x="4797523" y="708470"/>
                  <a:pt x="4755572" y="647503"/>
                  <a:pt x="4582345" y="1083365"/>
                </a:cubicBezTo>
                <a:cubicBezTo>
                  <a:pt x="4528586" y="1218629"/>
                  <a:pt x="4365268" y="1489483"/>
                  <a:pt x="4184779" y="1540565"/>
                </a:cubicBezTo>
                <a:cubicBezTo>
                  <a:pt x="4076206" y="1571293"/>
                  <a:pt x="3959492" y="1553817"/>
                  <a:pt x="3846849" y="1560443"/>
                </a:cubicBezTo>
                <a:cubicBezTo>
                  <a:pt x="3720953" y="1497495"/>
                  <a:pt x="3585634" y="1450634"/>
                  <a:pt x="3469162" y="1371600"/>
                </a:cubicBezTo>
                <a:cubicBezTo>
                  <a:pt x="3397411" y="1322912"/>
                  <a:pt x="3346268" y="1248950"/>
                  <a:pt x="3290258" y="1182756"/>
                </a:cubicBezTo>
                <a:cubicBezTo>
                  <a:pt x="3273005" y="1162366"/>
                  <a:pt x="3233587" y="1092510"/>
                  <a:pt x="3250501" y="1113183"/>
                </a:cubicBezTo>
                <a:cubicBezTo>
                  <a:pt x="3512101" y="1432919"/>
                  <a:pt x="3271418" y="1183795"/>
                  <a:pt x="3459223" y="1371600"/>
                </a:cubicBezTo>
                <a:cubicBezTo>
                  <a:pt x="3419466" y="1245704"/>
                  <a:pt x="3401082" y="1110932"/>
                  <a:pt x="3339953" y="993913"/>
                </a:cubicBezTo>
                <a:cubicBezTo>
                  <a:pt x="3212015" y="749004"/>
                  <a:pt x="3095386" y="694066"/>
                  <a:pt x="2892692" y="546652"/>
                </a:cubicBezTo>
                <a:cubicBezTo>
                  <a:pt x="2842996" y="559904"/>
                  <a:pt x="2775181" y="545811"/>
                  <a:pt x="2743605" y="586409"/>
                </a:cubicBezTo>
                <a:cubicBezTo>
                  <a:pt x="2695257" y="648571"/>
                  <a:pt x="2691101" y="736582"/>
                  <a:pt x="2683971" y="815009"/>
                </a:cubicBezTo>
                <a:cubicBezTo>
                  <a:pt x="2668958" y="980157"/>
                  <a:pt x="2717024" y="1085581"/>
                  <a:pt x="2803240" y="1222513"/>
                </a:cubicBezTo>
                <a:cubicBezTo>
                  <a:pt x="2820715" y="1250267"/>
                  <a:pt x="2843975" y="1276466"/>
                  <a:pt x="2872814" y="1292087"/>
                </a:cubicBezTo>
                <a:cubicBezTo>
                  <a:pt x="2925331" y="1320534"/>
                  <a:pt x="2985457" y="1331844"/>
                  <a:pt x="3041779" y="1351722"/>
                </a:cubicBezTo>
                <a:cubicBezTo>
                  <a:pt x="3098101" y="1345096"/>
                  <a:pt x="3158287" y="1353388"/>
                  <a:pt x="3210745" y="1331843"/>
                </a:cubicBezTo>
                <a:cubicBezTo>
                  <a:pt x="3346491" y="1276090"/>
                  <a:pt x="3470723" y="1195519"/>
                  <a:pt x="3598371" y="1123122"/>
                </a:cubicBezTo>
                <a:cubicBezTo>
                  <a:pt x="3692769" y="1069583"/>
                  <a:pt x="3777241" y="997654"/>
                  <a:pt x="3876666" y="954156"/>
                </a:cubicBezTo>
                <a:cubicBezTo>
                  <a:pt x="4079886" y="865248"/>
                  <a:pt x="3980059" y="900478"/>
                  <a:pt x="4174840" y="844826"/>
                </a:cubicBezTo>
                <a:cubicBezTo>
                  <a:pt x="4264292" y="861391"/>
                  <a:pt x="4356531" y="866862"/>
                  <a:pt x="4443197" y="894522"/>
                </a:cubicBezTo>
                <a:cubicBezTo>
                  <a:pt x="4513006" y="916802"/>
                  <a:pt x="4705118" y="1029992"/>
                  <a:pt x="4781127" y="1073426"/>
                </a:cubicBezTo>
                <a:cubicBezTo>
                  <a:pt x="4661719" y="1097308"/>
                  <a:pt x="4720014" y="1091872"/>
                  <a:pt x="4502832" y="1043609"/>
                </a:cubicBezTo>
                <a:cubicBezTo>
                  <a:pt x="4429082" y="1027220"/>
                  <a:pt x="4354910" y="1010501"/>
                  <a:pt x="4284171" y="983974"/>
                </a:cubicBezTo>
                <a:cubicBezTo>
                  <a:pt x="4115941" y="920888"/>
                  <a:pt x="3787214" y="775252"/>
                  <a:pt x="3787214" y="775252"/>
                </a:cubicBezTo>
                <a:cubicBezTo>
                  <a:pt x="3777275" y="795130"/>
                  <a:pt x="3765651" y="814252"/>
                  <a:pt x="3757397" y="834887"/>
                </a:cubicBezTo>
                <a:cubicBezTo>
                  <a:pt x="3752324" y="847570"/>
                  <a:pt x="3755035" y="886009"/>
                  <a:pt x="3747458" y="874643"/>
                </a:cubicBezTo>
                <a:cubicBezTo>
                  <a:pt x="3728271" y="845863"/>
                  <a:pt x="3726491" y="808689"/>
                  <a:pt x="3717640" y="775252"/>
                </a:cubicBezTo>
                <a:cubicBezTo>
                  <a:pt x="3624627" y="423874"/>
                  <a:pt x="3697136" y="654106"/>
                  <a:pt x="3608310" y="387626"/>
                </a:cubicBezTo>
                <a:cubicBezTo>
                  <a:pt x="3581806" y="390939"/>
                  <a:pt x="3554137" y="389118"/>
                  <a:pt x="3528797" y="397565"/>
                </a:cubicBezTo>
                <a:cubicBezTo>
                  <a:pt x="3513082" y="402804"/>
                  <a:pt x="3501617" y="416602"/>
                  <a:pt x="3489040" y="427383"/>
                </a:cubicBezTo>
                <a:cubicBezTo>
                  <a:pt x="3266456" y="618169"/>
                  <a:pt x="3350442" y="523327"/>
                  <a:pt x="3200805" y="785191"/>
                </a:cubicBezTo>
                <a:cubicBezTo>
                  <a:pt x="3128283" y="1111544"/>
                  <a:pt x="3180305" y="976798"/>
                  <a:pt x="3151110" y="894522"/>
                </a:cubicBezTo>
                <a:cubicBezTo>
                  <a:pt x="3122304" y="813342"/>
                  <a:pt x="3092680" y="731760"/>
                  <a:pt x="3051719" y="655983"/>
                </a:cubicBezTo>
                <a:cubicBezTo>
                  <a:pt x="2960845" y="487867"/>
                  <a:pt x="2947132" y="525407"/>
                  <a:pt x="2763484" y="477078"/>
                </a:cubicBezTo>
                <a:cubicBezTo>
                  <a:pt x="2680658" y="523461"/>
                  <a:pt x="2580066" y="547098"/>
                  <a:pt x="2515005" y="616226"/>
                </a:cubicBezTo>
                <a:cubicBezTo>
                  <a:pt x="2452226" y="682929"/>
                  <a:pt x="2422833" y="834075"/>
                  <a:pt x="2465310" y="924339"/>
                </a:cubicBezTo>
                <a:cubicBezTo>
                  <a:pt x="2477280" y="949775"/>
                  <a:pt x="2505067" y="964096"/>
                  <a:pt x="2524945" y="983974"/>
                </a:cubicBezTo>
                <a:cubicBezTo>
                  <a:pt x="2587893" y="964096"/>
                  <a:pt x="2659803" y="962328"/>
                  <a:pt x="2713788" y="924339"/>
                </a:cubicBezTo>
                <a:cubicBezTo>
                  <a:pt x="2755146" y="895235"/>
                  <a:pt x="2775214" y="842357"/>
                  <a:pt x="2793301" y="795130"/>
                </a:cubicBezTo>
                <a:cubicBezTo>
                  <a:pt x="2835294" y="685482"/>
                  <a:pt x="2855562" y="568589"/>
                  <a:pt x="2892692" y="457200"/>
                </a:cubicBezTo>
                <a:cubicBezTo>
                  <a:pt x="2905351" y="419222"/>
                  <a:pt x="2925823" y="384313"/>
                  <a:pt x="2942388" y="347869"/>
                </a:cubicBezTo>
                <a:cubicBezTo>
                  <a:pt x="3097726" y="503209"/>
                  <a:pt x="3044232" y="419421"/>
                  <a:pt x="3111353" y="745435"/>
                </a:cubicBezTo>
                <a:cubicBezTo>
                  <a:pt x="3149536" y="930893"/>
                  <a:pt x="3184856" y="1217194"/>
                  <a:pt x="3210745" y="1411356"/>
                </a:cubicBezTo>
                <a:cubicBezTo>
                  <a:pt x="3197493" y="1441174"/>
                  <a:pt x="3201944" y="1511127"/>
                  <a:pt x="3170988" y="1500809"/>
                </a:cubicBezTo>
                <a:cubicBezTo>
                  <a:pt x="3097613" y="1476351"/>
                  <a:pt x="3062776" y="1389649"/>
                  <a:pt x="3002023" y="1341783"/>
                </a:cubicBezTo>
                <a:cubicBezTo>
                  <a:pt x="2952922" y="1303097"/>
                  <a:pt x="2899904" y="1268258"/>
                  <a:pt x="2842997" y="1242391"/>
                </a:cubicBezTo>
                <a:cubicBezTo>
                  <a:pt x="2750099" y="1200164"/>
                  <a:pt x="2692826" y="1195381"/>
                  <a:pt x="2604458" y="1182756"/>
                </a:cubicBezTo>
                <a:cubicBezTo>
                  <a:pt x="2574640" y="1196008"/>
                  <a:pt x="2532429" y="1194925"/>
                  <a:pt x="2515005" y="1222513"/>
                </a:cubicBezTo>
                <a:cubicBezTo>
                  <a:pt x="2441877" y="1338298"/>
                  <a:pt x="2505839" y="1460030"/>
                  <a:pt x="2564701" y="1560443"/>
                </a:cubicBezTo>
                <a:cubicBezTo>
                  <a:pt x="2587242" y="1598896"/>
                  <a:pt x="2618699" y="1632822"/>
                  <a:pt x="2654153" y="1659835"/>
                </a:cubicBezTo>
                <a:cubicBezTo>
                  <a:pt x="2707819" y="1700724"/>
                  <a:pt x="2771016" y="1718667"/>
                  <a:pt x="2833058" y="1739348"/>
                </a:cubicBezTo>
                <a:cubicBezTo>
                  <a:pt x="2886067" y="1729409"/>
                  <a:pt x="2946445" y="1738266"/>
                  <a:pt x="2992084" y="1709530"/>
                </a:cubicBezTo>
                <a:cubicBezTo>
                  <a:pt x="3123503" y="1626785"/>
                  <a:pt x="3102446" y="1555932"/>
                  <a:pt x="3111353" y="1431235"/>
                </a:cubicBezTo>
                <a:cubicBezTo>
                  <a:pt x="3092455" y="1365090"/>
                  <a:pt x="3062184" y="1222513"/>
                  <a:pt x="2972205" y="1222513"/>
                </a:cubicBezTo>
                <a:cubicBezTo>
                  <a:pt x="2925704" y="1222513"/>
                  <a:pt x="2958128" y="1321843"/>
                  <a:pt x="2982145" y="1361661"/>
                </a:cubicBezTo>
                <a:cubicBezTo>
                  <a:pt x="3015957" y="1417717"/>
                  <a:pt x="3298268" y="1873839"/>
                  <a:pt x="3498979" y="1958009"/>
                </a:cubicBezTo>
                <a:cubicBezTo>
                  <a:pt x="3548244" y="1978668"/>
                  <a:pt x="3604996" y="1971261"/>
                  <a:pt x="3658005" y="1977887"/>
                </a:cubicBezTo>
                <a:cubicBezTo>
                  <a:pt x="3704388" y="1951383"/>
                  <a:pt x="3758673" y="1935429"/>
                  <a:pt x="3797153" y="1898374"/>
                </a:cubicBezTo>
                <a:cubicBezTo>
                  <a:pt x="3942149" y="1758748"/>
                  <a:pt x="3945471" y="1659753"/>
                  <a:pt x="4005875" y="1470991"/>
                </a:cubicBezTo>
                <a:cubicBezTo>
                  <a:pt x="4101295" y="739433"/>
                  <a:pt x="4012568" y="1000361"/>
                  <a:pt x="4145023" y="655983"/>
                </a:cubicBezTo>
                <a:cubicBezTo>
                  <a:pt x="4253637" y="742873"/>
                  <a:pt x="4228224" y="703413"/>
                  <a:pt x="4224536" y="954156"/>
                </a:cubicBezTo>
                <a:cubicBezTo>
                  <a:pt x="4219060" y="1326492"/>
                  <a:pt x="4221620" y="1279495"/>
                  <a:pt x="4125145" y="1520687"/>
                </a:cubicBezTo>
                <a:cubicBezTo>
                  <a:pt x="4098641" y="1497496"/>
                  <a:pt x="4066459" y="1479513"/>
                  <a:pt x="4045632" y="1451113"/>
                </a:cubicBezTo>
                <a:cubicBezTo>
                  <a:pt x="4028892" y="1428286"/>
                  <a:pt x="4022986" y="1398983"/>
                  <a:pt x="4015814" y="1371600"/>
                </a:cubicBezTo>
                <a:cubicBezTo>
                  <a:pt x="3986495" y="1259656"/>
                  <a:pt x="3958995" y="1147142"/>
                  <a:pt x="3936301" y="1033669"/>
                </a:cubicBezTo>
                <a:cubicBezTo>
                  <a:pt x="3888593" y="795130"/>
                  <a:pt x="3959360" y="877824"/>
                  <a:pt x="3876666" y="795130"/>
                </a:cubicBezTo>
                <a:cubicBezTo>
                  <a:pt x="3866727" y="884582"/>
                  <a:pt x="3850758" y="973569"/>
                  <a:pt x="3846849" y="1063487"/>
                </a:cubicBezTo>
                <a:cubicBezTo>
                  <a:pt x="3841739" y="1181021"/>
                  <a:pt x="3843574" y="1284407"/>
                  <a:pt x="3916423" y="1381539"/>
                </a:cubicBezTo>
                <a:cubicBezTo>
                  <a:pt x="3929758" y="1399319"/>
                  <a:pt x="3956180" y="1401417"/>
                  <a:pt x="3976058" y="1411356"/>
                </a:cubicBezTo>
                <a:cubicBezTo>
                  <a:pt x="3989310" y="1408043"/>
                  <a:pt x="4004230" y="1408657"/>
                  <a:pt x="4015814" y="1401417"/>
                </a:cubicBezTo>
                <a:cubicBezTo>
                  <a:pt x="4090892" y="1354494"/>
                  <a:pt x="4117722" y="1198513"/>
                  <a:pt x="4135084" y="1152939"/>
                </a:cubicBezTo>
                <a:cubicBezTo>
                  <a:pt x="4072136" y="1020417"/>
                  <a:pt x="4054045" y="854886"/>
                  <a:pt x="3946240" y="755374"/>
                </a:cubicBezTo>
                <a:cubicBezTo>
                  <a:pt x="3896587" y="709541"/>
                  <a:pt x="3806018" y="761414"/>
                  <a:pt x="3747458" y="795130"/>
                </a:cubicBezTo>
                <a:cubicBezTo>
                  <a:pt x="3690467" y="827943"/>
                  <a:pt x="3652587" y="888132"/>
                  <a:pt x="3618249" y="944217"/>
                </a:cubicBezTo>
                <a:cubicBezTo>
                  <a:pt x="3450063" y="1218921"/>
                  <a:pt x="3456439" y="1256595"/>
                  <a:pt x="3379710" y="1530626"/>
                </a:cubicBezTo>
                <a:cubicBezTo>
                  <a:pt x="3376397" y="1600200"/>
                  <a:pt x="3365426" y="1669831"/>
                  <a:pt x="3369771" y="1739348"/>
                </a:cubicBezTo>
                <a:cubicBezTo>
                  <a:pt x="3372127" y="1777049"/>
                  <a:pt x="3366567" y="1867023"/>
                  <a:pt x="3399588" y="1848678"/>
                </a:cubicBezTo>
                <a:cubicBezTo>
                  <a:pt x="3502063" y="1791747"/>
                  <a:pt x="3558614" y="1676400"/>
                  <a:pt x="3638127" y="1590261"/>
                </a:cubicBezTo>
                <a:cubicBezTo>
                  <a:pt x="3511762" y="1135346"/>
                  <a:pt x="3633177" y="885989"/>
                  <a:pt x="3240562" y="775252"/>
                </a:cubicBezTo>
                <a:cubicBezTo>
                  <a:pt x="3179894" y="758141"/>
                  <a:pt x="3114667" y="768626"/>
                  <a:pt x="3051719" y="765313"/>
                </a:cubicBezTo>
                <a:cubicBezTo>
                  <a:pt x="2995397" y="778565"/>
                  <a:pt x="2938624" y="790027"/>
                  <a:pt x="2882753" y="805069"/>
                </a:cubicBezTo>
                <a:cubicBezTo>
                  <a:pt x="2826776" y="820140"/>
                  <a:pt x="2615512" y="900776"/>
                  <a:pt x="2604458" y="904461"/>
                </a:cubicBezTo>
                <a:cubicBezTo>
                  <a:pt x="2461158" y="952228"/>
                  <a:pt x="2303067" y="1014193"/>
                  <a:pt x="2147258" y="1033669"/>
                </a:cubicBezTo>
                <a:cubicBezTo>
                  <a:pt x="2136862" y="1034968"/>
                  <a:pt x="2166802" y="1025785"/>
                  <a:pt x="2177075" y="1023730"/>
                </a:cubicBezTo>
                <a:cubicBezTo>
                  <a:pt x="2249718" y="1009202"/>
                  <a:pt x="2323315" y="999572"/>
                  <a:pt x="2395736" y="983974"/>
                </a:cubicBezTo>
                <a:cubicBezTo>
                  <a:pt x="2538720" y="953178"/>
                  <a:pt x="2687541" y="939460"/>
                  <a:pt x="2823119" y="884583"/>
                </a:cubicBezTo>
                <a:cubicBezTo>
                  <a:pt x="3016816" y="806181"/>
                  <a:pt x="3326427" y="664364"/>
                  <a:pt x="3548675" y="626165"/>
                </a:cubicBezTo>
                <a:cubicBezTo>
                  <a:pt x="3656623" y="607611"/>
                  <a:pt x="3767336" y="612913"/>
                  <a:pt x="3876666" y="606287"/>
                </a:cubicBezTo>
                <a:cubicBezTo>
                  <a:pt x="3939614" y="609600"/>
                  <a:pt x="4002647" y="611570"/>
                  <a:pt x="4065510" y="616226"/>
                </a:cubicBezTo>
                <a:cubicBezTo>
                  <a:pt x="4126823" y="620768"/>
                  <a:pt x="4194951" y="635243"/>
                  <a:pt x="4254353" y="646043"/>
                </a:cubicBezTo>
                <a:cubicBezTo>
                  <a:pt x="4267605" y="636104"/>
                  <a:pt x="4299771" y="631794"/>
                  <a:pt x="4294110" y="616226"/>
                </a:cubicBezTo>
                <a:cubicBezTo>
                  <a:pt x="4288326" y="600320"/>
                  <a:pt x="4175116" y="546376"/>
                  <a:pt x="4224536" y="496956"/>
                </a:cubicBezTo>
                <a:cubicBezTo>
                  <a:pt x="4237152" y="484340"/>
                  <a:pt x="4257667" y="483704"/>
                  <a:pt x="4274232" y="477078"/>
                </a:cubicBezTo>
                <a:cubicBezTo>
                  <a:pt x="4340493" y="490330"/>
                  <a:pt x="4412903" y="485967"/>
                  <a:pt x="4473014" y="516835"/>
                </a:cubicBezTo>
                <a:cubicBezTo>
                  <a:pt x="4539831" y="551147"/>
                  <a:pt x="4592283" y="609600"/>
                  <a:pt x="4641979" y="665922"/>
                </a:cubicBezTo>
                <a:cubicBezTo>
                  <a:pt x="4709502" y="742448"/>
                  <a:pt x="4785665" y="879584"/>
                  <a:pt x="4840762" y="974035"/>
                </a:cubicBezTo>
                <a:cubicBezTo>
                  <a:pt x="4860640" y="960783"/>
                  <a:pt x="4895025" y="957557"/>
                  <a:pt x="4900397" y="934278"/>
                </a:cubicBezTo>
                <a:cubicBezTo>
                  <a:pt x="4923554" y="833931"/>
                  <a:pt x="4687777" y="689183"/>
                  <a:pt x="4681736" y="685800"/>
                </a:cubicBezTo>
                <a:cubicBezTo>
                  <a:pt x="4488853" y="577785"/>
                  <a:pt x="4372248" y="566255"/>
                  <a:pt x="4174840" y="526774"/>
                </a:cubicBezTo>
                <a:cubicBezTo>
                  <a:pt x="4134063" y="529586"/>
                  <a:pt x="3919582" y="520224"/>
                  <a:pt x="3826971" y="566530"/>
                </a:cubicBezTo>
                <a:cubicBezTo>
                  <a:pt x="3812154" y="573938"/>
                  <a:pt x="3800466" y="586409"/>
                  <a:pt x="3787214" y="596348"/>
                </a:cubicBezTo>
                <a:cubicBezTo>
                  <a:pt x="3773962" y="649357"/>
                  <a:pt x="3733916" y="702439"/>
                  <a:pt x="3747458" y="755374"/>
                </a:cubicBezTo>
                <a:cubicBezTo>
                  <a:pt x="3810583" y="1002133"/>
                  <a:pt x="3849761" y="998212"/>
                  <a:pt x="4005875" y="1083365"/>
                </a:cubicBezTo>
                <a:cubicBezTo>
                  <a:pt x="4186282" y="1036593"/>
                  <a:pt x="4295905" y="1080112"/>
                  <a:pt x="4333866" y="894522"/>
                </a:cubicBezTo>
                <a:cubicBezTo>
                  <a:pt x="4355205" y="790199"/>
                  <a:pt x="4363684" y="576469"/>
                  <a:pt x="4363684" y="576469"/>
                </a:cubicBezTo>
                <a:cubicBezTo>
                  <a:pt x="4373623" y="586408"/>
                  <a:pt x="4385881" y="594476"/>
                  <a:pt x="4393501" y="606287"/>
                </a:cubicBezTo>
                <a:cubicBezTo>
                  <a:pt x="4712777" y="1101167"/>
                  <a:pt x="4442844" y="693476"/>
                  <a:pt x="4651919" y="1053548"/>
                </a:cubicBezTo>
                <a:cubicBezTo>
                  <a:pt x="4679607" y="1101232"/>
                  <a:pt x="4700071" y="1156162"/>
                  <a:pt x="4741371" y="1192696"/>
                </a:cubicBezTo>
                <a:cubicBezTo>
                  <a:pt x="4789103" y="1234920"/>
                  <a:pt x="4854014" y="1252331"/>
                  <a:pt x="4910336" y="1282148"/>
                </a:cubicBezTo>
                <a:cubicBezTo>
                  <a:pt x="5115098" y="1150516"/>
                  <a:pt x="5069606" y="1217158"/>
                  <a:pt x="5168753" y="904461"/>
                </a:cubicBezTo>
                <a:cubicBezTo>
                  <a:pt x="5180811" y="866432"/>
                  <a:pt x="5207926" y="758045"/>
                  <a:pt x="5178692" y="785191"/>
                </a:cubicBezTo>
                <a:cubicBezTo>
                  <a:pt x="5062640" y="892953"/>
                  <a:pt x="4984536" y="1035481"/>
                  <a:pt x="4890458" y="1162878"/>
                </a:cubicBezTo>
                <a:cubicBezTo>
                  <a:pt x="4847716" y="1220758"/>
                  <a:pt x="4680161" y="1480098"/>
                  <a:pt x="4592284" y="1560443"/>
                </a:cubicBezTo>
                <a:cubicBezTo>
                  <a:pt x="4517438" y="1628874"/>
                  <a:pt x="4438126" y="1693033"/>
                  <a:pt x="4353745" y="1749287"/>
                </a:cubicBezTo>
                <a:cubicBezTo>
                  <a:pt x="4288395" y="1792854"/>
                  <a:pt x="4219533" y="1833780"/>
                  <a:pt x="4145023" y="1858617"/>
                </a:cubicBezTo>
                <a:cubicBezTo>
                  <a:pt x="4088100" y="1877591"/>
                  <a:pt x="4025754" y="1871870"/>
                  <a:pt x="3966119" y="1878496"/>
                </a:cubicBezTo>
                <a:cubicBezTo>
                  <a:pt x="3952867" y="1828800"/>
                  <a:pt x="3927558" y="1780827"/>
                  <a:pt x="3926362" y="1729409"/>
                </a:cubicBezTo>
                <a:cubicBezTo>
                  <a:pt x="3921148" y="1505237"/>
                  <a:pt x="4035262" y="1098457"/>
                  <a:pt x="4095327" y="934278"/>
                </a:cubicBezTo>
                <a:cubicBezTo>
                  <a:pt x="4134029" y="828492"/>
                  <a:pt x="4182011" y="722448"/>
                  <a:pt x="4254353" y="636104"/>
                </a:cubicBezTo>
                <a:cubicBezTo>
                  <a:pt x="4289573" y="594068"/>
                  <a:pt x="4353744" y="589721"/>
                  <a:pt x="4403440" y="566530"/>
                </a:cubicBezTo>
                <a:cubicBezTo>
                  <a:pt x="4396814" y="609600"/>
                  <a:pt x="4395225" y="653752"/>
                  <a:pt x="4383562" y="695739"/>
                </a:cubicBezTo>
                <a:cubicBezTo>
                  <a:pt x="4378392" y="714352"/>
                  <a:pt x="4366048" y="730541"/>
                  <a:pt x="4353745" y="745435"/>
                </a:cubicBezTo>
                <a:cubicBezTo>
                  <a:pt x="4302929" y="806949"/>
                  <a:pt x="4250103" y="866904"/>
                  <a:pt x="4194719" y="924339"/>
                </a:cubicBezTo>
                <a:cubicBezTo>
                  <a:pt x="4097178" y="1025492"/>
                  <a:pt x="4095945" y="1017395"/>
                  <a:pt x="3985997" y="1083365"/>
                </a:cubicBezTo>
                <a:cubicBezTo>
                  <a:pt x="4098908" y="925287"/>
                  <a:pt x="3955297" y="1118285"/>
                  <a:pt x="4154962" y="894522"/>
                </a:cubicBezTo>
                <a:cubicBezTo>
                  <a:pt x="4309760" y="721041"/>
                  <a:pt x="4612162" y="367748"/>
                  <a:pt x="4612162" y="367748"/>
                </a:cubicBezTo>
                <a:cubicBezTo>
                  <a:pt x="4588237" y="511303"/>
                  <a:pt x="4621904" y="336698"/>
                  <a:pt x="4532649" y="596348"/>
                </a:cubicBezTo>
                <a:cubicBezTo>
                  <a:pt x="4515929" y="644987"/>
                  <a:pt x="4506144" y="695739"/>
                  <a:pt x="4492892" y="745435"/>
                </a:cubicBezTo>
                <a:cubicBezTo>
                  <a:pt x="4556376" y="983499"/>
                  <a:pt x="4529725" y="1264712"/>
                  <a:pt x="4820884" y="1341783"/>
                </a:cubicBezTo>
                <a:cubicBezTo>
                  <a:pt x="4866740" y="1353921"/>
                  <a:pt x="4907023" y="1302026"/>
                  <a:pt x="4950092" y="1282148"/>
                </a:cubicBezTo>
                <a:cubicBezTo>
                  <a:pt x="4956718" y="1268896"/>
                  <a:pt x="4971445" y="1257134"/>
                  <a:pt x="4969971" y="1242391"/>
                </a:cubicBezTo>
                <a:cubicBezTo>
                  <a:pt x="4964534" y="1188022"/>
                  <a:pt x="4956911" y="1131039"/>
                  <a:pt x="4930214" y="1083365"/>
                </a:cubicBezTo>
                <a:cubicBezTo>
                  <a:pt x="4884781" y="1002236"/>
                  <a:pt x="4807778" y="984695"/>
                  <a:pt x="4731432" y="954156"/>
                </a:cubicBezTo>
                <a:cubicBezTo>
                  <a:pt x="4711554" y="960782"/>
                  <a:pt x="4679928" y="954723"/>
                  <a:pt x="4671797" y="974035"/>
                </a:cubicBezTo>
                <a:cubicBezTo>
                  <a:pt x="4649790" y="1026301"/>
                  <a:pt x="4655402" y="1086397"/>
                  <a:pt x="4651919" y="1143000"/>
                </a:cubicBezTo>
                <a:cubicBezTo>
                  <a:pt x="4642143" y="1301863"/>
                  <a:pt x="4638666" y="1461052"/>
                  <a:pt x="4632040" y="1620078"/>
                </a:cubicBezTo>
                <a:cubicBezTo>
                  <a:pt x="4550015" y="1486787"/>
                  <a:pt x="4502572" y="1402255"/>
                  <a:pt x="4393501" y="1272209"/>
                </a:cubicBezTo>
                <a:cubicBezTo>
                  <a:pt x="4360992" y="1233448"/>
                  <a:pt x="4262489" y="1148147"/>
                  <a:pt x="4204658" y="1133061"/>
                </a:cubicBezTo>
                <a:cubicBezTo>
                  <a:pt x="4159663" y="1121323"/>
                  <a:pt x="4111893" y="1126435"/>
                  <a:pt x="4065510" y="1123122"/>
                </a:cubicBezTo>
                <a:cubicBezTo>
                  <a:pt x="4029066" y="1129748"/>
                  <a:pt x="3992909" y="1147791"/>
                  <a:pt x="3956179" y="1143000"/>
                </a:cubicBezTo>
                <a:cubicBezTo>
                  <a:pt x="3843242" y="1128269"/>
                  <a:pt x="3694344" y="980078"/>
                  <a:pt x="3628188" y="934278"/>
                </a:cubicBezTo>
                <a:cubicBezTo>
                  <a:pt x="3570726" y="894497"/>
                  <a:pt x="3508919" y="861391"/>
                  <a:pt x="3449284" y="824948"/>
                </a:cubicBezTo>
                <a:cubicBezTo>
                  <a:pt x="3398350" y="1003210"/>
                  <a:pt x="3459223" y="754859"/>
                  <a:pt x="3459223" y="1113183"/>
                </a:cubicBezTo>
                <a:cubicBezTo>
                  <a:pt x="3459223" y="1160618"/>
                  <a:pt x="3439344" y="1205948"/>
                  <a:pt x="3429405" y="1252330"/>
                </a:cubicBezTo>
                <a:cubicBezTo>
                  <a:pt x="3426092" y="1288774"/>
                  <a:pt x="3411927" y="1325852"/>
                  <a:pt x="3419466" y="1361661"/>
                </a:cubicBezTo>
                <a:cubicBezTo>
                  <a:pt x="3428410" y="1404143"/>
                  <a:pt x="3480047" y="1458993"/>
                  <a:pt x="3518858" y="1480930"/>
                </a:cubicBezTo>
                <a:cubicBezTo>
                  <a:pt x="3695050" y="1580517"/>
                  <a:pt x="3644790" y="1564497"/>
                  <a:pt x="3787214" y="1580322"/>
                </a:cubicBezTo>
                <a:cubicBezTo>
                  <a:pt x="3813718" y="1533939"/>
                  <a:pt x="3848372" y="1491343"/>
                  <a:pt x="3866727" y="1441174"/>
                </a:cubicBezTo>
                <a:cubicBezTo>
                  <a:pt x="3898477" y="1354390"/>
                  <a:pt x="3882389" y="1247871"/>
                  <a:pt x="3936301" y="1172817"/>
                </a:cubicBezTo>
                <a:cubicBezTo>
                  <a:pt x="4056572" y="1005381"/>
                  <a:pt x="4373623" y="735496"/>
                  <a:pt x="4373623" y="735496"/>
                </a:cubicBezTo>
                <a:cubicBezTo>
                  <a:pt x="4395653" y="687031"/>
                  <a:pt x="4543825" y="478670"/>
                  <a:pt x="4443197" y="387626"/>
                </a:cubicBezTo>
                <a:cubicBezTo>
                  <a:pt x="4396583" y="345452"/>
                  <a:pt x="4323927" y="347869"/>
                  <a:pt x="4264292" y="327991"/>
                </a:cubicBezTo>
                <a:cubicBezTo>
                  <a:pt x="4151649" y="341243"/>
                  <a:pt x="4037758" y="346417"/>
                  <a:pt x="3926362" y="367748"/>
                </a:cubicBezTo>
                <a:cubicBezTo>
                  <a:pt x="3881040" y="376427"/>
                  <a:pt x="3840453" y="401490"/>
                  <a:pt x="3797153" y="417443"/>
                </a:cubicBezTo>
                <a:cubicBezTo>
                  <a:pt x="3777492" y="424687"/>
                  <a:pt x="3757048" y="429728"/>
                  <a:pt x="3737519" y="437322"/>
                </a:cubicBezTo>
                <a:cubicBezTo>
                  <a:pt x="3697378" y="452932"/>
                  <a:pt x="3659801" y="475685"/>
                  <a:pt x="3618249" y="487017"/>
                </a:cubicBezTo>
                <a:cubicBezTo>
                  <a:pt x="3549920" y="505652"/>
                  <a:pt x="3479168" y="513877"/>
                  <a:pt x="3409527" y="526774"/>
                </a:cubicBezTo>
                <a:cubicBezTo>
                  <a:pt x="3389711" y="530444"/>
                  <a:pt x="3370045" y="536713"/>
                  <a:pt x="3349892" y="536713"/>
                </a:cubicBezTo>
                <a:cubicBezTo>
                  <a:pt x="3332999" y="536713"/>
                  <a:pt x="3383023" y="530087"/>
                  <a:pt x="3399588" y="526774"/>
                </a:cubicBezTo>
                <a:cubicBezTo>
                  <a:pt x="3408450" y="509049"/>
                  <a:pt x="3431660" y="469815"/>
                  <a:pt x="3429405" y="447261"/>
                </a:cubicBezTo>
                <a:cubicBezTo>
                  <a:pt x="3427320" y="426411"/>
                  <a:pt x="3391559" y="376846"/>
                  <a:pt x="3409527" y="387626"/>
                </a:cubicBezTo>
                <a:cubicBezTo>
                  <a:pt x="3640003" y="525911"/>
                  <a:pt x="3402508" y="512848"/>
                  <a:pt x="3697762" y="566530"/>
                </a:cubicBezTo>
                <a:cubicBezTo>
                  <a:pt x="3786013" y="582576"/>
                  <a:pt x="3966119" y="586409"/>
                  <a:pt x="3966119" y="586409"/>
                </a:cubicBezTo>
                <a:cubicBezTo>
                  <a:pt x="4012501" y="576470"/>
                  <a:pt x="4060422" y="572055"/>
                  <a:pt x="4105266" y="556591"/>
                </a:cubicBezTo>
                <a:cubicBezTo>
                  <a:pt x="4272857" y="498801"/>
                  <a:pt x="4213444" y="501834"/>
                  <a:pt x="4333866" y="437322"/>
                </a:cubicBezTo>
                <a:cubicBezTo>
                  <a:pt x="4399168" y="402339"/>
                  <a:pt x="4466388" y="371061"/>
                  <a:pt x="4532649" y="337930"/>
                </a:cubicBezTo>
                <a:cubicBezTo>
                  <a:pt x="4582345" y="344556"/>
                  <a:pt x="4636893" y="335388"/>
                  <a:pt x="4681736" y="357809"/>
                </a:cubicBezTo>
                <a:cubicBezTo>
                  <a:pt x="4755628" y="394755"/>
                  <a:pt x="4824660" y="558936"/>
                  <a:pt x="4850701" y="616226"/>
                </a:cubicBezTo>
                <a:cubicBezTo>
                  <a:pt x="4864776" y="647191"/>
                  <a:pt x="4952038" y="871520"/>
                  <a:pt x="4979910" y="914400"/>
                </a:cubicBezTo>
                <a:cubicBezTo>
                  <a:pt x="4997784" y="941899"/>
                  <a:pt x="5026293" y="960783"/>
                  <a:pt x="5049484" y="983974"/>
                </a:cubicBezTo>
                <a:cubicBezTo>
                  <a:pt x="5119813" y="869689"/>
                  <a:pt x="5162320" y="781304"/>
                  <a:pt x="5278084" y="695739"/>
                </a:cubicBezTo>
                <a:cubicBezTo>
                  <a:pt x="5299564" y="679862"/>
                  <a:pt x="5331093" y="689113"/>
                  <a:pt x="5357597" y="685800"/>
                </a:cubicBezTo>
                <a:cubicBezTo>
                  <a:pt x="5415633" y="772855"/>
                  <a:pt x="5414194" y="751753"/>
                  <a:pt x="5417232" y="894522"/>
                </a:cubicBezTo>
                <a:cubicBezTo>
                  <a:pt x="5422213" y="1128632"/>
                  <a:pt x="5396941" y="1316904"/>
                  <a:pt x="5377475" y="1550504"/>
                </a:cubicBezTo>
                <a:cubicBezTo>
                  <a:pt x="5364379" y="1707658"/>
                  <a:pt x="5405441" y="1661224"/>
                  <a:pt x="5327779" y="1719469"/>
                </a:cubicBezTo>
                <a:cubicBezTo>
                  <a:pt x="5288023" y="1659834"/>
                  <a:pt x="5244623" y="1602474"/>
                  <a:pt x="5208510" y="1540565"/>
                </a:cubicBezTo>
                <a:cubicBezTo>
                  <a:pt x="5090222" y="1337785"/>
                  <a:pt x="5064184" y="1191837"/>
                  <a:pt x="4870579" y="1053548"/>
                </a:cubicBezTo>
                <a:cubicBezTo>
                  <a:pt x="4843485" y="1034195"/>
                  <a:pt x="4804318" y="1046922"/>
                  <a:pt x="4771188" y="1043609"/>
                </a:cubicBezTo>
                <a:cubicBezTo>
                  <a:pt x="4731432" y="1053548"/>
                  <a:pt x="4691283" y="1062031"/>
                  <a:pt x="4651919" y="1073426"/>
                </a:cubicBezTo>
                <a:cubicBezTo>
                  <a:pt x="4565348" y="1098486"/>
                  <a:pt x="4481569" y="1133794"/>
                  <a:pt x="4393501" y="1152939"/>
                </a:cubicBezTo>
                <a:cubicBezTo>
                  <a:pt x="4328430" y="1167085"/>
                  <a:pt x="4260980" y="1166191"/>
                  <a:pt x="4194719" y="1172817"/>
                </a:cubicBezTo>
                <a:cubicBezTo>
                  <a:pt x="4068823" y="1133061"/>
                  <a:pt x="3933408" y="1115892"/>
                  <a:pt x="3817032" y="1053548"/>
                </a:cubicBezTo>
                <a:cubicBezTo>
                  <a:pt x="3669605" y="974569"/>
                  <a:pt x="3631726" y="850133"/>
                  <a:pt x="3548675" y="725556"/>
                </a:cubicBezTo>
                <a:cubicBezTo>
                  <a:pt x="3514491" y="674280"/>
                  <a:pt x="3489405" y="612410"/>
                  <a:pt x="3439345" y="576469"/>
                </a:cubicBezTo>
                <a:cubicBezTo>
                  <a:pt x="3356264" y="516821"/>
                  <a:pt x="3253814" y="490330"/>
                  <a:pt x="3161049" y="447261"/>
                </a:cubicBezTo>
                <a:cubicBezTo>
                  <a:pt x="3074910" y="530087"/>
                  <a:pt x="2980830" y="605377"/>
                  <a:pt x="2902632" y="695739"/>
                </a:cubicBezTo>
                <a:cubicBezTo>
                  <a:pt x="2782552" y="834499"/>
                  <a:pt x="2757057" y="975813"/>
                  <a:pt x="2594519" y="1053548"/>
                </a:cubicBezTo>
                <a:cubicBezTo>
                  <a:pt x="2561103" y="1069530"/>
                  <a:pt x="2521632" y="1066800"/>
                  <a:pt x="2485188" y="1073426"/>
                </a:cubicBezTo>
                <a:cubicBezTo>
                  <a:pt x="2471936" y="1066800"/>
                  <a:pt x="2455541" y="1064379"/>
                  <a:pt x="2445432" y="1053548"/>
                </a:cubicBezTo>
                <a:cubicBezTo>
                  <a:pt x="2408356" y="1013824"/>
                  <a:pt x="2372590" y="971749"/>
                  <a:pt x="2346040" y="924339"/>
                </a:cubicBezTo>
                <a:cubicBezTo>
                  <a:pt x="2303969" y="849212"/>
                  <a:pt x="2276462" y="644029"/>
                  <a:pt x="2266527" y="586409"/>
                </a:cubicBezTo>
                <a:cubicBezTo>
                  <a:pt x="2262547" y="563323"/>
                  <a:pt x="2259901" y="540026"/>
                  <a:pt x="2256588" y="516835"/>
                </a:cubicBezTo>
                <a:cubicBezTo>
                  <a:pt x="2302971" y="483704"/>
                  <a:pt x="2342612" y="438102"/>
                  <a:pt x="2395736" y="417443"/>
                </a:cubicBezTo>
                <a:cubicBezTo>
                  <a:pt x="2464781" y="390592"/>
                  <a:pt x="2541222" y="389241"/>
                  <a:pt x="2614397" y="377687"/>
                </a:cubicBezTo>
                <a:cubicBezTo>
                  <a:pt x="2753111" y="355785"/>
                  <a:pt x="2792698" y="356604"/>
                  <a:pt x="2932449" y="347869"/>
                </a:cubicBezTo>
                <a:cubicBezTo>
                  <a:pt x="3064971" y="361121"/>
                  <a:pt x="3198905" y="364214"/>
                  <a:pt x="3330014" y="387626"/>
                </a:cubicBezTo>
                <a:cubicBezTo>
                  <a:pt x="3385746" y="397578"/>
                  <a:pt x="3435519" y="428806"/>
                  <a:pt x="3489040" y="447261"/>
                </a:cubicBezTo>
                <a:cubicBezTo>
                  <a:pt x="3625645" y="494366"/>
                  <a:pt x="3591459" y="484338"/>
                  <a:pt x="3717640" y="496956"/>
                </a:cubicBezTo>
                <a:cubicBezTo>
                  <a:pt x="3740732" y="381497"/>
                  <a:pt x="3741458" y="446198"/>
                  <a:pt x="3588432" y="288235"/>
                </a:cubicBezTo>
                <a:cubicBezTo>
                  <a:pt x="3462283" y="158017"/>
                  <a:pt x="3446171" y="149980"/>
                  <a:pt x="3330014" y="59635"/>
                </a:cubicBezTo>
                <a:cubicBezTo>
                  <a:pt x="3306823" y="69574"/>
                  <a:pt x="3279298" y="72689"/>
                  <a:pt x="3260440" y="89452"/>
                </a:cubicBezTo>
                <a:cubicBezTo>
                  <a:pt x="3247105" y="101305"/>
                  <a:pt x="3243495" y="121549"/>
                  <a:pt x="3240562" y="139148"/>
                </a:cubicBezTo>
                <a:cubicBezTo>
                  <a:pt x="3233461" y="181757"/>
                  <a:pt x="3234718" y="225354"/>
                  <a:pt x="3230623" y="268356"/>
                </a:cubicBezTo>
                <a:cubicBezTo>
                  <a:pt x="3228091" y="294946"/>
                  <a:pt x="3224293" y="321403"/>
                  <a:pt x="3220684" y="347869"/>
                </a:cubicBezTo>
                <a:cubicBezTo>
                  <a:pt x="3205819" y="456880"/>
                  <a:pt x="3204884" y="480638"/>
                  <a:pt x="3180927" y="576469"/>
                </a:cubicBezTo>
                <a:cubicBezTo>
                  <a:pt x="3178386" y="586633"/>
                  <a:pt x="3174301" y="596348"/>
                  <a:pt x="3170988" y="606287"/>
                </a:cubicBezTo>
                <a:cubicBezTo>
                  <a:pt x="3157736" y="602974"/>
                  <a:pt x="3142598" y="603925"/>
                  <a:pt x="3131232" y="596348"/>
                </a:cubicBezTo>
                <a:cubicBezTo>
                  <a:pt x="3121293" y="589722"/>
                  <a:pt x="3119000" y="575707"/>
                  <a:pt x="3111353" y="566530"/>
                </a:cubicBezTo>
                <a:cubicBezTo>
                  <a:pt x="3102355" y="555732"/>
                  <a:pt x="3090991" y="547113"/>
                  <a:pt x="3081536" y="536713"/>
                </a:cubicBezTo>
                <a:cubicBezTo>
                  <a:pt x="3044807" y="496311"/>
                  <a:pt x="3011263" y="446025"/>
                  <a:pt x="2962266" y="417443"/>
                </a:cubicBezTo>
                <a:cubicBezTo>
                  <a:pt x="2940472" y="404730"/>
                  <a:pt x="2916242" y="396683"/>
                  <a:pt x="2892692" y="387626"/>
                </a:cubicBezTo>
                <a:cubicBezTo>
                  <a:pt x="2799367" y="351732"/>
                  <a:pt x="2740408" y="350100"/>
                  <a:pt x="2624336" y="327991"/>
                </a:cubicBezTo>
                <a:cubicBezTo>
                  <a:pt x="2568014" y="334617"/>
                  <a:pt x="2510539" y="334734"/>
                  <a:pt x="2455371" y="347869"/>
                </a:cubicBezTo>
                <a:cubicBezTo>
                  <a:pt x="2439256" y="351706"/>
                  <a:pt x="2418337" y="361347"/>
                  <a:pt x="2415614" y="377687"/>
                </a:cubicBezTo>
                <a:cubicBezTo>
                  <a:pt x="2413303" y="391552"/>
                  <a:pt x="2435493" y="397565"/>
                  <a:pt x="2445432" y="407504"/>
                </a:cubicBezTo>
                <a:cubicBezTo>
                  <a:pt x="2551449" y="404191"/>
                  <a:pt x="2658306" y="411284"/>
                  <a:pt x="2763484" y="397565"/>
                </a:cubicBezTo>
                <a:cubicBezTo>
                  <a:pt x="2882411" y="382053"/>
                  <a:pt x="3006295" y="278802"/>
                  <a:pt x="3101414" y="228600"/>
                </a:cubicBezTo>
                <a:cubicBezTo>
                  <a:pt x="3217206" y="167488"/>
                  <a:pt x="3217469" y="169768"/>
                  <a:pt x="3300197" y="149087"/>
                </a:cubicBezTo>
                <a:cubicBezTo>
                  <a:pt x="3290258" y="165652"/>
                  <a:pt x="3284039" y="185123"/>
                  <a:pt x="3270379" y="198783"/>
                </a:cubicBezTo>
                <a:cubicBezTo>
                  <a:pt x="3256719" y="212443"/>
                  <a:pt x="3236982" y="218229"/>
                  <a:pt x="3220684" y="228600"/>
                </a:cubicBezTo>
                <a:cubicBezTo>
                  <a:pt x="3200528" y="241426"/>
                  <a:pt x="3182417" y="257672"/>
                  <a:pt x="3161049" y="268356"/>
                </a:cubicBezTo>
                <a:cubicBezTo>
                  <a:pt x="3135731" y="281015"/>
                  <a:pt x="3107711" y="287396"/>
                  <a:pt x="3081536" y="298174"/>
                </a:cubicBezTo>
                <a:cubicBezTo>
                  <a:pt x="3051364" y="310598"/>
                  <a:pt x="3021608" y="324036"/>
                  <a:pt x="2992084" y="337930"/>
                </a:cubicBezTo>
                <a:cubicBezTo>
                  <a:pt x="2965272" y="350548"/>
                  <a:pt x="2939476" y="365269"/>
                  <a:pt x="2912571" y="377687"/>
                </a:cubicBezTo>
                <a:cubicBezTo>
                  <a:pt x="2853318" y="405035"/>
                  <a:pt x="2792499" y="428960"/>
                  <a:pt x="2733666" y="457200"/>
                </a:cubicBezTo>
                <a:cubicBezTo>
                  <a:pt x="2709586" y="468758"/>
                  <a:pt x="2688297" y="485660"/>
                  <a:pt x="2664092" y="496956"/>
                </a:cubicBezTo>
                <a:cubicBezTo>
                  <a:pt x="2638441" y="508927"/>
                  <a:pt x="2609897" y="514115"/>
                  <a:pt x="2584579" y="526774"/>
                </a:cubicBezTo>
                <a:cubicBezTo>
                  <a:pt x="2465343" y="586393"/>
                  <a:pt x="2564253" y="599734"/>
                  <a:pt x="2346040" y="636104"/>
                </a:cubicBezTo>
                <a:cubicBezTo>
                  <a:pt x="2174382" y="664715"/>
                  <a:pt x="2266997" y="653469"/>
                  <a:pt x="2067745" y="665922"/>
                </a:cubicBezTo>
                <a:cubicBezTo>
                  <a:pt x="2080997" y="682487"/>
                  <a:pt x="2090936" y="702365"/>
                  <a:pt x="2107501" y="715617"/>
                </a:cubicBezTo>
                <a:cubicBezTo>
                  <a:pt x="2124856" y="729501"/>
                  <a:pt x="2148644" y="733107"/>
                  <a:pt x="2167136" y="745435"/>
                </a:cubicBezTo>
                <a:cubicBezTo>
                  <a:pt x="2198566" y="766389"/>
                  <a:pt x="2227907" y="790426"/>
                  <a:pt x="2256588" y="815009"/>
                </a:cubicBezTo>
                <a:cubicBezTo>
                  <a:pt x="2274375" y="830255"/>
                  <a:pt x="2306284" y="864704"/>
                  <a:pt x="2306284" y="864704"/>
                </a:cubicBezTo>
                <a:cubicBezTo>
                  <a:pt x="2299658" y="841513"/>
                  <a:pt x="2294648" y="817797"/>
                  <a:pt x="2286405" y="795130"/>
                </a:cubicBezTo>
                <a:cubicBezTo>
                  <a:pt x="2268114" y="744829"/>
                  <a:pt x="2226771" y="646043"/>
                  <a:pt x="2226771" y="646043"/>
                </a:cubicBezTo>
                <a:cubicBezTo>
                  <a:pt x="2240023" y="586408"/>
                  <a:pt x="2246346" y="524799"/>
                  <a:pt x="2266527" y="467139"/>
                </a:cubicBezTo>
                <a:cubicBezTo>
                  <a:pt x="2270473" y="455864"/>
                  <a:pt x="2286625" y="454204"/>
                  <a:pt x="2296345" y="447261"/>
                </a:cubicBezTo>
                <a:cubicBezTo>
                  <a:pt x="2353317" y="406566"/>
                  <a:pt x="2316083" y="421447"/>
                  <a:pt x="2385797" y="407504"/>
                </a:cubicBezTo>
                <a:cubicBezTo>
                  <a:pt x="2402362" y="400878"/>
                  <a:pt x="2417997" y="391125"/>
                  <a:pt x="2435492" y="387626"/>
                </a:cubicBezTo>
                <a:cubicBezTo>
                  <a:pt x="2484360" y="377853"/>
                  <a:pt x="2698877" y="368576"/>
                  <a:pt x="2713788" y="367748"/>
                </a:cubicBezTo>
                <a:cubicBezTo>
                  <a:pt x="2753545" y="374374"/>
                  <a:pt x="2793536" y="379722"/>
                  <a:pt x="2833058" y="387626"/>
                </a:cubicBezTo>
                <a:cubicBezTo>
                  <a:pt x="2876401" y="396294"/>
                  <a:pt x="2918994" y="408428"/>
                  <a:pt x="2962266" y="417443"/>
                </a:cubicBezTo>
                <a:cubicBezTo>
                  <a:pt x="2998529" y="424998"/>
                  <a:pt x="3035153" y="430696"/>
                  <a:pt x="3071597" y="437322"/>
                </a:cubicBezTo>
                <a:cubicBezTo>
                  <a:pt x="3098101" y="434009"/>
                  <a:pt x="3126008" y="436511"/>
                  <a:pt x="3151110" y="427383"/>
                </a:cubicBezTo>
                <a:cubicBezTo>
                  <a:pt x="3232440" y="397808"/>
                  <a:pt x="3125970" y="350208"/>
                  <a:pt x="3101414" y="337930"/>
                </a:cubicBezTo>
                <a:cubicBezTo>
                  <a:pt x="3083389" y="328918"/>
                  <a:pt x="3061697" y="331055"/>
                  <a:pt x="3041779" y="327991"/>
                </a:cubicBezTo>
                <a:cubicBezTo>
                  <a:pt x="3018625" y="324429"/>
                  <a:pt x="2995396" y="321365"/>
                  <a:pt x="2972205" y="318052"/>
                </a:cubicBezTo>
                <a:cubicBezTo>
                  <a:pt x="2879440" y="327991"/>
                  <a:pt x="2785662" y="330967"/>
                  <a:pt x="2693910" y="347869"/>
                </a:cubicBezTo>
                <a:cubicBezTo>
                  <a:pt x="2556308" y="373217"/>
                  <a:pt x="2411288" y="542667"/>
                  <a:pt x="2336101" y="606287"/>
                </a:cubicBezTo>
                <a:cubicBezTo>
                  <a:pt x="2302971" y="685800"/>
                  <a:pt x="2256504" y="760992"/>
                  <a:pt x="2236710" y="844826"/>
                </a:cubicBezTo>
                <a:cubicBezTo>
                  <a:pt x="2147576" y="1222334"/>
                  <a:pt x="2158764" y="1374964"/>
                  <a:pt x="2187014" y="1749287"/>
                </a:cubicBezTo>
                <a:cubicBezTo>
                  <a:pt x="2188937" y="1774773"/>
                  <a:pt x="2213804" y="1885835"/>
                  <a:pt x="2226771" y="1918252"/>
                </a:cubicBezTo>
                <a:cubicBezTo>
                  <a:pt x="2231207" y="1929343"/>
                  <a:pt x="2240023" y="1938130"/>
                  <a:pt x="2246649" y="1948069"/>
                </a:cubicBezTo>
                <a:cubicBezTo>
                  <a:pt x="2319326" y="1875392"/>
                  <a:pt x="2297890" y="1912213"/>
                  <a:pt x="2256588" y="1719469"/>
                </a:cubicBezTo>
                <a:cubicBezTo>
                  <a:pt x="2247007" y="1674757"/>
                  <a:pt x="2184310" y="1591623"/>
                  <a:pt x="2157197" y="1560443"/>
                </a:cubicBezTo>
                <a:cubicBezTo>
                  <a:pt x="2112591" y="1509146"/>
                  <a:pt x="2070419" y="1454697"/>
                  <a:pt x="2018049" y="1411356"/>
                </a:cubicBezTo>
                <a:cubicBezTo>
                  <a:pt x="1927917" y="1336764"/>
                  <a:pt x="1896131" y="1330960"/>
                  <a:pt x="1809327" y="1302026"/>
                </a:cubicBezTo>
                <a:cubicBezTo>
                  <a:pt x="1786136" y="1305339"/>
                  <a:pt x="1761161" y="1302450"/>
                  <a:pt x="1739753" y="1311965"/>
                </a:cubicBezTo>
                <a:cubicBezTo>
                  <a:pt x="1728837" y="1316817"/>
                  <a:pt x="1719130" y="1329861"/>
                  <a:pt x="1719875" y="1341783"/>
                </a:cubicBezTo>
                <a:cubicBezTo>
                  <a:pt x="1726921" y="1454521"/>
                  <a:pt x="1758501" y="1517497"/>
                  <a:pt x="1859023" y="1580322"/>
                </a:cubicBezTo>
                <a:cubicBezTo>
                  <a:pt x="1885527" y="1596887"/>
                  <a:pt x="1912780" y="1612310"/>
                  <a:pt x="1938536" y="1630017"/>
                </a:cubicBezTo>
                <a:cubicBezTo>
                  <a:pt x="1965837" y="1648786"/>
                  <a:pt x="1987968" y="1675768"/>
                  <a:pt x="2018049" y="1689652"/>
                </a:cubicBezTo>
                <a:cubicBezTo>
                  <a:pt x="2354099" y="1844753"/>
                  <a:pt x="2364452" y="1815014"/>
                  <a:pt x="2763484" y="1878496"/>
                </a:cubicBezTo>
                <a:cubicBezTo>
                  <a:pt x="3000568" y="1821269"/>
                  <a:pt x="3036773" y="1858161"/>
                  <a:pt x="3180927" y="1699591"/>
                </a:cubicBezTo>
                <a:cubicBezTo>
                  <a:pt x="3209984" y="1667628"/>
                  <a:pt x="3227310" y="1626704"/>
                  <a:pt x="3250501" y="1590261"/>
                </a:cubicBezTo>
                <a:cubicBezTo>
                  <a:pt x="3253814" y="1573696"/>
                  <a:pt x="3256775" y="1557056"/>
                  <a:pt x="3260440" y="1540565"/>
                </a:cubicBezTo>
                <a:cubicBezTo>
                  <a:pt x="3263403" y="1527230"/>
                  <a:pt x="3261993" y="1490027"/>
                  <a:pt x="3270379" y="1500809"/>
                </a:cubicBezTo>
                <a:cubicBezTo>
                  <a:pt x="3299502" y="1538252"/>
                  <a:pt x="3312628" y="1585883"/>
                  <a:pt x="3330014" y="1630017"/>
                </a:cubicBezTo>
                <a:cubicBezTo>
                  <a:pt x="3355745" y="1695334"/>
                  <a:pt x="3377752" y="1762080"/>
                  <a:pt x="3399588" y="1828800"/>
                </a:cubicBezTo>
                <a:cubicBezTo>
                  <a:pt x="3526453" y="2216443"/>
                  <a:pt x="3436163" y="2074810"/>
                  <a:pt x="3558614" y="2246243"/>
                </a:cubicBezTo>
                <a:cubicBezTo>
                  <a:pt x="3595392" y="2131824"/>
                  <a:pt x="3684424" y="1882668"/>
                  <a:pt x="3697762" y="1749287"/>
                </a:cubicBezTo>
                <a:cubicBezTo>
                  <a:pt x="3700480" y="1722103"/>
                  <a:pt x="3684510" y="1696278"/>
                  <a:pt x="3677884" y="1669774"/>
                </a:cubicBezTo>
                <a:cubicBezTo>
                  <a:pt x="3624875" y="1683026"/>
                  <a:pt x="3570465" y="1691580"/>
                  <a:pt x="3518858" y="1709530"/>
                </a:cubicBezTo>
                <a:cubicBezTo>
                  <a:pt x="3493630" y="1718305"/>
                  <a:pt x="3469804" y="1732187"/>
                  <a:pt x="3449284" y="1749287"/>
                </a:cubicBezTo>
                <a:cubicBezTo>
                  <a:pt x="3398947" y="1791235"/>
                  <a:pt x="3343145" y="1907696"/>
                  <a:pt x="3320075" y="1948069"/>
                </a:cubicBezTo>
                <a:cubicBezTo>
                  <a:pt x="3314502" y="1967575"/>
                  <a:pt x="3287584" y="2051876"/>
                  <a:pt x="3290258" y="2077278"/>
                </a:cubicBezTo>
                <a:cubicBezTo>
                  <a:pt x="3294885" y="2121237"/>
                  <a:pt x="3285559" y="2178874"/>
                  <a:pt x="3320075" y="2206487"/>
                </a:cubicBezTo>
                <a:cubicBezTo>
                  <a:pt x="3364734" y="2242215"/>
                  <a:pt x="3432718" y="2226365"/>
                  <a:pt x="3489040" y="2236304"/>
                </a:cubicBezTo>
                <a:cubicBezTo>
                  <a:pt x="3579343" y="2197603"/>
                  <a:pt x="3704394" y="2147233"/>
                  <a:pt x="3787214" y="2097156"/>
                </a:cubicBezTo>
                <a:cubicBezTo>
                  <a:pt x="3879212" y="2041529"/>
                  <a:pt x="4160519" y="1894930"/>
                  <a:pt x="4055571" y="1918252"/>
                </a:cubicBezTo>
                <a:cubicBezTo>
                  <a:pt x="3864656" y="1960677"/>
                  <a:pt x="3809916" y="1974633"/>
                  <a:pt x="3538736" y="2007704"/>
                </a:cubicBezTo>
                <a:cubicBezTo>
                  <a:pt x="3410099" y="2023392"/>
                  <a:pt x="3279945" y="2023552"/>
                  <a:pt x="3151110" y="2037522"/>
                </a:cubicBezTo>
                <a:cubicBezTo>
                  <a:pt x="3004844" y="2053382"/>
                  <a:pt x="2713788" y="2097156"/>
                  <a:pt x="2713788" y="2097156"/>
                </a:cubicBezTo>
                <a:cubicBezTo>
                  <a:pt x="2664092" y="2093843"/>
                  <a:pt x="2612195" y="2102215"/>
                  <a:pt x="2564701" y="2087217"/>
                </a:cubicBezTo>
                <a:cubicBezTo>
                  <a:pt x="2544472" y="2080829"/>
                  <a:pt x="2505377" y="2045713"/>
                  <a:pt x="2524945" y="2037522"/>
                </a:cubicBezTo>
                <a:cubicBezTo>
                  <a:pt x="2673974" y="1975138"/>
                  <a:pt x="2992084" y="1908313"/>
                  <a:pt x="2992084" y="1908313"/>
                </a:cubicBezTo>
                <a:cubicBezTo>
                  <a:pt x="3031840" y="1878496"/>
                  <a:pt x="3078337" y="1856004"/>
                  <a:pt x="3111353" y="1818861"/>
                </a:cubicBezTo>
                <a:cubicBezTo>
                  <a:pt x="3191983" y="1728151"/>
                  <a:pt x="3207051" y="1673311"/>
                  <a:pt x="3260440" y="1590261"/>
                </a:cubicBezTo>
                <a:cubicBezTo>
                  <a:pt x="3279819" y="1560117"/>
                  <a:pt x="3295969" y="1527325"/>
                  <a:pt x="3320075" y="1500809"/>
                </a:cubicBezTo>
                <a:cubicBezTo>
                  <a:pt x="3335362" y="1483993"/>
                  <a:pt x="3379281" y="1476068"/>
                  <a:pt x="3399588" y="1470991"/>
                </a:cubicBezTo>
                <a:cubicBezTo>
                  <a:pt x="3439345" y="1474304"/>
                  <a:pt x="3479571" y="1473997"/>
                  <a:pt x="3518858" y="1480930"/>
                </a:cubicBezTo>
                <a:cubicBezTo>
                  <a:pt x="3536428" y="1484031"/>
                  <a:pt x="3585862" y="1505136"/>
                  <a:pt x="3568553" y="1500809"/>
                </a:cubicBezTo>
                <a:cubicBezTo>
                  <a:pt x="3313148" y="1436959"/>
                  <a:pt x="3673882" y="1503454"/>
                  <a:pt x="3359832" y="1451113"/>
                </a:cubicBezTo>
                <a:cubicBezTo>
                  <a:pt x="3204119" y="1464365"/>
                  <a:pt x="3046904" y="1465551"/>
                  <a:pt x="2892692" y="1490869"/>
                </a:cubicBezTo>
                <a:cubicBezTo>
                  <a:pt x="2826538" y="1501730"/>
                  <a:pt x="2702208" y="1556887"/>
                  <a:pt x="2624336" y="1590261"/>
                </a:cubicBezTo>
                <a:cubicBezTo>
                  <a:pt x="2634275" y="1593574"/>
                  <a:pt x="2643676" y="1600200"/>
                  <a:pt x="2654153" y="1600200"/>
                </a:cubicBezTo>
                <a:cubicBezTo>
                  <a:pt x="2875977" y="1600200"/>
                  <a:pt x="2823334" y="1600709"/>
                  <a:pt x="3021901" y="1530626"/>
                </a:cubicBezTo>
                <a:cubicBezTo>
                  <a:pt x="3960903" y="668054"/>
                  <a:pt x="3495664" y="812671"/>
                  <a:pt x="4214597" y="685800"/>
                </a:cubicBezTo>
                <a:cubicBezTo>
                  <a:pt x="4280858" y="748748"/>
                  <a:pt x="4358543" y="801528"/>
                  <a:pt x="4413379" y="874643"/>
                </a:cubicBezTo>
                <a:cubicBezTo>
                  <a:pt x="4479218" y="962428"/>
                  <a:pt x="4522333" y="1065237"/>
                  <a:pt x="4572405" y="1162878"/>
                </a:cubicBezTo>
                <a:cubicBezTo>
                  <a:pt x="4588688" y="1194629"/>
                  <a:pt x="4600076" y="1228696"/>
                  <a:pt x="4612162" y="1262269"/>
                </a:cubicBezTo>
                <a:cubicBezTo>
                  <a:pt x="4656357" y="1385033"/>
                  <a:pt x="4651714" y="1370780"/>
                  <a:pt x="4671797" y="1451113"/>
                </a:cubicBezTo>
                <a:cubicBezTo>
                  <a:pt x="4728061" y="1338582"/>
                  <a:pt x="4687405" y="1429639"/>
                  <a:pt x="4731432" y="1172817"/>
                </a:cubicBezTo>
                <a:cubicBezTo>
                  <a:pt x="4737691" y="1136309"/>
                  <a:pt x="4751310" y="1063487"/>
                  <a:pt x="4751310" y="1063487"/>
                </a:cubicBezTo>
                <a:cubicBezTo>
                  <a:pt x="4777699" y="720427"/>
                  <a:pt x="4741458" y="1148872"/>
                  <a:pt x="4781127" y="805069"/>
                </a:cubicBezTo>
                <a:cubicBezTo>
                  <a:pt x="4801672" y="627014"/>
                  <a:pt x="4776953" y="726551"/>
                  <a:pt x="4810945" y="556591"/>
                </a:cubicBezTo>
                <a:cubicBezTo>
                  <a:pt x="4820888" y="506876"/>
                  <a:pt x="4823106" y="387141"/>
                  <a:pt x="4880519" y="337930"/>
                </a:cubicBezTo>
                <a:cubicBezTo>
                  <a:pt x="4891768" y="328288"/>
                  <a:pt x="4907023" y="324678"/>
                  <a:pt x="4920275" y="318052"/>
                </a:cubicBezTo>
                <a:cubicBezTo>
                  <a:pt x="4950092" y="327991"/>
                  <a:pt x="4983289" y="330873"/>
                  <a:pt x="5009727" y="347869"/>
                </a:cubicBezTo>
                <a:cubicBezTo>
                  <a:pt x="5038898" y="366622"/>
                  <a:pt x="5085423" y="448420"/>
                  <a:pt x="5099179" y="477078"/>
                </a:cubicBezTo>
                <a:cubicBezTo>
                  <a:pt x="5127419" y="535911"/>
                  <a:pt x="5154830" y="595243"/>
                  <a:pt x="5178692" y="655983"/>
                </a:cubicBezTo>
                <a:cubicBezTo>
                  <a:pt x="5191340" y="688177"/>
                  <a:pt x="5197572" y="722560"/>
                  <a:pt x="5208510" y="755374"/>
                </a:cubicBezTo>
                <a:cubicBezTo>
                  <a:pt x="5230710" y="821973"/>
                  <a:pt x="5253702" y="888324"/>
                  <a:pt x="5278084" y="954156"/>
                </a:cubicBezTo>
                <a:cubicBezTo>
                  <a:pt x="5286847" y="977817"/>
                  <a:pt x="5298756" y="1000214"/>
                  <a:pt x="5307901" y="1023730"/>
                </a:cubicBezTo>
                <a:cubicBezTo>
                  <a:pt x="5354696" y="1144059"/>
                  <a:pt x="5309936" y="1120487"/>
                  <a:pt x="5377475" y="1143000"/>
                </a:cubicBezTo>
                <a:cubicBezTo>
                  <a:pt x="5380788" y="1123122"/>
                  <a:pt x="5387883" y="1103512"/>
                  <a:pt x="5387414" y="1083365"/>
                </a:cubicBezTo>
                <a:cubicBezTo>
                  <a:pt x="5381018" y="808337"/>
                  <a:pt x="5379515" y="811453"/>
                  <a:pt x="5357597" y="636104"/>
                </a:cubicBezTo>
                <a:cubicBezTo>
                  <a:pt x="5360910" y="596348"/>
                  <a:pt x="5339327" y="545044"/>
                  <a:pt x="5367536" y="516835"/>
                </a:cubicBezTo>
                <a:cubicBezTo>
                  <a:pt x="5386423" y="497948"/>
                  <a:pt x="5417691" y="538251"/>
                  <a:pt x="5437110" y="556591"/>
                </a:cubicBezTo>
                <a:cubicBezTo>
                  <a:pt x="5478127" y="595330"/>
                  <a:pt x="5513256" y="640172"/>
                  <a:pt x="5546440" y="685800"/>
                </a:cubicBezTo>
                <a:cubicBezTo>
                  <a:pt x="5619403" y="786125"/>
                  <a:pt x="5683058" y="892969"/>
                  <a:pt x="5755162" y="993913"/>
                </a:cubicBezTo>
                <a:cubicBezTo>
                  <a:pt x="5771727" y="1017104"/>
                  <a:pt x="5785600" y="1042478"/>
                  <a:pt x="5804858" y="1063487"/>
                </a:cubicBezTo>
                <a:cubicBezTo>
                  <a:pt x="5837141" y="1098705"/>
                  <a:pt x="5879504" y="1126267"/>
                  <a:pt x="5924127" y="1143000"/>
                </a:cubicBezTo>
                <a:cubicBezTo>
                  <a:pt x="5956514" y="1155145"/>
                  <a:pt x="6057638" y="1167131"/>
                  <a:pt x="6023519" y="1172817"/>
                </a:cubicBezTo>
                <a:cubicBezTo>
                  <a:pt x="5951549" y="1184812"/>
                  <a:pt x="5877745" y="1166191"/>
                  <a:pt x="5804858" y="1162878"/>
                </a:cubicBezTo>
                <a:lnTo>
                  <a:pt x="5456988" y="1182756"/>
                </a:lnTo>
                <a:cubicBezTo>
                  <a:pt x="5029906" y="1209449"/>
                  <a:pt x="5146504" y="1198896"/>
                  <a:pt x="4910336" y="1222513"/>
                </a:cubicBezTo>
                <a:cubicBezTo>
                  <a:pt x="4897084" y="1225826"/>
                  <a:pt x="4863802" y="1244312"/>
                  <a:pt x="4870579" y="1232452"/>
                </a:cubicBezTo>
                <a:cubicBezTo>
                  <a:pt x="4898836" y="1183001"/>
                  <a:pt x="4956275" y="1142559"/>
                  <a:pt x="5009727" y="1123122"/>
                </a:cubicBezTo>
                <a:cubicBezTo>
                  <a:pt x="5041684" y="1111501"/>
                  <a:pt x="5200460" y="1059522"/>
                  <a:pt x="5258205" y="1053548"/>
                </a:cubicBezTo>
                <a:cubicBezTo>
                  <a:pt x="5324197" y="1046721"/>
                  <a:pt x="5390727" y="1046922"/>
                  <a:pt x="5456988" y="1043609"/>
                </a:cubicBezTo>
                <a:cubicBezTo>
                  <a:pt x="5620487" y="1049448"/>
                  <a:pt x="5720535" y="1035379"/>
                  <a:pt x="5864492" y="1083365"/>
                </a:cubicBezTo>
                <a:cubicBezTo>
                  <a:pt x="5882819" y="1089474"/>
                  <a:pt x="5897623" y="1103244"/>
                  <a:pt x="5914188" y="1113183"/>
                </a:cubicBezTo>
                <a:cubicBezTo>
                  <a:pt x="5814797" y="1189383"/>
                  <a:pt x="5543219" y="1239872"/>
                  <a:pt x="5616014" y="1341783"/>
                </a:cubicBezTo>
                <a:cubicBezTo>
                  <a:pt x="5632579" y="1364974"/>
                  <a:pt x="5639999" y="1399060"/>
                  <a:pt x="5665710" y="1411356"/>
                </a:cubicBezTo>
                <a:cubicBezTo>
                  <a:pt x="5720821" y="1437713"/>
                  <a:pt x="5784979" y="1437861"/>
                  <a:pt x="5844614" y="1451113"/>
                </a:cubicBezTo>
                <a:cubicBezTo>
                  <a:pt x="5884371" y="1437861"/>
                  <a:pt x="5928528" y="1433855"/>
                  <a:pt x="5963884" y="1411356"/>
                </a:cubicBezTo>
                <a:cubicBezTo>
                  <a:pt x="6024792" y="1372596"/>
                  <a:pt x="6072736" y="1307312"/>
                  <a:pt x="6103032" y="1242391"/>
                </a:cubicBezTo>
                <a:cubicBezTo>
                  <a:pt x="6115002" y="1216740"/>
                  <a:pt x="6122910" y="1189382"/>
                  <a:pt x="6132849" y="1162878"/>
                </a:cubicBezTo>
                <a:cubicBezTo>
                  <a:pt x="6139475" y="1119808"/>
                  <a:pt x="6196303" y="1033669"/>
                  <a:pt x="6152727" y="1033669"/>
                </a:cubicBezTo>
                <a:cubicBezTo>
                  <a:pt x="6135337" y="1033669"/>
                  <a:pt x="6097590" y="1239780"/>
                  <a:pt x="6093092" y="1262269"/>
                </a:cubicBezTo>
                <a:cubicBezTo>
                  <a:pt x="6086466" y="1348408"/>
                  <a:pt x="6079969" y="1434558"/>
                  <a:pt x="6073214" y="1520687"/>
                </a:cubicBezTo>
                <a:cubicBezTo>
                  <a:pt x="6066717" y="1603523"/>
                  <a:pt x="6053336" y="1769165"/>
                  <a:pt x="6053336" y="1769165"/>
                </a:cubicBezTo>
                <a:cubicBezTo>
                  <a:pt x="6066588" y="1891748"/>
                  <a:pt x="6071665" y="2015492"/>
                  <a:pt x="6093092" y="2136913"/>
                </a:cubicBezTo>
                <a:cubicBezTo>
                  <a:pt x="6095168" y="2148677"/>
                  <a:pt x="6103643" y="2114558"/>
                  <a:pt x="6112971" y="2107096"/>
                </a:cubicBezTo>
                <a:cubicBezTo>
                  <a:pt x="6137377" y="2087571"/>
                  <a:pt x="6165002" y="2072286"/>
                  <a:pt x="6192484" y="2057400"/>
                </a:cubicBezTo>
                <a:cubicBezTo>
                  <a:pt x="6244596" y="2029173"/>
                  <a:pt x="6298501" y="2004391"/>
                  <a:pt x="6351510" y="1977887"/>
                </a:cubicBezTo>
                <a:cubicBezTo>
                  <a:pt x="6368075" y="1981200"/>
                  <a:pt x="6387459" y="1978007"/>
                  <a:pt x="6401205" y="1987826"/>
                </a:cubicBezTo>
                <a:cubicBezTo>
                  <a:pt x="6413262" y="1996438"/>
                  <a:pt x="6412472" y="2015526"/>
                  <a:pt x="6421084" y="2027583"/>
                </a:cubicBezTo>
                <a:cubicBezTo>
                  <a:pt x="6429254" y="2039021"/>
                  <a:pt x="6440323" y="2048144"/>
                  <a:pt x="6450901" y="2057400"/>
                </a:cubicBezTo>
                <a:cubicBezTo>
                  <a:pt x="6466866" y="2071369"/>
                  <a:pt x="6484490" y="2083350"/>
                  <a:pt x="6500597" y="2097156"/>
                </a:cubicBezTo>
                <a:cubicBezTo>
                  <a:pt x="6507712" y="2103254"/>
                  <a:pt x="6513423" y="2110864"/>
                  <a:pt x="6520475" y="2117035"/>
                </a:cubicBezTo>
                <a:cubicBezTo>
                  <a:pt x="6539948" y="2134074"/>
                  <a:pt x="6560232" y="2150165"/>
                  <a:pt x="6580110" y="2166730"/>
                </a:cubicBezTo>
                <a:cubicBezTo>
                  <a:pt x="6619476" y="2324198"/>
                  <a:pt x="6599988" y="2234026"/>
                  <a:pt x="6599988" y="2584174"/>
                </a:cubicBezTo>
                <a:cubicBezTo>
                  <a:pt x="6599988" y="2597834"/>
                  <a:pt x="6593362" y="2610678"/>
                  <a:pt x="6590049" y="2623930"/>
                </a:cubicBezTo>
                <a:cubicBezTo>
                  <a:pt x="6472787" y="2506668"/>
                  <a:pt x="6660729" y="2691799"/>
                  <a:pt x="6520475" y="2564296"/>
                </a:cubicBezTo>
                <a:cubicBezTo>
                  <a:pt x="6431337" y="2483262"/>
                  <a:pt x="6423670" y="2485645"/>
                  <a:pt x="6480719" y="2504661"/>
                </a:cubicBezTo>
                <a:cubicBezTo>
                  <a:pt x="6530028" y="2537534"/>
                  <a:pt x="6502089" y="2516092"/>
                  <a:pt x="6560232" y="2574235"/>
                </a:cubicBezTo>
                <a:cubicBezTo>
                  <a:pt x="6598496" y="2612499"/>
                  <a:pt x="6582252" y="2592357"/>
                  <a:pt x="6609927" y="2633869"/>
                </a:cubicBezTo>
                <a:cubicBezTo>
                  <a:pt x="6608109" y="2635687"/>
                  <a:pt x="6528165" y="2720855"/>
                  <a:pt x="6609927" y="2604052"/>
                </a:cubicBezTo>
                <a:cubicBezTo>
                  <a:pt x="6623361" y="2584860"/>
                  <a:pt x="6643058" y="2570921"/>
                  <a:pt x="6659623" y="2554356"/>
                </a:cubicBezTo>
                <a:lnTo>
                  <a:pt x="6689440" y="2524539"/>
                </a:lnTo>
                <a:cubicBezTo>
                  <a:pt x="6696066" y="2517913"/>
                  <a:pt x="6704121" y="2512458"/>
                  <a:pt x="6709319" y="2504661"/>
                </a:cubicBezTo>
                <a:cubicBezTo>
                  <a:pt x="6715945" y="2494722"/>
                  <a:pt x="6737644" y="2466397"/>
                  <a:pt x="6729197" y="2474843"/>
                </a:cubicBezTo>
                <a:cubicBezTo>
                  <a:pt x="6717483" y="2486556"/>
                  <a:pt x="6710384" y="2502219"/>
                  <a:pt x="6699379" y="2514600"/>
                </a:cubicBezTo>
                <a:cubicBezTo>
                  <a:pt x="6683815" y="2532109"/>
                  <a:pt x="6662679" y="2544804"/>
                  <a:pt x="6649684" y="2564296"/>
                </a:cubicBezTo>
                <a:cubicBezTo>
                  <a:pt x="6603301" y="2633869"/>
                  <a:pt x="6629805" y="2610677"/>
                  <a:pt x="6580110" y="2643809"/>
                </a:cubicBezTo>
                <a:cubicBezTo>
                  <a:pt x="6576797" y="2630557"/>
                  <a:pt x="6575552" y="2616608"/>
                  <a:pt x="6570171" y="2604052"/>
                </a:cubicBezTo>
                <a:cubicBezTo>
                  <a:pt x="6561485" y="2583786"/>
                  <a:pt x="6536392" y="2557682"/>
                  <a:pt x="6520475" y="2544417"/>
                </a:cubicBezTo>
                <a:cubicBezTo>
                  <a:pt x="6511299" y="2536770"/>
                  <a:pt x="6499986" y="2532001"/>
                  <a:pt x="6490658" y="2524539"/>
                </a:cubicBezTo>
                <a:cubicBezTo>
                  <a:pt x="6483341" y="2518685"/>
                  <a:pt x="6462397" y="2508852"/>
                  <a:pt x="6470779" y="2504661"/>
                </a:cubicBezTo>
                <a:cubicBezTo>
                  <a:pt x="6482997" y="2498552"/>
                  <a:pt x="6497284" y="2511287"/>
                  <a:pt x="6510536" y="2514600"/>
                </a:cubicBezTo>
                <a:lnTo>
                  <a:pt x="6560232" y="2564296"/>
                </a:lnTo>
                <a:lnTo>
                  <a:pt x="6599988" y="2604052"/>
                </a:lnTo>
                <a:cubicBezTo>
                  <a:pt x="6596675" y="2584174"/>
                  <a:pt x="6596422" y="2563535"/>
                  <a:pt x="6590049" y="2544417"/>
                </a:cubicBezTo>
                <a:cubicBezTo>
                  <a:pt x="6583021" y="2523333"/>
                  <a:pt x="6561289" y="2506982"/>
                  <a:pt x="6560232" y="2484783"/>
                </a:cubicBezTo>
                <a:cubicBezTo>
                  <a:pt x="6557847" y="2434704"/>
                  <a:pt x="6573484" y="2385392"/>
                  <a:pt x="6580110" y="2335696"/>
                </a:cubicBezTo>
                <a:cubicBezTo>
                  <a:pt x="6576797" y="2276061"/>
                  <a:pt x="6575345" y="2216293"/>
                  <a:pt x="6570171" y="2156791"/>
                </a:cubicBezTo>
                <a:cubicBezTo>
                  <a:pt x="6564518" y="2091783"/>
                  <a:pt x="6568780" y="2098548"/>
                  <a:pt x="6540353" y="2126974"/>
                </a:cubicBezTo>
                <a:cubicBezTo>
                  <a:pt x="6542397" y="2147411"/>
                  <a:pt x="6530672" y="2242058"/>
                  <a:pt x="6580110" y="2256183"/>
                </a:cubicBezTo>
                <a:cubicBezTo>
                  <a:pt x="6593244" y="2259936"/>
                  <a:pt x="6606614" y="2249556"/>
                  <a:pt x="6619866" y="2246243"/>
                </a:cubicBezTo>
                <a:cubicBezTo>
                  <a:pt x="6629805" y="2226365"/>
                  <a:pt x="6649684" y="2208833"/>
                  <a:pt x="6649684" y="2186609"/>
                </a:cubicBezTo>
                <a:cubicBezTo>
                  <a:pt x="6649684" y="2099591"/>
                  <a:pt x="6598922" y="2025480"/>
                  <a:pt x="6520475" y="1987826"/>
                </a:cubicBezTo>
                <a:cubicBezTo>
                  <a:pt x="6474786" y="1965895"/>
                  <a:pt x="6421084" y="1967948"/>
                  <a:pt x="6371388" y="1958009"/>
                </a:cubicBezTo>
                <a:cubicBezTo>
                  <a:pt x="6247671" y="1968319"/>
                  <a:pt x="6260100" y="1933087"/>
                  <a:pt x="6222301" y="2027583"/>
                </a:cubicBezTo>
                <a:cubicBezTo>
                  <a:pt x="6217228" y="2040266"/>
                  <a:pt x="6215675" y="2054087"/>
                  <a:pt x="6212362" y="2067339"/>
                </a:cubicBezTo>
                <a:cubicBezTo>
                  <a:pt x="6218988" y="2113722"/>
                  <a:pt x="6192508" y="2231319"/>
                  <a:pt x="6232240" y="2206487"/>
                </a:cubicBezTo>
                <a:cubicBezTo>
                  <a:pt x="6288218" y="2171500"/>
                  <a:pt x="6288312" y="2083559"/>
                  <a:pt x="6291875" y="2017643"/>
                </a:cubicBezTo>
                <a:cubicBezTo>
                  <a:pt x="6295172" y="1956643"/>
                  <a:pt x="6270923" y="1896862"/>
                  <a:pt x="6252119" y="1838739"/>
                </a:cubicBezTo>
                <a:cubicBezTo>
                  <a:pt x="6206176" y="1696731"/>
                  <a:pt x="6179466" y="1660444"/>
                  <a:pt x="6073214" y="1560443"/>
                </a:cubicBezTo>
                <a:cubicBezTo>
                  <a:pt x="6055817" y="1544069"/>
                  <a:pt x="6036244" y="1528242"/>
                  <a:pt x="6013579" y="1520687"/>
                </a:cubicBezTo>
                <a:cubicBezTo>
                  <a:pt x="5985118" y="1511200"/>
                  <a:pt x="5953944" y="1514061"/>
                  <a:pt x="5924127" y="1510748"/>
                </a:cubicBezTo>
                <a:cubicBezTo>
                  <a:pt x="5904249" y="1537252"/>
                  <a:pt x="5869607" y="1557528"/>
                  <a:pt x="5864492" y="1590261"/>
                </a:cubicBezTo>
                <a:cubicBezTo>
                  <a:pt x="5845226" y="1713566"/>
                  <a:pt x="5857031" y="1834435"/>
                  <a:pt x="5924127" y="1938130"/>
                </a:cubicBezTo>
                <a:cubicBezTo>
                  <a:pt x="5939399" y="1961732"/>
                  <a:pt x="5963884" y="1977887"/>
                  <a:pt x="5983762" y="1997765"/>
                </a:cubicBezTo>
                <a:cubicBezTo>
                  <a:pt x="6016892" y="1981200"/>
                  <a:pt x="6053012" y="1969599"/>
                  <a:pt x="6083153" y="1948069"/>
                </a:cubicBezTo>
                <a:cubicBezTo>
                  <a:pt x="6138648" y="1908430"/>
                  <a:pt x="6158147" y="1792661"/>
                  <a:pt x="6172605" y="1749287"/>
                </a:cubicBezTo>
                <a:cubicBezTo>
                  <a:pt x="6183868" y="1535315"/>
                  <a:pt x="6199136" y="1510839"/>
                  <a:pt x="6132849" y="1272209"/>
                </a:cubicBezTo>
                <a:cubicBezTo>
                  <a:pt x="6125221" y="1244749"/>
                  <a:pt x="6104601" y="1221402"/>
                  <a:pt x="6083153" y="1202635"/>
                </a:cubicBezTo>
                <a:cubicBezTo>
                  <a:pt x="6050644" y="1174190"/>
                  <a:pt x="6010266" y="1156252"/>
                  <a:pt x="5973823" y="1133061"/>
                </a:cubicBezTo>
                <a:cubicBezTo>
                  <a:pt x="5920814" y="1143000"/>
                  <a:pt x="5865702" y="1145061"/>
                  <a:pt x="5814797" y="1162878"/>
                </a:cubicBezTo>
                <a:cubicBezTo>
                  <a:pt x="5797108" y="1169069"/>
                  <a:pt x="5786123" y="1187522"/>
                  <a:pt x="5775040" y="1202635"/>
                </a:cubicBezTo>
                <a:cubicBezTo>
                  <a:pt x="5749495" y="1237469"/>
                  <a:pt x="5725677" y="1273788"/>
                  <a:pt x="5705466" y="1311965"/>
                </a:cubicBezTo>
                <a:cubicBezTo>
                  <a:pt x="5683596" y="1353276"/>
                  <a:pt x="5672153" y="1445496"/>
                  <a:pt x="5665710" y="1480930"/>
                </a:cubicBezTo>
                <a:cubicBezTo>
                  <a:pt x="5675649" y="1500808"/>
                  <a:pt x="5679812" y="1524850"/>
                  <a:pt x="5695527" y="1540565"/>
                </a:cubicBezTo>
                <a:cubicBezTo>
                  <a:pt x="5705186" y="1550224"/>
                  <a:pt x="5721624" y="1550504"/>
                  <a:pt x="5735284" y="1550504"/>
                </a:cubicBezTo>
                <a:cubicBezTo>
                  <a:pt x="5768580" y="1550504"/>
                  <a:pt x="5801545" y="1543878"/>
                  <a:pt x="5834675" y="1540565"/>
                </a:cubicBezTo>
                <a:cubicBezTo>
                  <a:pt x="5928045" y="1493881"/>
                  <a:pt x="5900730" y="1514266"/>
                  <a:pt x="6003640" y="1411356"/>
                </a:cubicBezTo>
                <a:cubicBezTo>
                  <a:pt x="6025238" y="1389758"/>
                  <a:pt x="6047736" y="1368080"/>
                  <a:pt x="6063275" y="1341783"/>
                </a:cubicBezTo>
                <a:cubicBezTo>
                  <a:pt x="6091174" y="1294569"/>
                  <a:pt x="6109658" y="1242392"/>
                  <a:pt x="6132849" y="1192696"/>
                </a:cubicBezTo>
                <a:cubicBezTo>
                  <a:pt x="6136162" y="1169505"/>
                  <a:pt x="6144733" y="1146468"/>
                  <a:pt x="6142788" y="1123122"/>
                </a:cubicBezTo>
                <a:cubicBezTo>
                  <a:pt x="6123597" y="892824"/>
                  <a:pt x="6140357" y="962372"/>
                  <a:pt x="5914188" y="894522"/>
                </a:cubicBezTo>
                <a:cubicBezTo>
                  <a:pt x="5884371" y="907774"/>
                  <a:pt x="5851393" y="915461"/>
                  <a:pt x="5824736" y="934278"/>
                </a:cubicBezTo>
                <a:cubicBezTo>
                  <a:pt x="5760086" y="979913"/>
                  <a:pt x="5749807" y="1006151"/>
                  <a:pt x="5715405" y="1063487"/>
                </a:cubicBezTo>
                <a:cubicBezTo>
                  <a:pt x="5705442" y="1100020"/>
                  <a:pt x="5636651" y="1275418"/>
                  <a:pt x="5725345" y="1302026"/>
                </a:cubicBezTo>
                <a:cubicBezTo>
                  <a:pt x="5808822" y="1327069"/>
                  <a:pt x="5897623" y="1275521"/>
                  <a:pt x="5983762" y="1262269"/>
                </a:cubicBezTo>
                <a:cubicBezTo>
                  <a:pt x="6033458" y="1205947"/>
                  <a:pt x="6099952" y="1160829"/>
                  <a:pt x="6132849" y="1093304"/>
                </a:cubicBezTo>
                <a:cubicBezTo>
                  <a:pt x="6196657" y="962330"/>
                  <a:pt x="6191789" y="808536"/>
                  <a:pt x="6093092" y="695739"/>
                </a:cubicBezTo>
                <a:cubicBezTo>
                  <a:pt x="6061856" y="660040"/>
                  <a:pt x="6006953" y="655982"/>
                  <a:pt x="5963884" y="636104"/>
                </a:cubicBezTo>
                <a:cubicBezTo>
                  <a:pt x="5847970" y="648306"/>
                  <a:pt x="5746118" y="616146"/>
                  <a:pt x="5695527" y="745435"/>
                </a:cubicBezTo>
                <a:cubicBezTo>
                  <a:pt x="5678582" y="788739"/>
                  <a:pt x="5688901" y="838200"/>
                  <a:pt x="5685588" y="884583"/>
                </a:cubicBezTo>
                <a:cubicBezTo>
                  <a:pt x="5688901" y="911087"/>
                  <a:pt x="5686752" y="938868"/>
                  <a:pt x="5695527" y="964096"/>
                </a:cubicBezTo>
                <a:cubicBezTo>
                  <a:pt x="5738815" y="1088550"/>
                  <a:pt x="5770523" y="1134809"/>
                  <a:pt x="5864492" y="1222513"/>
                </a:cubicBezTo>
                <a:cubicBezTo>
                  <a:pt x="5878615" y="1235694"/>
                  <a:pt x="5895447" y="1247645"/>
                  <a:pt x="5914188" y="1252330"/>
                </a:cubicBezTo>
                <a:cubicBezTo>
                  <a:pt x="5949689" y="1261205"/>
                  <a:pt x="5987075" y="1258956"/>
                  <a:pt x="6023519" y="1262269"/>
                </a:cubicBezTo>
                <a:cubicBezTo>
                  <a:pt x="6056649" y="1245704"/>
                  <a:pt x="6097307" y="1239341"/>
                  <a:pt x="6122910" y="1212574"/>
                </a:cubicBezTo>
                <a:cubicBezTo>
                  <a:pt x="6298405" y="1029102"/>
                  <a:pt x="6286664" y="904621"/>
                  <a:pt x="6182545" y="636104"/>
                </a:cubicBezTo>
                <a:cubicBezTo>
                  <a:pt x="6163607" y="587263"/>
                  <a:pt x="6096406" y="576469"/>
                  <a:pt x="6053336" y="546652"/>
                </a:cubicBezTo>
                <a:cubicBezTo>
                  <a:pt x="6026832" y="569843"/>
                  <a:pt x="5981463" y="581847"/>
                  <a:pt x="5973823" y="616226"/>
                </a:cubicBezTo>
                <a:cubicBezTo>
                  <a:pt x="5946186" y="740591"/>
                  <a:pt x="6015550" y="882214"/>
                  <a:pt x="6073214" y="983974"/>
                </a:cubicBezTo>
                <a:cubicBezTo>
                  <a:pt x="6099040" y="1029549"/>
                  <a:pt x="6122555" y="1079490"/>
                  <a:pt x="6162666" y="1113183"/>
                </a:cubicBezTo>
                <a:cubicBezTo>
                  <a:pt x="6208046" y="1151302"/>
                  <a:pt x="6268683" y="1166192"/>
                  <a:pt x="6321692" y="1192696"/>
                </a:cubicBezTo>
                <a:cubicBezTo>
                  <a:pt x="6374701" y="1172818"/>
                  <a:pt x="6432015" y="1161923"/>
                  <a:pt x="6480719" y="1133061"/>
                </a:cubicBezTo>
                <a:cubicBezTo>
                  <a:pt x="6557670" y="1087460"/>
                  <a:pt x="6572726" y="1059654"/>
                  <a:pt x="6609927" y="1003852"/>
                </a:cubicBezTo>
                <a:cubicBezTo>
                  <a:pt x="6563880" y="1148571"/>
                  <a:pt x="6536034" y="1256890"/>
                  <a:pt x="6470779" y="1391478"/>
                </a:cubicBezTo>
                <a:cubicBezTo>
                  <a:pt x="6391269" y="1555467"/>
                  <a:pt x="6335915" y="1735997"/>
                  <a:pt x="6222301" y="1878496"/>
                </a:cubicBezTo>
                <a:cubicBezTo>
                  <a:pt x="6135139" y="1987818"/>
                  <a:pt x="5997014" y="2044148"/>
                  <a:pt x="5884371" y="2126974"/>
                </a:cubicBezTo>
                <a:cubicBezTo>
                  <a:pt x="5808171" y="2110409"/>
                  <a:pt x="5725791" y="2111601"/>
                  <a:pt x="5655771" y="2077278"/>
                </a:cubicBezTo>
                <a:cubicBezTo>
                  <a:pt x="5553408" y="2027100"/>
                  <a:pt x="5463268" y="1953565"/>
                  <a:pt x="5377475" y="1878496"/>
                </a:cubicBezTo>
                <a:cubicBezTo>
                  <a:pt x="5348846" y="1853446"/>
                  <a:pt x="5103135" y="1613555"/>
                  <a:pt x="5029605" y="1500809"/>
                </a:cubicBezTo>
                <a:cubicBezTo>
                  <a:pt x="5000423" y="1456063"/>
                  <a:pt x="4977577" y="1407469"/>
                  <a:pt x="4950092" y="1361661"/>
                </a:cubicBezTo>
                <a:cubicBezTo>
                  <a:pt x="4937800" y="1341175"/>
                  <a:pt x="4923588" y="1321904"/>
                  <a:pt x="4910336" y="1302026"/>
                </a:cubicBezTo>
                <a:cubicBezTo>
                  <a:pt x="4900397" y="1305339"/>
                  <a:pt x="4887337" y="1304011"/>
                  <a:pt x="4880519" y="1311965"/>
                </a:cubicBezTo>
                <a:cubicBezTo>
                  <a:pt x="4820659" y="1381802"/>
                  <a:pt x="4870801" y="1351278"/>
                  <a:pt x="4840762" y="1411356"/>
                </a:cubicBezTo>
                <a:cubicBezTo>
                  <a:pt x="4826784" y="1439311"/>
                  <a:pt x="4813726" y="1469342"/>
                  <a:pt x="4791066" y="1490869"/>
                </a:cubicBezTo>
                <a:cubicBezTo>
                  <a:pt x="4746387" y="1533314"/>
                  <a:pt x="4691675" y="1563756"/>
                  <a:pt x="4641979" y="1600200"/>
                </a:cubicBezTo>
                <a:cubicBezTo>
                  <a:pt x="4628727" y="1550504"/>
                  <a:pt x="4578093" y="1496534"/>
                  <a:pt x="4602223" y="1451113"/>
                </a:cubicBezTo>
                <a:cubicBezTo>
                  <a:pt x="4644219" y="1372062"/>
                  <a:pt x="4733937" y="1327782"/>
                  <a:pt x="4810945" y="1282148"/>
                </a:cubicBezTo>
                <a:cubicBezTo>
                  <a:pt x="4914262" y="1220923"/>
                  <a:pt x="5027986" y="1179026"/>
                  <a:pt x="5138936" y="1133061"/>
                </a:cubicBezTo>
                <a:cubicBezTo>
                  <a:pt x="5469472" y="996124"/>
                  <a:pt x="5386023" y="1014023"/>
                  <a:pt x="5566319" y="983974"/>
                </a:cubicBezTo>
                <a:cubicBezTo>
                  <a:pt x="5579571" y="987287"/>
                  <a:pt x="5594709" y="986336"/>
                  <a:pt x="5606075" y="993913"/>
                </a:cubicBezTo>
                <a:cubicBezTo>
                  <a:pt x="5616014" y="1000539"/>
                  <a:pt x="5621010" y="1012855"/>
                  <a:pt x="5625953" y="1023730"/>
                </a:cubicBezTo>
                <a:cubicBezTo>
                  <a:pt x="5654216" y="1085908"/>
                  <a:pt x="5683358" y="1147951"/>
                  <a:pt x="5705466" y="1212574"/>
                </a:cubicBezTo>
                <a:cubicBezTo>
                  <a:pt x="5726535" y="1274161"/>
                  <a:pt x="5738035" y="1338620"/>
                  <a:pt x="5755162" y="1401417"/>
                </a:cubicBezTo>
                <a:cubicBezTo>
                  <a:pt x="5757919" y="1411525"/>
                  <a:pt x="5761788" y="1421296"/>
                  <a:pt x="5765101" y="1431235"/>
                </a:cubicBezTo>
                <a:cubicBezTo>
                  <a:pt x="5759848" y="1331423"/>
                  <a:pt x="5780824" y="1211796"/>
                  <a:pt x="5695527" y="1133061"/>
                </a:cubicBezTo>
                <a:cubicBezTo>
                  <a:pt x="5678313" y="1117171"/>
                  <a:pt x="5649144" y="1126435"/>
                  <a:pt x="5625953" y="1123122"/>
                </a:cubicBezTo>
                <a:cubicBezTo>
                  <a:pt x="5619327" y="1133061"/>
                  <a:pt x="5610363" y="1141790"/>
                  <a:pt x="5606075" y="1152939"/>
                </a:cubicBezTo>
                <a:cubicBezTo>
                  <a:pt x="5559424" y="1274232"/>
                  <a:pt x="5550519" y="1383835"/>
                  <a:pt x="5596136" y="1520687"/>
                </a:cubicBezTo>
                <a:cubicBezTo>
                  <a:pt x="5632262" y="1629065"/>
                  <a:pt x="5708779" y="1719470"/>
                  <a:pt x="5765101" y="1818861"/>
                </a:cubicBezTo>
                <a:cubicBezTo>
                  <a:pt x="5912810" y="1716601"/>
                  <a:pt x="5880759" y="1750188"/>
                  <a:pt x="6003640" y="1620078"/>
                </a:cubicBezTo>
                <a:cubicBezTo>
                  <a:pt x="6024613" y="1597871"/>
                  <a:pt x="6046589" y="1576089"/>
                  <a:pt x="6063275" y="1550504"/>
                </a:cubicBezTo>
                <a:cubicBezTo>
                  <a:pt x="6096499" y="1499561"/>
                  <a:pt x="6126913" y="1446547"/>
                  <a:pt x="6152727" y="1391478"/>
                </a:cubicBezTo>
                <a:cubicBezTo>
                  <a:pt x="6176756" y="1340217"/>
                  <a:pt x="6212362" y="1232452"/>
                  <a:pt x="6212362" y="1232452"/>
                </a:cubicBezTo>
                <a:cubicBezTo>
                  <a:pt x="6202423" y="1166191"/>
                  <a:pt x="6200952" y="1098093"/>
                  <a:pt x="6182545" y="1033669"/>
                </a:cubicBezTo>
                <a:cubicBezTo>
                  <a:pt x="6179667" y="1023595"/>
                  <a:pt x="6157413" y="1014359"/>
                  <a:pt x="6152727" y="1023730"/>
                </a:cubicBezTo>
                <a:cubicBezTo>
                  <a:pt x="6145172" y="1038840"/>
                  <a:pt x="6155111" y="1058316"/>
                  <a:pt x="6162666" y="1073426"/>
                </a:cubicBezTo>
                <a:cubicBezTo>
                  <a:pt x="6168952" y="1085998"/>
                  <a:pt x="6181686" y="1094244"/>
                  <a:pt x="6192484" y="1103243"/>
                </a:cubicBezTo>
                <a:cubicBezTo>
                  <a:pt x="6223396" y="1129003"/>
                  <a:pt x="6282552" y="1151647"/>
                  <a:pt x="6311753" y="1162878"/>
                </a:cubicBezTo>
                <a:cubicBezTo>
                  <a:pt x="6324503" y="1167782"/>
                  <a:pt x="6338258" y="1169504"/>
                  <a:pt x="6351510" y="1172817"/>
                </a:cubicBezTo>
                <a:cubicBezTo>
                  <a:pt x="6378014" y="1166191"/>
                  <a:pt x="6406917" y="1165795"/>
                  <a:pt x="6431023" y="1152939"/>
                </a:cubicBezTo>
                <a:cubicBezTo>
                  <a:pt x="6476169" y="1128861"/>
                  <a:pt x="6539479" y="1048868"/>
                  <a:pt x="6570171" y="1013791"/>
                </a:cubicBezTo>
                <a:cubicBezTo>
                  <a:pt x="6576797" y="960782"/>
                  <a:pt x="6598381" y="907532"/>
                  <a:pt x="6590049" y="854765"/>
                </a:cubicBezTo>
                <a:cubicBezTo>
                  <a:pt x="6574436" y="755884"/>
                  <a:pt x="6538732" y="637951"/>
                  <a:pt x="6450901" y="576469"/>
                </a:cubicBezTo>
                <a:cubicBezTo>
                  <a:pt x="6439710" y="568636"/>
                  <a:pt x="6424397" y="569843"/>
                  <a:pt x="6411145" y="566530"/>
                </a:cubicBezTo>
                <a:cubicBezTo>
                  <a:pt x="6236372" y="680132"/>
                  <a:pt x="6146613" y="718918"/>
                  <a:pt x="6013579" y="894522"/>
                </a:cubicBezTo>
                <a:cubicBezTo>
                  <a:pt x="5985714" y="931304"/>
                  <a:pt x="5980449" y="980661"/>
                  <a:pt x="5963884" y="1023730"/>
                </a:cubicBezTo>
                <a:cubicBezTo>
                  <a:pt x="5977136" y="1040295"/>
                  <a:pt x="5985221" y="1083951"/>
                  <a:pt x="6003640" y="1073426"/>
                </a:cubicBezTo>
                <a:cubicBezTo>
                  <a:pt x="6030929" y="1057832"/>
                  <a:pt x="6036692" y="1015237"/>
                  <a:pt x="6033458" y="983974"/>
                </a:cubicBezTo>
                <a:cubicBezTo>
                  <a:pt x="6026340" y="915163"/>
                  <a:pt x="6008808" y="844871"/>
                  <a:pt x="5973823" y="785191"/>
                </a:cubicBezTo>
                <a:cubicBezTo>
                  <a:pt x="5948137" y="741374"/>
                  <a:pt x="5852488" y="681274"/>
                  <a:pt x="5794919" y="665922"/>
                </a:cubicBezTo>
                <a:cubicBezTo>
                  <a:pt x="5769110" y="659040"/>
                  <a:pt x="5741910" y="659296"/>
                  <a:pt x="5715405" y="655983"/>
                </a:cubicBezTo>
                <a:cubicBezTo>
                  <a:pt x="5635892" y="665922"/>
                  <a:pt x="5552666" y="659811"/>
                  <a:pt x="5476866" y="685800"/>
                </a:cubicBezTo>
                <a:cubicBezTo>
                  <a:pt x="5309237" y="743272"/>
                  <a:pt x="5251290" y="1069741"/>
                  <a:pt x="5218449" y="1152939"/>
                </a:cubicBezTo>
                <a:cubicBezTo>
                  <a:pt x="5248266" y="1179443"/>
                  <a:pt x="5269354" y="1242731"/>
                  <a:pt x="5307901" y="1232452"/>
                </a:cubicBezTo>
                <a:cubicBezTo>
                  <a:pt x="5412192" y="1204641"/>
                  <a:pt x="5350680" y="915341"/>
                  <a:pt x="5347658" y="904461"/>
                </a:cubicBezTo>
                <a:cubicBezTo>
                  <a:pt x="5294013" y="711339"/>
                  <a:pt x="5184183" y="703705"/>
                  <a:pt x="5009727" y="596348"/>
                </a:cubicBezTo>
                <a:cubicBezTo>
                  <a:pt x="4940153" y="619539"/>
                  <a:pt x="4862775" y="626389"/>
                  <a:pt x="4801005" y="665922"/>
                </a:cubicBezTo>
                <a:cubicBezTo>
                  <a:pt x="4753854" y="696099"/>
                  <a:pt x="4746190" y="789047"/>
                  <a:pt x="4791066" y="824948"/>
                </a:cubicBezTo>
                <a:cubicBezTo>
                  <a:pt x="4809359" y="839583"/>
                  <a:pt x="4837449" y="831574"/>
                  <a:pt x="4860640" y="834887"/>
                </a:cubicBezTo>
                <a:cubicBezTo>
                  <a:pt x="4976155" y="796382"/>
                  <a:pt x="4983547" y="816257"/>
                  <a:pt x="5049484" y="715617"/>
                </a:cubicBezTo>
                <a:cubicBezTo>
                  <a:pt x="5060556" y="698718"/>
                  <a:pt x="5180643" y="473868"/>
                  <a:pt x="5228388" y="417443"/>
                </a:cubicBezTo>
                <a:cubicBezTo>
                  <a:pt x="5242091" y="401249"/>
                  <a:pt x="5258649" y="386190"/>
                  <a:pt x="5278084" y="377687"/>
                </a:cubicBezTo>
                <a:cubicBezTo>
                  <a:pt x="5358550" y="342483"/>
                  <a:pt x="5440494" y="342128"/>
                  <a:pt x="5526562" y="337930"/>
                </a:cubicBezTo>
                <a:cubicBezTo>
                  <a:pt x="5615969" y="333569"/>
                  <a:pt x="5705467" y="331304"/>
                  <a:pt x="5794919" y="327991"/>
                </a:cubicBezTo>
                <a:cubicBezTo>
                  <a:pt x="5640814" y="173889"/>
                  <a:pt x="5892310" y="426383"/>
                  <a:pt x="5914188" y="437322"/>
                </a:cubicBezTo>
                <a:cubicBezTo>
                  <a:pt x="6367560" y="664007"/>
                  <a:pt x="6156219" y="550067"/>
                  <a:pt x="6550292" y="775252"/>
                </a:cubicBezTo>
                <a:cubicBezTo>
                  <a:pt x="6583423" y="815009"/>
                  <a:pt x="6625470" y="848785"/>
                  <a:pt x="6649684" y="894522"/>
                </a:cubicBezTo>
                <a:cubicBezTo>
                  <a:pt x="6668841" y="930707"/>
                  <a:pt x="6621542" y="963258"/>
                  <a:pt x="6599988" y="974035"/>
                </a:cubicBezTo>
                <a:cubicBezTo>
                  <a:pt x="6518118" y="1014970"/>
                  <a:pt x="6455044" y="1037069"/>
                  <a:pt x="6371388" y="1063487"/>
                </a:cubicBezTo>
                <a:cubicBezTo>
                  <a:pt x="6338404" y="1073903"/>
                  <a:pt x="6305956" y="1086731"/>
                  <a:pt x="6271997" y="1093304"/>
                </a:cubicBezTo>
                <a:cubicBezTo>
                  <a:pt x="6202997" y="1106659"/>
                  <a:pt x="6132849" y="1113183"/>
                  <a:pt x="6063275" y="1123122"/>
                </a:cubicBezTo>
                <a:cubicBezTo>
                  <a:pt x="5967197" y="1119809"/>
                  <a:pt x="5870647" y="1123247"/>
                  <a:pt x="5775040" y="1113183"/>
                </a:cubicBezTo>
                <a:cubicBezTo>
                  <a:pt x="5743782" y="1109893"/>
                  <a:pt x="5713923" y="1096966"/>
                  <a:pt x="5685588" y="1083365"/>
                </a:cubicBezTo>
                <a:cubicBezTo>
                  <a:pt x="5539225" y="1013111"/>
                  <a:pt x="5484151" y="974919"/>
                  <a:pt x="5377475" y="844826"/>
                </a:cubicBezTo>
                <a:cubicBezTo>
                  <a:pt x="5285882" y="733127"/>
                  <a:pt x="5119058" y="496956"/>
                  <a:pt x="5119058" y="496956"/>
                </a:cubicBezTo>
                <a:cubicBezTo>
                  <a:pt x="5109119" y="500269"/>
                  <a:pt x="5096648" y="499488"/>
                  <a:pt x="5089240" y="506896"/>
                </a:cubicBezTo>
                <a:cubicBezTo>
                  <a:pt x="5081832" y="514304"/>
                  <a:pt x="5080525" y="526308"/>
                  <a:pt x="5079301" y="536713"/>
                </a:cubicBezTo>
                <a:cubicBezTo>
                  <a:pt x="5073868" y="582895"/>
                  <a:pt x="5072675" y="629478"/>
                  <a:pt x="5069362" y="675861"/>
                </a:cubicBezTo>
                <a:cubicBezTo>
                  <a:pt x="5084092" y="911543"/>
                  <a:pt x="5026274" y="1036206"/>
                  <a:pt x="5248266" y="1172817"/>
                </a:cubicBezTo>
                <a:cubicBezTo>
                  <a:pt x="5315334" y="1214090"/>
                  <a:pt x="5400666" y="1212574"/>
                  <a:pt x="5476866" y="1232452"/>
                </a:cubicBezTo>
                <a:cubicBezTo>
                  <a:pt x="5526562" y="1212574"/>
                  <a:pt x="5582181" y="1203620"/>
                  <a:pt x="5625953" y="1172817"/>
                </a:cubicBezTo>
                <a:cubicBezTo>
                  <a:pt x="5655891" y="1151750"/>
                  <a:pt x="5782189" y="1010162"/>
                  <a:pt x="5804858" y="954156"/>
                </a:cubicBezTo>
                <a:cubicBezTo>
                  <a:pt x="5848097" y="847331"/>
                  <a:pt x="5867251" y="731418"/>
                  <a:pt x="5914188" y="626165"/>
                </a:cubicBezTo>
                <a:cubicBezTo>
                  <a:pt x="5976972" y="485376"/>
                  <a:pt x="6059962" y="354496"/>
                  <a:pt x="6132849" y="218661"/>
                </a:cubicBezTo>
                <a:cubicBezTo>
                  <a:pt x="6179232" y="241852"/>
                  <a:pt x="6236823" y="250130"/>
                  <a:pt x="6271997" y="288235"/>
                </a:cubicBezTo>
                <a:cubicBezTo>
                  <a:pt x="6359261" y="382771"/>
                  <a:pt x="6417426" y="500508"/>
                  <a:pt x="6490658" y="606287"/>
                </a:cubicBezTo>
                <a:cubicBezTo>
                  <a:pt x="6546149" y="686441"/>
                  <a:pt x="6513732" y="669206"/>
                  <a:pt x="6580110" y="685800"/>
                </a:cubicBezTo>
                <a:cubicBezTo>
                  <a:pt x="6663001" y="571825"/>
                  <a:pt x="6685186" y="524362"/>
                  <a:pt x="6818649" y="437322"/>
                </a:cubicBezTo>
                <a:cubicBezTo>
                  <a:pt x="6838272" y="424525"/>
                  <a:pt x="6865032" y="430696"/>
                  <a:pt x="6888223" y="427383"/>
                </a:cubicBezTo>
                <a:cubicBezTo>
                  <a:pt x="6904788" y="434009"/>
                  <a:pt x="6924373" y="435650"/>
                  <a:pt x="6937919" y="447261"/>
                </a:cubicBezTo>
                <a:cubicBezTo>
                  <a:pt x="6968341" y="473337"/>
                  <a:pt x="6966089" y="569942"/>
                  <a:pt x="6967736" y="586409"/>
                </a:cubicBezTo>
                <a:cubicBezTo>
                  <a:pt x="6946813" y="746819"/>
                  <a:pt x="6952954" y="834651"/>
                  <a:pt x="6878284" y="974035"/>
                </a:cubicBezTo>
                <a:cubicBezTo>
                  <a:pt x="6845776" y="1034717"/>
                  <a:pt x="6792759" y="1111623"/>
                  <a:pt x="6719258" y="1133061"/>
                </a:cubicBezTo>
                <a:cubicBezTo>
                  <a:pt x="6664353" y="1149075"/>
                  <a:pt x="6606614" y="1152939"/>
                  <a:pt x="6550292" y="1162878"/>
                </a:cubicBezTo>
                <a:cubicBezTo>
                  <a:pt x="6487344" y="1156252"/>
                  <a:pt x="6424151" y="1151648"/>
                  <a:pt x="6361449" y="1143000"/>
                </a:cubicBezTo>
                <a:cubicBezTo>
                  <a:pt x="6269373" y="1130300"/>
                  <a:pt x="6157673" y="1093299"/>
                  <a:pt x="6073214" y="1073426"/>
                </a:cubicBezTo>
                <a:cubicBezTo>
                  <a:pt x="6023881" y="1061818"/>
                  <a:pt x="5973823" y="1053548"/>
                  <a:pt x="5924127" y="1043609"/>
                </a:cubicBezTo>
                <a:cubicBezTo>
                  <a:pt x="5861179" y="1050235"/>
                  <a:pt x="5797594" y="1052360"/>
                  <a:pt x="5735284" y="1063487"/>
                </a:cubicBezTo>
                <a:cubicBezTo>
                  <a:pt x="5704343" y="1069012"/>
                  <a:pt x="5676514" y="1086486"/>
                  <a:pt x="5645832" y="1093304"/>
                </a:cubicBezTo>
                <a:cubicBezTo>
                  <a:pt x="5616545" y="1099812"/>
                  <a:pt x="5586197" y="1099930"/>
                  <a:pt x="5556379" y="1103243"/>
                </a:cubicBezTo>
                <a:cubicBezTo>
                  <a:pt x="5519936" y="1093304"/>
                  <a:pt x="5481691" y="1088488"/>
                  <a:pt x="5447049" y="1073426"/>
                </a:cubicBezTo>
                <a:cubicBezTo>
                  <a:pt x="5344059" y="1028648"/>
                  <a:pt x="5288044" y="974056"/>
                  <a:pt x="5208510" y="894522"/>
                </a:cubicBezTo>
                <a:cubicBezTo>
                  <a:pt x="5193509" y="879521"/>
                  <a:pt x="5180918" y="862205"/>
                  <a:pt x="5168753" y="844826"/>
                </a:cubicBezTo>
                <a:cubicBezTo>
                  <a:pt x="5157675" y="829000"/>
                  <a:pt x="5132827" y="776803"/>
                  <a:pt x="5138936" y="795130"/>
                </a:cubicBezTo>
                <a:cubicBezTo>
                  <a:pt x="5148307" y="823242"/>
                  <a:pt x="5164502" y="848629"/>
                  <a:pt x="5178692" y="874643"/>
                </a:cubicBezTo>
                <a:cubicBezTo>
                  <a:pt x="5184028" y="884425"/>
                  <a:pt x="5274271" y="1052538"/>
                  <a:pt x="5307901" y="1083365"/>
                </a:cubicBezTo>
                <a:cubicBezTo>
                  <a:pt x="5327591" y="1101414"/>
                  <a:pt x="5351705" y="1116094"/>
                  <a:pt x="5377475" y="1123122"/>
                </a:cubicBezTo>
                <a:cubicBezTo>
                  <a:pt x="5425844" y="1136314"/>
                  <a:pt x="5476866" y="1136374"/>
                  <a:pt x="5526562" y="1143000"/>
                </a:cubicBezTo>
                <a:cubicBezTo>
                  <a:pt x="5612701" y="1136374"/>
                  <a:pt x="5706978" y="1160266"/>
                  <a:pt x="5784979" y="1123122"/>
                </a:cubicBezTo>
                <a:cubicBezTo>
                  <a:pt x="5857017" y="1088818"/>
                  <a:pt x="5896132" y="1008048"/>
                  <a:pt x="5944005" y="944217"/>
                </a:cubicBezTo>
                <a:cubicBezTo>
                  <a:pt x="5976058" y="901480"/>
                  <a:pt x="5977561" y="832303"/>
                  <a:pt x="6023519" y="805069"/>
                </a:cubicBezTo>
                <a:cubicBezTo>
                  <a:pt x="6077972" y="772801"/>
                  <a:pt x="6149414" y="791817"/>
                  <a:pt x="6212362" y="785191"/>
                </a:cubicBezTo>
                <a:cubicBezTo>
                  <a:pt x="6325005" y="887895"/>
                  <a:pt x="6441243" y="986791"/>
                  <a:pt x="6550292" y="1093304"/>
                </a:cubicBezTo>
                <a:cubicBezTo>
                  <a:pt x="6583977" y="1126206"/>
                  <a:pt x="6595492" y="1186543"/>
                  <a:pt x="6639745" y="1202635"/>
                </a:cubicBezTo>
                <a:cubicBezTo>
                  <a:pt x="6662412" y="1210878"/>
                  <a:pt x="6652997" y="1156252"/>
                  <a:pt x="6659623" y="1133061"/>
                </a:cubicBezTo>
                <a:cubicBezTo>
                  <a:pt x="6669562" y="1020417"/>
                  <a:pt x="6661353" y="904668"/>
                  <a:pt x="6689440" y="795130"/>
                </a:cubicBezTo>
                <a:cubicBezTo>
                  <a:pt x="6696519" y="767523"/>
                  <a:pt x="6730514" y="745435"/>
                  <a:pt x="6759014" y="745435"/>
                </a:cubicBezTo>
                <a:cubicBezTo>
                  <a:pt x="6782441" y="745435"/>
                  <a:pt x="6792145" y="778565"/>
                  <a:pt x="6808710" y="795130"/>
                </a:cubicBezTo>
                <a:cubicBezTo>
                  <a:pt x="6823298" y="827952"/>
                  <a:pt x="6935065" y="1073371"/>
                  <a:pt x="6947858" y="1123122"/>
                </a:cubicBezTo>
                <a:cubicBezTo>
                  <a:pt x="6964544" y="1188013"/>
                  <a:pt x="6967736" y="1255643"/>
                  <a:pt x="6977675" y="1321904"/>
                </a:cubicBezTo>
                <a:cubicBezTo>
                  <a:pt x="6846351" y="1540778"/>
                  <a:pt x="6975342" y="1382122"/>
                  <a:pt x="6540353" y="1490869"/>
                </a:cubicBezTo>
                <a:cubicBezTo>
                  <a:pt x="6465112" y="1509679"/>
                  <a:pt x="6394579" y="1543878"/>
                  <a:pt x="6321692" y="1570383"/>
                </a:cubicBezTo>
                <a:cubicBezTo>
                  <a:pt x="6268683" y="1517374"/>
                  <a:pt x="6199419" y="1476694"/>
                  <a:pt x="6162666" y="1411356"/>
                </a:cubicBezTo>
                <a:cubicBezTo>
                  <a:pt x="6078205" y="1261203"/>
                  <a:pt x="6039337" y="1089154"/>
                  <a:pt x="5963884" y="934278"/>
                </a:cubicBezTo>
                <a:lnTo>
                  <a:pt x="5775040" y="546652"/>
                </a:lnTo>
                <a:cubicBezTo>
                  <a:pt x="5503070" y="760344"/>
                  <a:pt x="5722961" y="537006"/>
                  <a:pt x="5576258" y="1013791"/>
                </a:cubicBezTo>
                <a:cubicBezTo>
                  <a:pt x="5518543" y="1201367"/>
                  <a:pt x="5430484" y="1378226"/>
                  <a:pt x="5357597" y="1560443"/>
                </a:cubicBezTo>
                <a:cubicBezTo>
                  <a:pt x="5311214" y="1557130"/>
                  <a:pt x="5254864" y="1579422"/>
                  <a:pt x="5218449" y="1550504"/>
                </a:cubicBezTo>
                <a:cubicBezTo>
                  <a:pt x="5026566" y="1398127"/>
                  <a:pt x="5053056" y="1304230"/>
                  <a:pt x="4930214" y="1143000"/>
                </a:cubicBezTo>
                <a:cubicBezTo>
                  <a:pt x="4911703" y="1118704"/>
                  <a:pt x="4883831" y="1103243"/>
                  <a:pt x="4860640" y="1083365"/>
                </a:cubicBezTo>
                <a:cubicBezTo>
                  <a:pt x="4739418" y="1113671"/>
                  <a:pt x="4883278" y="1068631"/>
                  <a:pt x="4691675" y="1272209"/>
                </a:cubicBezTo>
                <a:cubicBezTo>
                  <a:pt x="4582448" y="1388263"/>
                  <a:pt x="4464808" y="1496483"/>
                  <a:pt x="4343805" y="1600200"/>
                </a:cubicBezTo>
                <a:cubicBezTo>
                  <a:pt x="4282786" y="1652502"/>
                  <a:pt x="4185870" y="1705702"/>
                  <a:pt x="4105266" y="1729409"/>
                </a:cubicBezTo>
                <a:cubicBezTo>
                  <a:pt x="4082791" y="1736019"/>
                  <a:pt x="4058883" y="1736035"/>
                  <a:pt x="4035692" y="1739348"/>
                </a:cubicBezTo>
                <a:cubicBezTo>
                  <a:pt x="4015814" y="1716157"/>
                  <a:pt x="3993001" y="1695189"/>
                  <a:pt x="3976058" y="1669774"/>
                </a:cubicBezTo>
                <a:cubicBezTo>
                  <a:pt x="3925525" y="1593974"/>
                  <a:pt x="3901549" y="1524745"/>
                  <a:pt x="3866727" y="1441174"/>
                </a:cubicBezTo>
                <a:cubicBezTo>
                  <a:pt x="3863414" y="1421296"/>
                  <a:pt x="3840020" y="1392717"/>
                  <a:pt x="3856788" y="1381539"/>
                </a:cubicBezTo>
                <a:cubicBezTo>
                  <a:pt x="3872382" y="1371143"/>
                  <a:pt x="3885462" y="1406183"/>
                  <a:pt x="3896545" y="1421296"/>
                </a:cubicBezTo>
                <a:cubicBezTo>
                  <a:pt x="3945791" y="1488449"/>
                  <a:pt x="4025175" y="1627992"/>
                  <a:pt x="4045632" y="1699591"/>
                </a:cubicBezTo>
                <a:lnTo>
                  <a:pt x="4065510" y="1769165"/>
                </a:lnTo>
                <a:cubicBezTo>
                  <a:pt x="4088701" y="1736035"/>
                  <a:pt x="4109639" y="1701206"/>
                  <a:pt x="4135084" y="1669774"/>
                </a:cubicBezTo>
                <a:cubicBezTo>
                  <a:pt x="4256145" y="1520227"/>
                  <a:pt x="4357122" y="1449426"/>
                  <a:pt x="4552527" y="1351722"/>
                </a:cubicBezTo>
                <a:cubicBezTo>
                  <a:pt x="4579031" y="1338470"/>
                  <a:pt x="4603817" y="1320996"/>
                  <a:pt x="4632040" y="1311965"/>
                </a:cubicBezTo>
                <a:cubicBezTo>
                  <a:pt x="4687147" y="1294331"/>
                  <a:pt x="4744683" y="1285461"/>
                  <a:pt x="4801005" y="1272209"/>
                </a:cubicBezTo>
                <a:cubicBezTo>
                  <a:pt x="4824196" y="1275522"/>
                  <a:pt x="4850491" y="1270095"/>
                  <a:pt x="4870579" y="1282148"/>
                </a:cubicBezTo>
                <a:cubicBezTo>
                  <a:pt x="4927120" y="1316072"/>
                  <a:pt x="4891229" y="1407382"/>
                  <a:pt x="4870579" y="1441174"/>
                </a:cubicBezTo>
                <a:cubicBezTo>
                  <a:pt x="4852214" y="1471225"/>
                  <a:pt x="4816670" y="1486566"/>
                  <a:pt x="4791066" y="1510748"/>
                </a:cubicBezTo>
                <a:cubicBezTo>
                  <a:pt x="4757003" y="1542919"/>
                  <a:pt x="4723192" y="1575470"/>
                  <a:pt x="4691675" y="1610139"/>
                </a:cubicBezTo>
                <a:cubicBezTo>
                  <a:pt x="4656863" y="1648432"/>
                  <a:pt x="4620991" y="1686349"/>
                  <a:pt x="4592284" y="1729409"/>
                </a:cubicBezTo>
                <a:cubicBezTo>
                  <a:pt x="4551017" y="1791310"/>
                  <a:pt x="4508112" y="1909598"/>
                  <a:pt x="4482953" y="1977887"/>
                </a:cubicBezTo>
                <a:cubicBezTo>
                  <a:pt x="4475709" y="1997549"/>
                  <a:pt x="4463075" y="2016568"/>
                  <a:pt x="4463075" y="2037522"/>
                </a:cubicBezTo>
                <a:cubicBezTo>
                  <a:pt x="4463075" y="2049467"/>
                  <a:pt x="4474506" y="2016151"/>
                  <a:pt x="4482953" y="2007704"/>
                </a:cubicBezTo>
                <a:cubicBezTo>
                  <a:pt x="4501250" y="1989407"/>
                  <a:pt x="4523828" y="1975831"/>
                  <a:pt x="4542588" y="1958009"/>
                </a:cubicBezTo>
                <a:cubicBezTo>
                  <a:pt x="4709037" y="1799883"/>
                  <a:pt x="4615519" y="1840933"/>
                  <a:pt x="4741371" y="1798983"/>
                </a:cubicBezTo>
                <a:lnTo>
                  <a:pt x="4820884" y="1808922"/>
                </a:lnTo>
                <a:cubicBezTo>
                  <a:pt x="5051752" y="2016703"/>
                  <a:pt x="5078092" y="2221526"/>
                  <a:pt x="4999788" y="1908313"/>
                </a:cubicBezTo>
                <a:cubicBezTo>
                  <a:pt x="5016353" y="1848678"/>
                  <a:pt x="5027752" y="1787361"/>
                  <a:pt x="5049484" y="1729409"/>
                </a:cubicBezTo>
                <a:cubicBezTo>
                  <a:pt x="5057873" y="1707039"/>
                  <a:pt x="5089240" y="1645883"/>
                  <a:pt x="5089240" y="1669774"/>
                </a:cubicBezTo>
                <a:cubicBezTo>
                  <a:pt x="5089240" y="1699407"/>
                  <a:pt x="5066087" y="1724743"/>
                  <a:pt x="5049484" y="1749287"/>
                </a:cubicBezTo>
                <a:cubicBezTo>
                  <a:pt x="4988985" y="1838721"/>
                  <a:pt x="4800327" y="2102520"/>
                  <a:pt x="4701614" y="2186609"/>
                </a:cubicBezTo>
                <a:cubicBezTo>
                  <a:pt x="4671140" y="2212568"/>
                  <a:pt x="4628727" y="2219739"/>
                  <a:pt x="4592284" y="2236304"/>
                </a:cubicBezTo>
                <a:cubicBezTo>
                  <a:pt x="4555840" y="2232991"/>
                  <a:pt x="4516930" y="2239956"/>
                  <a:pt x="4482953" y="2226365"/>
                </a:cubicBezTo>
                <a:cubicBezTo>
                  <a:pt x="4357448" y="2176163"/>
                  <a:pt x="4370378" y="2079715"/>
                  <a:pt x="4333866" y="1958009"/>
                </a:cubicBezTo>
                <a:cubicBezTo>
                  <a:pt x="4343805" y="1762539"/>
                  <a:pt x="4350835" y="1566900"/>
                  <a:pt x="4363684" y="1371600"/>
                </a:cubicBezTo>
                <a:cubicBezTo>
                  <a:pt x="4373749" y="1218608"/>
                  <a:pt x="4370159" y="1242844"/>
                  <a:pt x="4403440" y="1143000"/>
                </a:cubicBezTo>
                <a:cubicBezTo>
                  <a:pt x="4369474" y="1431715"/>
                  <a:pt x="4392008" y="1617414"/>
                  <a:pt x="4154962" y="1848678"/>
                </a:cubicBezTo>
                <a:cubicBezTo>
                  <a:pt x="4107003" y="1895467"/>
                  <a:pt x="4022440" y="1868557"/>
                  <a:pt x="3956179" y="1878496"/>
                </a:cubicBezTo>
                <a:cubicBezTo>
                  <a:pt x="3923049" y="1848678"/>
                  <a:pt x="3886605" y="1822174"/>
                  <a:pt x="3856788" y="1789043"/>
                </a:cubicBezTo>
                <a:cubicBezTo>
                  <a:pt x="3668165" y="1579461"/>
                  <a:pt x="3718998" y="1577433"/>
                  <a:pt x="3498979" y="1401417"/>
                </a:cubicBezTo>
                <a:cubicBezTo>
                  <a:pt x="3466723" y="1375612"/>
                  <a:pt x="3351768" y="1373578"/>
                  <a:pt x="3330014" y="1371600"/>
                </a:cubicBezTo>
                <a:cubicBezTo>
                  <a:pt x="3136213" y="1494929"/>
                  <a:pt x="3270533" y="1398345"/>
                  <a:pt x="3031840" y="1630017"/>
                </a:cubicBezTo>
                <a:cubicBezTo>
                  <a:pt x="2983060" y="1677362"/>
                  <a:pt x="2947725" y="1749174"/>
                  <a:pt x="2882753" y="1769165"/>
                </a:cubicBezTo>
                <a:lnTo>
                  <a:pt x="2495127" y="1888435"/>
                </a:lnTo>
                <a:cubicBezTo>
                  <a:pt x="2418927" y="1832113"/>
                  <a:pt x="2334552" y="1785433"/>
                  <a:pt x="2266527" y="1719469"/>
                </a:cubicBezTo>
                <a:cubicBezTo>
                  <a:pt x="2223649" y="1677891"/>
                  <a:pt x="2195452" y="1622970"/>
                  <a:pt x="2167136" y="1570383"/>
                </a:cubicBezTo>
                <a:cubicBezTo>
                  <a:pt x="2148751" y="1536240"/>
                  <a:pt x="2138946" y="1498065"/>
                  <a:pt x="2127379" y="1461052"/>
                </a:cubicBezTo>
                <a:cubicBezTo>
                  <a:pt x="2122340" y="1444928"/>
                  <a:pt x="2112673" y="1395149"/>
                  <a:pt x="2117440" y="1411356"/>
                </a:cubicBezTo>
                <a:cubicBezTo>
                  <a:pt x="2138758" y="1483835"/>
                  <a:pt x="2157197" y="1557130"/>
                  <a:pt x="2177075" y="1630017"/>
                </a:cubicBezTo>
                <a:cubicBezTo>
                  <a:pt x="2183701" y="1709530"/>
                  <a:pt x="2194461" y="1788806"/>
                  <a:pt x="2196953" y="1868556"/>
                </a:cubicBezTo>
                <a:cubicBezTo>
                  <a:pt x="2197787" y="1895254"/>
                  <a:pt x="2198959" y="1924178"/>
                  <a:pt x="2187014" y="1948069"/>
                </a:cubicBezTo>
                <a:cubicBezTo>
                  <a:pt x="2180388" y="1961321"/>
                  <a:pt x="2160510" y="1961322"/>
                  <a:pt x="2147258" y="1967948"/>
                </a:cubicBezTo>
                <a:cubicBezTo>
                  <a:pt x="2022217" y="1905426"/>
                  <a:pt x="2070674" y="1942703"/>
                  <a:pt x="1958414" y="1729409"/>
                </a:cubicBezTo>
                <a:cubicBezTo>
                  <a:pt x="1930045" y="1675509"/>
                  <a:pt x="1911461" y="1616996"/>
                  <a:pt x="1888840" y="1560443"/>
                </a:cubicBezTo>
                <a:cubicBezTo>
                  <a:pt x="1884949" y="1550716"/>
                  <a:pt x="1869389" y="1526236"/>
                  <a:pt x="1878901" y="1530626"/>
                </a:cubicBezTo>
                <a:cubicBezTo>
                  <a:pt x="2037072" y="1603628"/>
                  <a:pt x="2221583" y="1814601"/>
                  <a:pt x="2336101" y="1888435"/>
                </a:cubicBezTo>
                <a:cubicBezTo>
                  <a:pt x="2473079" y="1976750"/>
                  <a:pt x="2627649" y="2034209"/>
                  <a:pt x="2773423" y="2107096"/>
                </a:cubicBezTo>
                <a:cubicBezTo>
                  <a:pt x="2833058" y="2054087"/>
                  <a:pt x="2916645" y="2019434"/>
                  <a:pt x="2952327" y="1948069"/>
                </a:cubicBezTo>
                <a:cubicBezTo>
                  <a:pt x="2965579" y="1921565"/>
                  <a:pt x="2888458" y="1883146"/>
                  <a:pt x="2872814" y="1908313"/>
                </a:cubicBezTo>
                <a:cubicBezTo>
                  <a:pt x="2796454" y="2031154"/>
                  <a:pt x="2773423" y="2179982"/>
                  <a:pt x="2723727" y="2315817"/>
                </a:cubicBezTo>
                <a:cubicBezTo>
                  <a:pt x="2743605" y="2478156"/>
                  <a:pt x="2660081" y="2695359"/>
                  <a:pt x="2783362" y="2802835"/>
                </a:cubicBezTo>
                <a:cubicBezTo>
                  <a:pt x="2873886" y="2881754"/>
                  <a:pt x="3016363" y="2727231"/>
                  <a:pt x="3111353" y="2653748"/>
                </a:cubicBezTo>
                <a:cubicBezTo>
                  <a:pt x="3197311" y="2587252"/>
                  <a:pt x="3238696" y="2477225"/>
                  <a:pt x="3310136" y="2395330"/>
                </a:cubicBezTo>
                <a:cubicBezTo>
                  <a:pt x="3374816" y="2321185"/>
                  <a:pt x="3449284" y="2256183"/>
                  <a:pt x="3518858" y="2186609"/>
                </a:cubicBezTo>
                <a:cubicBezTo>
                  <a:pt x="3542049" y="2189922"/>
                  <a:pt x="3571503" y="2180355"/>
                  <a:pt x="3588432" y="2196548"/>
                </a:cubicBezTo>
                <a:cubicBezTo>
                  <a:pt x="3652696" y="2258018"/>
                  <a:pt x="3743616" y="2430582"/>
                  <a:pt x="3836910" y="2494722"/>
                </a:cubicBezTo>
                <a:cubicBezTo>
                  <a:pt x="3856785" y="2508386"/>
                  <a:pt x="3883293" y="2507974"/>
                  <a:pt x="3906484" y="2514600"/>
                </a:cubicBezTo>
                <a:cubicBezTo>
                  <a:pt x="3929675" y="2501348"/>
                  <a:pt x="3957171" y="2493730"/>
                  <a:pt x="3976058" y="2474843"/>
                </a:cubicBezTo>
                <a:cubicBezTo>
                  <a:pt x="3988674" y="2462227"/>
                  <a:pt x="3989768" y="2441889"/>
                  <a:pt x="3995936" y="2425148"/>
                </a:cubicBezTo>
                <a:cubicBezTo>
                  <a:pt x="4012963" y="2378933"/>
                  <a:pt x="4029067" y="2332383"/>
                  <a:pt x="4045632" y="2286000"/>
                </a:cubicBezTo>
                <a:cubicBezTo>
                  <a:pt x="4055717" y="2200273"/>
                  <a:pt x="4075449" y="2057072"/>
                  <a:pt x="4075449" y="1967948"/>
                </a:cubicBezTo>
                <a:cubicBezTo>
                  <a:pt x="4075449" y="1937947"/>
                  <a:pt x="4068823" y="1908313"/>
                  <a:pt x="4065510" y="1878496"/>
                </a:cubicBezTo>
                <a:cubicBezTo>
                  <a:pt x="4058884" y="1895061"/>
                  <a:pt x="4050229" y="1910952"/>
                  <a:pt x="4045632" y="1928191"/>
                </a:cubicBezTo>
                <a:cubicBezTo>
                  <a:pt x="4036926" y="1960837"/>
                  <a:pt x="4034282" y="1994890"/>
                  <a:pt x="4025753" y="2027583"/>
                </a:cubicBezTo>
                <a:cubicBezTo>
                  <a:pt x="4004636" y="2108530"/>
                  <a:pt x="3979157" y="2198242"/>
                  <a:pt x="3926362" y="2266122"/>
                </a:cubicBezTo>
                <a:cubicBezTo>
                  <a:pt x="3904740" y="2293922"/>
                  <a:pt x="3877974" y="2319218"/>
                  <a:pt x="3846849" y="2335696"/>
                </a:cubicBezTo>
                <a:cubicBezTo>
                  <a:pt x="3819854" y="2349987"/>
                  <a:pt x="3787214" y="2348948"/>
                  <a:pt x="3757397" y="2355574"/>
                </a:cubicBezTo>
                <a:cubicBezTo>
                  <a:pt x="3717640" y="2352261"/>
                  <a:pt x="3676486" y="2356595"/>
                  <a:pt x="3638127" y="2345635"/>
                </a:cubicBezTo>
                <a:cubicBezTo>
                  <a:pt x="3582493" y="2329740"/>
                  <a:pt x="3532722" y="2297799"/>
                  <a:pt x="3479101" y="2276061"/>
                </a:cubicBezTo>
                <a:cubicBezTo>
                  <a:pt x="3410104" y="2248089"/>
                  <a:pt x="3339269" y="2224782"/>
                  <a:pt x="3270379" y="2196548"/>
                </a:cubicBezTo>
                <a:cubicBezTo>
                  <a:pt x="3137141" y="2141942"/>
                  <a:pt x="3001606" y="2091979"/>
                  <a:pt x="2872814" y="2027583"/>
                </a:cubicBezTo>
                <a:cubicBezTo>
                  <a:pt x="2283046" y="1732699"/>
                  <a:pt x="2609077" y="1804340"/>
                  <a:pt x="2306284" y="1749287"/>
                </a:cubicBezTo>
                <a:cubicBezTo>
                  <a:pt x="2493101" y="1973466"/>
                  <a:pt x="2715744" y="2267560"/>
                  <a:pt x="3002023" y="2345635"/>
                </a:cubicBezTo>
                <a:lnTo>
                  <a:pt x="3111353" y="2375452"/>
                </a:lnTo>
                <a:cubicBezTo>
                  <a:pt x="3117979" y="2358887"/>
                  <a:pt x="3132600" y="2343545"/>
                  <a:pt x="3131232" y="2325756"/>
                </a:cubicBezTo>
                <a:cubicBezTo>
                  <a:pt x="3118864" y="2164965"/>
                  <a:pt x="2837094" y="2078040"/>
                  <a:pt x="2773423" y="2037522"/>
                </a:cubicBezTo>
                <a:cubicBezTo>
                  <a:pt x="2776736" y="2080591"/>
                  <a:pt x="2767621" y="2126503"/>
                  <a:pt x="2783362" y="2166730"/>
                </a:cubicBezTo>
                <a:cubicBezTo>
                  <a:pt x="2798823" y="2206241"/>
                  <a:pt x="2830486" y="2238716"/>
                  <a:pt x="2862875" y="2266122"/>
                </a:cubicBezTo>
                <a:cubicBezTo>
                  <a:pt x="3007139" y="2388192"/>
                  <a:pt x="3018630" y="2378268"/>
                  <a:pt x="3170988" y="2425148"/>
                </a:cubicBezTo>
                <a:cubicBezTo>
                  <a:pt x="3340021" y="2370816"/>
                  <a:pt x="3561721" y="2380425"/>
                  <a:pt x="3528797" y="2117035"/>
                </a:cubicBezTo>
                <a:cubicBezTo>
                  <a:pt x="3519673" y="2044041"/>
                  <a:pt x="3442658" y="1997765"/>
                  <a:pt x="3399588" y="1938130"/>
                </a:cubicBezTo>
                <a:cubicBezTo>
                  <a:pt x="3280318" y="1941443"/>
                  <a:pt x="3133198" y="1871395"/>
                  <a:pt x="3041779" y="1948069"/>
                </a:cubicBezTo>
                <a:cubicBezTo>
                  <a:pt x="2977061" y="2002348"/>
                  <a:pt x="3062065" y="2117367"/>
                  <a:pt x="3091475" y="2196548"/>
                </a:cubicBezTo>
                <a:cubicBezTo>
                  <a:pt x="3120311" y="2274183"/>
                  <a:pt x="3215222" y="2336120"/>
                  <a:pt x="3290258" y="2355574"/>
                </a:cubicBezTo>
                <a:cubicBezTo>
                  <a:pt x="3338470" y="2368073"/>
                  <a:pt x="3389649" y="2362200"/>
                  <a:pt x="3439345" y="2365513"/>
                </a:cubicBezTo>
                <a:cubicBezTo>
                  <a:pt x="3495667" y="2352261"/>
                  <a:pt x="3557515" y="2353462"/>
                  <a:pt x="3608310" y="2325756"/>
                </a:cubicBezTo>
                <a:cubicBezTo>
                  <a:pt x="3812364" y="2214453"/>
                  <a:pt x="3916169" y="2100310"/>
                  <a:pt x="4045632" y="1918252"/>
                </a:cubicBezTo>
                <a:cubicBezTo>
                  <a:pt x="4099971" y="1841837"/>
                  <a:pt x="4151557" y="1762954"/>
                  <a:pt x="4194719" y="1679713"/>
                </a:cubicBezTo>
                <a:cubicBezTo>
                  <a:pt x="4290906" y="1494210"/>
                  <a:pt x="4463075" y="1113183"/>
                  <a:pt x="4463075" y="1113183"/>
                </a:cubicBezTo>
                <a:cubicBezTo>
                  <a:pt x="4575718" y="1189383"/>
                  <a:pt x="4704841" y="1245619"/>
                  <a:pt x="4801005" y="1341783"/>
                </a:cubicBezTo>
                <a:cubicBezTo>
                  <a:pt x="4839197" y="1379975"/>
                  <a:pt x="4920732" y="1630169"/>
                  <a:pt x="5039545" y="1669774"/>
                </a:cubicBezTo>
                <a:cubicBezTo>
                  <a:pt x="5080525" y="1683434"/>
                  <a:pt x="5125684" y="1676400"/>
                  <a:pt x="5168753" y="1679713"/>
                </a:cubicBezTo>
                <a:cubicBezTo>
                  <a:pt x="5278084" y="1630017"/>
                  <a:pt x="5379510" y="1556678"/>
                  <a:pt x="5496745" y="1530626"/>
                </a:cubicBezTo>
                <a:cubicBezTo>
                  <a:pt x="5526562" y="1524000"/>
                  <a:pt x="5555652" y="1510748"/>
                  <a:pt x="5586197" y="1510748"/>
                </a:cubicBezTo>
                <a:cubicBezTo>
                  <a:pt x="5610316" y="1510748"/>
                  <a:pt x="5539814" y="1524000"/>
                  <a:pt x="5516623" y="1530626"/>
                </a:cubicBezTo>
                <a:cubicBezTo>
                  <a:pt x="5526454" y="1265189"/>
                  <a:pt x="5538472" y="1150793"/>
                  <a:pt x="5506684" y="864704"/>
                </a:cubicBezTo>
                <a:cubicBezTo>
                  <a:pt x="5499766" y="802445"/>
                  <a:pt x="5461975" y="682975"/>
                  <a:pt x="5407292" y="636104"/>
                </a:cubicBezTo>
                <a:cubicBezTo>
                  <a:pt x="5385800" y="617682"/>
                  <a:pt x="5354283" y="616226"/>
                  <a:pt x="5327779" y="606287"/>
                </a:cubicBezTo>
                <a:cubicBezTo>
                  <a:pt x="5278083" y="626165"/>
                  <a:pt x="5225288" y="639585"/>
                  <a:pt x="5178692" y="665922"/>
                </a:cubicBezTo>
                <a:cubicBezTo>
                  <a:pt x="5148032" y="683251"/>
                  <a:pt x="5128678" y="716257"/>
                  <a:pt x="5099179" y="735496"/>
                </a:cubicBezTo>
                <a:cubicBezTo>
                  <a:pt x="5052003" y="766263"/>
                  <a:pt x="4999788" y="788505"/>
                  <a:pt x="4950092" y="815009"/>
                </a:cubicBezTo>
                <a:cubicBezTo>
                  <a:pt x="4926901" y="791818"/>
                  <a:pt x="4894670" y="775023"/>
                  <a:pt x="4880519" y="745435"/>
                </a:cubicBezTo>
                <a:cubicBezTo>
                  <a:pt x="4839267" y="659180"/>
                  <a:pt x="4862111" y="580224"/>
                  <a:pt x="4801005" y="506896"/>
                </a:cubicBezTo>
                <a:cubicBezTo>
                  <a:pt x="4785711" y="488543"/>
                  <a:pt x="4761249" y="480391"/>
                  <a:pt x="4741371" y="467139"/>
                </a:cubicBezTo>
                <a:cubicBezTo>
                  <a:pt x="4691675" y="473765"/>
                  <a:pt x="4639227" y="469413"/>
                  <a:pt x="4592284" y="487017"/>
                </a:cubicBezTo>
                <a:cubicBezTo>
                  <a:pt x="4556915" y="500280"/>
                  <a:pt x="4531157" y="531599"/>
                  <a:pt x="4502832" y="556591"/>
                </a:cubicBezTo>
                <a:cubicBezTo>
                  <a:pt x="4466569" y="588588"/>
                  <a:pt x="4387492" y="679466"/>
                  <a:pt x="4343805" y="705678"/>
                </a:cubicBezTo>
                <a:cubicBezTo>
                  <a:pt x="4323123" y="718087"/>
                  <a:pt x="4297423" y="718930"/>
                  <a:pt x="4274232" y="725556"/>
                </a:cubicBezTo>
                <a:cubicBezTo>
                  <a:pt x="4254354" y="715617"/>
                  <a:pt x="4226925" y="714231"/>
                  <a:pt x="4214597" y="695739"/>
                </a:cubicBezTo>
                <a:cubicBezTo>
                  <a:pt x="4163894" y="619686"/>
                  <a:pt x="4170040" y="499664"/>
                  <a:pt x="4164901" y="417443"/>
                </a:cubicBezTo>
                <a:cubicBezTo>
                  <a:pt x="4168214" y="384313"/>
                  <a:pt x="4206962" y="309291"/>
                  <a:pt x="4174840" y="318052"/>
                </a:cubicBezTo>
                <a:cubicBezTo>
                  <a:pt x="4085286" y="342476"/>
                  <a:pt x="3946240" y="477078"/>
                  <a:pt x="3946240" y="477078"/>
                </a:cubicBezTo>
                <a:cubicBezTo>
                  <a:pt x="3923049" y="473765"/>
                  <a:pt x="3898074" y="476653"/>
                  <a:pt x="3876666" y="467139"/>
                </a:cubicBezTo>
                <a:cubicBezTo>
                  <a:pt x="3865750" y="462288"/>
                  <a:pt x="3859931" y="448846"/>
                  <a:pt x="3856788" y="437322"/>
                </a:cubicBezTo>
                <a:cubicBezTo>
                  <a:pt x="3849760" y="411553"/>
                  <a:pt x="3851240" y="384156"/>
                  <a:pt x="3846849" y="357809"/>
                </a:cubicBezTo>
                <a:cubicBezTo>
                  <a:pt x="3844603" y="344335"/>
                  <a:pt x="3840223" y="331304"/>
                  <a:pt x="3836910" y="318052"/>
                </a:cubicBezTo>
                <a:cubicBezTo>
                  <a:pt x="3834807" y="318127"/>
                  <a:pt x="3512762" y="348159"/>
                  <a:pt x="3439345" y="308113"/>
                </a:cubicBezTo>
                <a:cubicBezTo>
                  <a:pt x="3398212" y="285677"/>
                  <a:pt x="3381860" y="229676"/>
                  <a:pt x="3339953" y="208722"/>
                </a:cubicBezTo>
                <a:lnTo>
                  <a:pt x="3300197" y="188843"/>
                </a:lnTo>
                <a:cubicBezTo>
                  <a:pt x="3286945" y="192156"/>
                  <a:pt x="3270650" y="189708"/>
                  <a:pt x="3260440" y="198783"/>
                </a:cubicBezTo>
                <a:cubicBezTo>
                  <a:pt x="3239139" y="217717"/>
                  <a:pt x="3226554" y="244643"/>
                  <a:pt x="3210745" y="268356"/>
                </a:cubicBezTo>
                <a:cubicBezTo>
                  <a:pt x="3186784" y="304298"/>
                  <a:pt x="3167859" y="343720"/>
                  <a:pt x="3141171" y="377687"/>
                </a:cubicBezTo>
                <a:cubicBezTo>
                  <a:pt x="3094765" y="436749"/>
                  <a:pt x="3047198" y="495620"/>
                  <a:pt x="2992084" y="546652"/>
                </a:cubicBezTo>
                <a:cubicBezTo>
                  <a:pt x="2926850" y="607053"/>
                  <a:pt x="2828144" y="652190"/>
                  <a:pt x="2743605" y="675861"/>
                </a:cubicBezTo>
                <a:cubicBezTo>
                  <a:pt x="2704793" y="686728"/>
                  <a:pt x="2664092" y="689113"/>
                  <a:pt x="2624336" y="695739"/>
                </a:cubicBezTo>
                <a:cubicBezTo>
                  <a:pt x="2533211" y="680552"/>
                  <a:pt x="2482148" y="688810"/>
                  <a:pt x="2415614" y="616226"/>
                </a:cubicBezTo>
                <a:cubicBezTo>
                  <a:pt x="2401455" y="600780"/>
                  <a:pt x="2402362" y="576469"/>
                  <a:pt x="2395736" y="556591"/>
                </a:cubicBezTo>
                <a:cubicBezTo>
                  <a:pt x="2405675" y="530087"/>
                  <a:pt x="2409517" y="500404"/>
                  <a:pt x="2425553" y="477078"/>
                </a:cubicBezTo>
                <a:cubicBezTo>
                  <a:pt x="2446788" y="446191"/>
                  <a:pt x="2477599" y="423070"/>
                  <a:pt x="2505066" y="397565"/>
                </a:cubicBezTo>
                <a:cubicBezTo>
                  <a:pt x="2524028" y="379958"/>
                  <a:pt x="2542976" y="361926"/>
                  <a:pt x="2564701" y="347869"/>
                </a:cubicBezTo>
                <a:cubicBezTo>
                  <a:pt x="2770974" y="214399"/>
                  <a:pt x="2579778" y="361094"/>
                  <a:pt x="2773423" y="228600"/>
                </a:cubicBezTo>
                <a:cubicBezTo>
                  <a:pt x="3049813" y="39490"/>
                  <a:pt x="2670472" y="284498"/>
                  <a:pt x="2952327" y="79513"/>
                </a:cubicBezTo>
                <a:cubicBezTo>
                  <a:pt x="2993226" y="49768"/>
                  <a:pt x="3038466" y="26504"/>
                  <a:pt x="3081536" y="0"/>
                </a:cubicBezTo>
                <a:cubicBezTo>
                  <a:pt x="3188919" y="53692"/>
                  <a:pt x="3183659" y="30515"/>
                  <a:pt x="3240562" y="139148"/>
                </a:cubicBezTo>
                <a:cubicBezTo>
                  <a:pt x="3260547" y="177300"/>
                  <a:pt x="3274648" y="218276"/>
                  <a:pt x="3290258" y="258417"/>
                </a:cubicBezTo>
                <a:cubicBezTo>
                  <a:pt x="3294610" y="269608"/>
                  <a:pt x="3320378" y="354258"/>
                  <a:pt x="3330014" y="367748"/>
                </a:cubicBezTo>
                <a:cubicBezTo>
                  <a:pt x="3341923" y="384421"/>
                  <a:pt x="3397660" y="402757"/>
                  <a:pt x="3409527" y="407504"/>
                </a:cubicBezTo>
                <a:cubicBezTo>
                  <a:pt x="3455910" y="394252"/>
                  <a:pt x="3506407" y="390995"/>
                  <a:pt x="3548675" y="367748"/>
                </a:cubicBezTo>
                <a:cubicBezTo>
                  <a:pt x="3575439" y="353028"/>
                  <a:pt x="3587526" y="320557"/>
                  <a:pt x="3608310" y="298174"/>
                </a:cubicBezTo>
                <a:cubicBezTo>
                  <a:pt x="3648757" y="254616"/>
                  <a:pt x="3735158" y="168367"/>
                  <a:pt x="3787214" y="149087"/>
                </a:cubicBezTo>
                <a:cubicBezTo>
                  <a:pt x="3823976" y="135471"/>
                  <a:pt x="4039544" y="122544"/>
                  <a:pt x="4085388" y="119269"/>
                </a:cubicBezTo>
                <a:cubicBezTo>
                  <a:pt x="4126577" y="111031"/>
                  <a:pt x="4173185" y="96262"/>
                  <a:pt x="4214597" y="119269"/>
                </a:cubicBezTo>
                <a:cubicBezTo>
                  <a:pt x="4282948" y="157242"/>
                  <a:pt x="4343372" y="208361"/>
                  <a:pt x="4403440" y="258417"/>
                </a:cubicBezTo>
                <a:cubicBezTo>
                  <a:pt x="4433479" y="283449"/>
                  <a:pt x="4474062" y="322447"/>
                  <a:pt x="4512771" y="337930"/>
                </a:cubicBezTo>
                <a:cubicBezTo>
                  <a:pt x="4528456" y="344204"/>
                  <a:pt x="4545901" y="344556"/>
                  <a:pt x="4562466" y="347869"/>
                </a:cubicBezTo>
                <a:cubicBezTo>
                  <a:pt x="4612162" y="341243"/>
                  <a:pt x="4662159" y="336581"/>
                  <a:pt x="4711553" y="327991"/>
                </a:cubicBezTo>
                <a:cubicBezTo>
                  <a:pt x="4938470" y="288528"/>
                  <a:pt x="4623602" y="324859"/>
                  <a:pt x="4890458" y="298174"/>
                </a:cubicBezTo>
                <a:cubicBezTo>
                  <a:pt x="4953406" y="301487"/>
                  <a:pt x="5016484" y="302878"/>
                  <a:pt x="5079301" y="308113"/>
                </a:cubicBezTo>
                <a:cubicBezTo>
                  <a:pt x="5281576" y="324969"/>
                  <a:pt x="5193139" y="355554"/>
                  <a:pt x="5307901" y="298174"/>
                </a:cubicBezTo>
                <a:cubicBezTo>
                  <a:pt x="5243287" y="265867"/>
                  <a:pt x="5177517" y="231521"/>
                  <a:pt x="5109119" y="208722"/>
                </a:cubicBezTo>
                <a:cubicBezTo>
                  <a:pt x="5069362" y="195470"/>
                  <a:pt x="5030399" y="179543"/>
                  <a:pt x="4989849" y="168965"/>
                </a:cubicBezTo>
                <a:cubicBezTo>
                  <a:pt x="4954008" y="159615"/>
                  <a:pt x="4916962" y="155713"/>
                  <a:pt x="4880519" y="149087"/>
                </a:cubicBezTo>
                <a:cubicBezTo>
                  <a:pt x="4543847" y="199587"/>
                  <a:pt x="4815963" y="149506"/>
                  <a:pt x="4512771" y="228600"/>
                </a:cubicBezTo>
                <a:cubicBezTo>
                  <a:pt x="4493271" y="233687"/>
                  <a:pt x="4472809" y="234167"/>
                  <a:pt x="4453136" y="238539"/>
                </a:cubicBezTo>
                <a:cubicBezTo>
                  <a:pt x="4340810" y="263500"/>
                  <a:pt x="4344031" y="264968"/>
                  <a:pt x="4244414" y="298174"/>
                </a:cubicBezTo>
                <a:cubicBezTo>
                  <a:pt x="4234475" y="311426"/>
                  <a:pt x="4217846" y="321687"/>
                  <a:pt x="4214597" y="337930"/>
                </a:cubicBezTo>
                <a:cubicBezTo>
                  <a:pt x="4207834" y="371745"/>
                  <a:pt x="4228412" y="416098"/>
                  <a:pt x="4254353" y="437322"/>
                </a:cubicBezTo>
                <a:cubicBezTo>
                  <a:pt x="4278543" y="457114"/>
                  <a:pt x="4307362" y="470452"/>
                  <a:pt x="4333866" y="487017"/>
                </a:cubicBezTo>
                <a:cubicBezTo>
                  <a:pt x="4347118" y="473765"/>
                  <a:pt x="4372067" y="465938"/>
                  <a:pt x="4373623" y="447261"/>
                </a:cubicBezTo>
                <a:cubicBezTo>
                  <a:pt x="4379408" y="377837"/>
                  <a:pt x="4325936" y="348673"/>
                  <a:pt x="4274232" y="327991"/>
                </a:cubicBezTo>
                <a:cubicBezTo>
                  <a:pt x="4248866" y="317845"/>
                  <a:pt x="4221223" y="314739"/>
                  <a:pt x="4194719" y="308113"/>
                </a:cubicBezTo>
                <a:cubicBezTo>
                  <a:pt x="4145023" y="327991"/>
                  <a:pt x="4090464" y="338510"/>
                  <a:pt x="4045632" y="367748"/>
                </a:cubicBezTo>
                <a:cubicBezTo>
                  <a:pt x="3992478" y="402413"/>
                  <a:pt x="3918658" y="532397"/>
                  <a:pt x="3886605" y="576469"/>
                </a:cubicBezTo>
                <a:cubicBezTo>
                  <a:pt x="3816031" y="673508"/>
                  <a:pt x="3802028" y="680925"/>
                  <a:pt x="3717640" y="765313"/>
                </a:cubicBezTo>
                <a:cubicBezTo>
                  <a:pt x="3671538" y="546323"/>
                  <a:pt x="3649975" y="527768"/>
                  <a:pt x="3697762" y="268356"/>
                </a:cubicBezTo>
                <a:cubicBezTo>
                  <a:pt x="3702925" y="240328"/>
                  <a:pt x="3728691" y="220231"/>
                  <a:pt x="3747458" y="198783"/>
                </a:cubicBezTo>
                <a:cubicBezTo>
                  <a:pt x="3797916" y="141116"/>
                  <a:pt x="3819593" y="106205"/>
                  <a:pt x="3886605" y="89452"/>
                </a:cubicBezTo>
                <a:cubicBezTo>
                  <a:pt x="3909332" y="83770"/>
                  <a:pt x="3932988" y="82826"/>
                  <a:pt x="3956179" y="79513"/>
                </a:cubicBezTo>
                <a:cubicBezTo>
                  <a:pt x="4032379" y="82826"/>
                  <a:pt x="4108507" y="89452"/>
                  <a:pt x="4184779" y="89452"/>
                </a:cubicBezTo>
                <a:cubicBezTo>
                  <a:pt x="4596422" y="89452"/>
                  <a:pt x="4127111" y="64404"/>
                  <a:pt x="4502832" y="89452"/>
                </a:cubicBezTo>
                <a:cubicBezTo>
                  <a:pt x="4532649" y="119269"/>
                  <a:pt x="4567775" y="144590"/>
                  <a:pt x="4592284" y="178904"/>
                </a:cubicBezTo>
                <a:cubicBezTo>
                  <a:pt x="4608849" y="202095"/>
                  <a:pt x="4624371" y="226068"/>
                  <a:pt x="4641979" y="248478"/>
                </a:cubicBezTo>
                <a:cubicBezTo>
                  <a:pt x="4667676" y="281184"/>
                  <a:pt x="4717738" y="338372"/>
                  <a:pt x="4751310" y="367748"/>
                </a:cubicBezTo>
                <a:cubicBezTo>
                  <a:pt x="4760300" y="375614"/>
                  <a:pt x="4771188" y="381000"/>
                  <a:pt x="4781127" y="387626"/>
                </a:cubicBezTo>
                <a:cubicBezTo>
                  <a:pt x="4791066" y="377687"/>
                  <a:pt x="4801607" y="368315"/>
                  <a:pt x="4810945" y="357809"/>
                </a:cubicBezTo>
                <a:cubicBezTo>
                  <a:pt x="4828136" y="338469"/>
                  <a:pt x="4841167" y="315213"/>
                  <a:pt x="4860640" y="298174"/>
                </a:cubicBezTo>
                <a:cubicBezTo>
                  <a:pt x="4868525" y="291275"/>
                  <a:pt x="4880612" y="291815"/>
                  <a:pt x="4890458" y="288235"/>
                </a:cubicBezTo>
                <a:cubicBezTo>
                  <a:pt x="4917060" y="278561"/>
                  <a:pt x="4943467" y="268356"/>
                  <a:pt x="4969971" y="258417"/>
                </a:cubicBezTo>
                <a:cubicBezTo>
                  <a:pt x="4902984" y="236088"/>
                  <a:pt x="4848128" y="213852"/>
                  <a:pt x="4771188" y="218661"/>
                </a:cubicBezTo>
                <a:cubicBezTo>
                  <a:pt x="4710218" y="222472"/>
                  <a:pt x="4651919" y="245165"/>
                  <a:pt x="4592284" y="258417"/>
                </a:cubicBezTo>
                <a:cubicBezTo>
                  <a:pt x="4412295" y="494653"/>
                  <a:pt x="4517036" y="492272"/>
                  <a:pt x="4333866" y="437322"/>
                </a:cubicBezTo>
                <a:cubicBezTo>
                  <a:pt x="4252493" y="383072"/>
                  <a:pt x="4182645" y="338366"/>
                  <a:pt x="4105266" y="268356"/>
                </a:cubicBezTo>
                <a:lnTo>
                  <a:pt x="3896545" y="79513"/>
                </a:lnTo>
                <a:cubicBezTo>
                  <a:pt x="3899858" y="109330"/>
                  <a:pt x="3895192" y="141170"/>
                  <a:pt x="3906484" y="168965"/>
                </a:cubicBezTo>
                <a:cubicBezTo>
                  <a:pt x="3933971" y="236626"/>
                  <a:pt x="4015471" y="402167"/>
                  <a:pt x="4085388" y="477078"/>
                </a:cubicBezTo>
                <a:cubicBezTo>
                  <a:pt x="4109418" y="502824"/>
                  <a:pt x="4135124" y="527846"/>
                  <a:pt x="4164901" y="546652"/>
                </a:cubicBezTo>
                <a:cubicBezTo>
                  <a:pt x="4198747" y="568029"/>
                  <a:pt x="4237063" y="581481"/>
                  <a:pt x="4274232" y="596348"/>
                </a:cubicBezTo>
                <a:cubicBezTo>
                  <a:pt x="4415629" y="652906"/>
                  <a:pt x="4406079" y="644479"/>
                  <a:pt x="4552527" y="675861"/>
                </a:cubicBezTo>
                <a:cubicBezTo>
                  <a:pt x="4588971" y="672548"/>
                  <a:pt x="4627520" y="678573"/>
                  <a:pt x="4661858" y="665922"/>
                </a:cubicBezTo>
                <a:cubicBezTo>
                  <a:pt x="4739717" y="637237"/>
                  <a:pt x="4755793" y="577118"/>
                  <a:pt x="4801005" y="516835"/>
                </a:cubicBezTo>
                <a:cubicBezTo>
                  <a:pt x="4819332" y="492399"/>
                  <a:pt x="4835526" y="464647"/>
                  <a:pt x="4860640" y="447261"/>
                </a:cubicBezTo>
                <a:cubicBezTo>
                  <a:pt x="4880471" y="433532"/>
                  <a:pt x="4907023" y="434009"/>
                  <a:pt x="4930214" y="427383"/>
                </a:cubicBezTo>
                <a:cubicBezTo>
                  <a:pt x="4956718" y="440635"/>
                  <a:pt x="4986336" y="448946"/>
                  <a:pt x="5009727" y="467139"/>
                </a:cubicBezTo>
                <a:cubicBezTo>
                  <a:pt x="5125562" y="557232"/>
                  <a:pt x="5168767" y="653529"/>
                  <a:pt x="5228388" y="795130"/>
                </a:cubicBezTo>
                <a:cubicBezTo>
                  <a:pt x="5254892" y="858078"/>
                  <a:pt x="5282040" y="920759"/>
                  <a:pt x="5307901" y="983974"/>
                </a:cubicBezTo>
                <a:cubicBezTo>
                  <a:pt x="5311868" y="993671"/>
                  <a:pt x="5312450" y="1004807"/>
                  <a:pt x="5317840" y="1013791"/>
                </a:cubicBezTo>
                <a:cubicBezTo>
                  <a:pt x="5322661" y="1021826"/>
                  <a:pt x="5331093" y="1027043"/>
                  <a:pt x="5337719" y="1033669"/>
                </a:cubicBezTo>
                <a:cubicBezTo>
                  <a:pt x="5341032" y="940904"/>
                  <a:pt x="5339439" y="847834"/>
                  <a:pt x="5347658" y="755374"/>
                </a:cubicBezTo>
                <a:cubicBezTo>
                  <a:pt x="5354293" y="680727"/>
                  <a:pt x="5391624" y="511302"/>
                  <a:pt x="5417232" y="437322"/>
                </a:cubicBezTo>
                <a:cubicBezTo>
                  <a:pt x="5434619" y="387092"/>
                  <a:pt x="5469103" y="305316"/>
                  <a:pt x="5516623" y="268356"/>
                </a:cubicBezTo>
                <a:cubicBezTo>
                  <a:pt x="5527405" y="259970"/>
                  <a:pt x="5543127" y="261730"/>
                  <a:pt x="5556379" y="258417"/>
                </a:cubicBezTo>
                <a:cubicBezTo>
                  <a:pt x="5664827" y="312642"/>
                  <a:pt x="5577679" y="259839"/>
                  <a:pt x="5695527" y="377687"/>
                </a:cubicBezTo>
                <a:cubicBezTo>
                  <a:pt x="5723737" y="405897"/>
                  <a:pt x="5755814" y="429979"/>
                  <a:pt x="5784979" y="457200"/>
                </a:cubicBezTo>
                <a:cubicBezTo>
                  <a:pt x="5805531" y="476381"/>
                  <a:pt x="5824736" y="496957"/>
                  <a:pt x="5844614" y="516835"/>
                </a:cubicBezTo>
                <a:cubicBezTo>
                  <a:pt x="5867805" y="506896"/>
                  <a:pt x="5900192" y="508011"/>
                  <a:pt x="5914188" y="487017"/>
                </a:cubicBezTo>
                <a:cubicBezTo>
                  <a:pt x="5930829" y="462055"/>
                  <a:pt x="5925094" y="427550"/>
                  <a:pt x="5924127" y="397565"/>
                </a:cubicBezTo>
                <a:cubicBezTo>
                  <a:pt x="5921767" y="324415"/>
                  <a:pt x="5910875" y="251791"/>
                  <a:pt x="5904249" y="178904"/>
                </a:cubicBezTo>
                <a:cubicBezTo>
                  <a:pt x="5917501" y="172278"/>
                  <a:pt x="5934409" y="147737"/>
                  <a:pt x="5944005" y="159026"/>
                </a:cubicBezTo>
                <a:cubicBezTo>
                  <a:pt x="5998836" y="223533"/>
                  <a:pt x="6029991" y="304891"/>
                  <a:pt x="6073214" y="377687"/>
                </a:cubicBezTo>
                <a:cubicBezTo>
                  <a:pt x="6092939" y="410909"/>
                  <a:pt x="6107180" y="448201"/>
                  <a:pt x="6132849" y="477078"/>
                </a:cubicBezTo>
                <a:cubicBezTo>
                  <a:pt x="6263415" y="623965"/>
                  <a:pt x="6172803" y="561370"/>
                  <a:pt x="6440962" y="596348"/>
                </a:cubicBezTo>
                <a:cubicBezTo>
                  <a:pt x="6427710" y="526774"/>
                  <a:pt x="6454727" y="434011"/>
                  <a:pt x="6401205" y="387626"/>
                </a:cubicBezTo>
                <a:cubicBezTo>
                  <a:pt x="6367152" y="358113"/>
                  <a:pt x="6313081" y="427378"/>
                  <a:pt x="6291875" y="467139"/>
                </a:cubicBezTo>
                <a:cubicBezTo>
                  <a:pt x="6256701" y="533091"/>
                  <a:pt x="6258744" y="612913"/>
                  <a:pt x="6242179" y="685800"/>
                </a:cubicBezTo>
                <a:cubicBezTo>
                  <a:pt x="6253870" y="760330"/>
                  <a:pt x="6167691" y="1238202"/>
                  <a:pt x="6411145" y="1212574"/>
                </a:cubicBezTo>
                <a:cubicBezTo>
                  <a:pt x="6446631" y="1208838"/>
                  <a:pt x="6477406" y="1186069"/>
                  <a:pt x="6510536" y="1172817"/>
                </a:cubicBezTo>
                <a:cubicBezTo>
                  <a:pt x="6543666" y="1113182"/>
                  <a:pt x="6601669" y="1061631"/>
                  <a:pt x="6609927" y="993913"/>
                </a:cubicBezTo>
                <a:cubicBezTo>
                  <a:pt x="6643296" y="720291"/>
                  <a:pt x="6569765" y="720019"/>
                  <a:pt x="6450901" y="844826"/>
                </a:cubicBezTo>
                <a:cubicBezTo>
                  <a:pt x="6338230" y="963130"/>
                  <a:pt x="6016558" y="1639472"/>
                  <a:pt x="6053336" y="1510748"/>
                </a:cubicBezTo>
                <a:cubicBezTo>
                  <a:pt x="6059962" y="1487557"/>
                  <a:pt x="6065246" y="1463939"/>
                  <a:pt x="6073214" y="1441174"/>
                </a:cubicBezTo>
                <a:cubicBezTo>
                  <a:pt x="6088458" y="1397619"/>
                  <a:pt x="6108318" y="1355742"/>
                  <a:pt x="6122910" y="1311965"/>
                </a:cubicBezTo>
                <a:cubicBezTo>
                  <a:pt x="6141475" y="1256270"/>
                  <a:pt x="6156040" y="1199322"/>
                  <a:pt x="6172605" y="1143000"/>
                </a:cubicBezTo>
                <a:cubicBezTo>
                  <a:pt x="6175918" y="1109870"/>
                  <a:pt x="6183445" y="1076892"/>
                  <a:pt x="6182545" y="1043609"/>
                </a:cubicBezTo>
                <a:cubicBezTo>
                  <a:pt x="6180886" y="982227"/>
                  <a:pt x="6191590" y="770089"/>
                  <a:pt x="6122910" y="685800"/>
                </a:cubicBezTo>
                <a:cubicBezTo>
                  <a:pt x="6069637" y="620420"/>
                  <a:pt x="6008582" y="561141"/>
                  <a:pt x="5944005" y="506896"/>
                </a:cubicBezTo>
                <a:cubicBezTo>
                  <a:pt x="5924685" y="490667"/>
                  <a:pt x="5897623" y="487017"/>
                  <a:pt x="5874432" y="477078"/>
                </a:cubicBezTo>
                <a:cubicBezTo>
                  <a:pt x="5751849" y="493643"/>
                  <a:pt x="5628642" y="506103"/>
                  <a:pt x="5506684" y="526774"/>
                </a:cubicBezTo>
                <a:cubicBezTo>
                  <a:pt x="5353856" y="552677"/>
                  <a:pt x="4770026" y="712984"/>
                  <a:pt x="4761249" y="715617"/>
                </a:cubicBezTo>
                <a:lnTo>
                  <a:pt x="4264292" y="864704"/>
                </a:lnTo>
                <a:cubicBezTo>
                  <a:pt x="4165432" y="893126"/>
                  <a:pt x="4068250" y="931961"/>
                  <a:pt x="3966119" y="944217"/>
                </a:cubicBezTo>
                <a:lnTo>
                  <a:pt x="3717640" y="974035"/>
                </a:lnTo>
                <a:cubicBezTo>
                  <a:pt x="3514531" y="958411"/>
                  <a:pt x="3563944" y="983755"/>
                  <a:pt x="3339953" y="795130"/>
                </a:cubicBezTo>
                <a:cubicBezTo>
                  <a:pt x="3084361" y="579894"/>
                  <a:pt x="3313340" y="690012"/>
                  <a:pt x="3141171" y="616226"/>
                </a:cubicBezTo>
                <a:cubicBezTo>
                  <a:pt x="3089730" y="706249"/>
                  <a:pt x="2970288" y="935552"/>
                  <a:pt x="2882753" y="964096"/>
                </a:cubicBezTo>
                <a:cubicBezTo>
                  <a:pt x="2792556" y="993508"/>
                  <a:pt x="2697223" y="924339"/>
                  <a:pt x="2604458" y="904461"/>
                </a:cubicBezTo>
                <a:cubicBezTo>
                  <a:pt x="2452950" y="761866"/>
                  <a:pt x="2447429" y="774869"/>
                  <a:pt x="2346040" y="626165"/>
                </a:cubicBezTo>
                <a:cubicBezTo>
                  <a:pt x="2307069" y="569007"/>
                  <a:pt x="2282789" y="502014"/>
                  <a:pt x="2226771" y="457200"/>
                </a:cubicBezTo>
                <a:cubicBezTo>
                  <a:pt x="2216104" y="448667"/>
                  <a:pt x="2200266" y="450574"/>
                  <a:pt x="2187014" y="447261"/>
                </a:cubicBezTo>
                <a:cubicBezTo>
                  <a:pt x="2163823" y="453887"/>
                  <a:pt x="2139952" y="458481"/>
                  <a:pt x="2117440" y="467139"/>
                </a:cubicBezTo>
                <a:cubicBezTo>
                  <a:pt x="2096697" y="475117"/>
                  <a:pt x="2079919" y="494745"/>
                  <a:pt x="2057805" y="496956"/>
                </a:cubicBezTo>
                <a:cubicBezTo>
                  <a:pt x="2043062" y="498430"/>
                  <a:pt x="2029618" y="486334"/>
                  <a:pt x="2018049" y="477078"/>
                </a:cubicBezTo>
                <a:cubicBezTo>
                  <a:pt x="1901197" y="383596"/>
                  <a:pt x="2008192" y="442332"/>
                  <a:pt x="1918658" y="397565"/>
                </a:cubicBezTo>
                <a:cubicBezTo>
                  <a:pt x="1912032" y="437322"/>
                  <a:pt x="1904479" y="476935"/>
                  <a:pt x="1898779" y="516835"/>
                </a:cubicBezTo>
                <a:cubicBezTo>
                  <a:pt x="1888813" y="586596"/>
                  <a:pt x="1888434" y="670792"/>
                  <a:pt x="1859023" y="735496"/>
                </a:cubicBezTo>
                <a:cubicBezTo>
                  <a:pt x="1675884" y="1138401"/>
                  <a:pt x="1798562" y="813207"/>
                  <a:pt x="1699997" y="993913"/>
                </a:cubicBezTo>
                <a:cubicBezTo>
                  <a:pt x="1691454" y="1009576"/>
                  <a:pt x="1686745" y="1027044"/>
                  <a:pt x="1680119" y="1043609"/>
                </a:cubicBezTo>
                <a:cubicBezTo>
                  <a:pt x="1673493" y="1036983"/>
                  <a:pt x="1661967" y="1032941"/>
                  <a:pt x="1660240" y="1023730"/>
                </a:cubicBezTo>
                <a:cubicBezTo>
                  <a:pt x="1639752" y="914462"/>
                  <a:pt x="1644577" y="913204"/>
                  <a:pt x="1660240" y="834887"/>
                </a:cubicBezTo>
                <a:cubicBezTo>
                  <a:pt x="1666866" y="854765"/>
                  <a:pt x="1669809" y="876281"/>
                  <a:pt x="1680119" y="894522"/>
                </a:cubicBezTo>
                <a:cubicBezTo>
                  <a:pt x="1782061" y="1074880"/>
                  <a:pt x="1836447" y="1124916"/>
                  <a:pt x="1998171" y="1282148"/>
                </a:cubicBezTo>
                <a:cubicBezTo>
                  <a:pt x="2045322" y="1327989"/>
                  <a:pt x="2092251" y="1375317"/>
                  <a:pt x="2147258" y="1411356"/>
                </a:cubicBezTo>
                <a:cubicBezTo>
                  <a:pt x="2189468" y="1439011"/>
                  <a:pt x="2240023" y="1451113"/>
                  <a:pt x="2286405" y="1470991"/>
                </a:cubicBezTo>
                <a:cubicBezTo>
                  <a:pt x="3451495" y="993860"/>
                  <a:pt x="2960017" y="1110019"/>
                  <a:pt x="3717640" y="974035"/>
                </a:cubicBezTo>
                <a:cubicBezTo>
                  <a:pt x="3946902" y="983205"/>
                  <a:pt x="3976496" y="970020"/>
                  <a:pt x="4194719" y="1033669"/>
                </a:cubicBezTo>
                <a:cubicBezTo>
                  <a:pt x="4358662" y="1081486"/>
                  <a:pt x="4511110" y="1185587"/>
                  <a:pt x="4681736" y="1192696"/>
                </a:cubicBezTo>
                <a:lnTo>
                  <a:pt x="5158814" y="1212574"/>
                </a:lnTo>
                <a:cubicBezTo>
                  <a:pt x="5763514" y="823838"/>
                  <a:pt x="5498201" y="893094"/>
                  <a:pt x="5884371" y="824948"/>
                </a:cubicBezTo>
                <a:cubicBezTo>
                  <a:pt x="5934067" y="834887"/>
                  <a:pt x="5985876" y="837318"/>
                  <a:pt x="6033458" y="854765"/>
                </a:cubicBezTo>
                <a:cubicBezTo>
                  <a:pt x="6174051" y="906315"/>
                  <a:pt x="6249326" y="981646"/>
                  <a:pt x="6341571" y="1103243"/>
                </a:cubicBezTo>
                <a:cubicBezTo>
                  <a:pt x="6368435" y="1138655"/>
                  <a:pt x="6385441" y="1180953"/>
                  <a:pt x="6401205" y="1222513"/>
                </a:cubicBezTo>
                <a:cubicBezTo>
                  <a:pt x="6422026" y="1277404"/>
                  <a:pt x="6464102" y="1448682"/>
                  <a:pt x="6450901" y="1391478"/>
                </a:cubicBezTo>
                <a:lnTo>
                  <a:pt x="6421084" y="1262269"/>
                </a:lnTo>
                <a:cubicBezTo>
                  <a:pt x="6411145" y="1272208"/>
                  <a:pt x="6394675" y="1278450"/>
                  <a:pt x="6391266" y="1292087"/>
                </a:cubicBezTo>
                <a:cubicBezTo>
                  <a:pt x="6369410" y="1379510"/>
                  <a:pt x="6390095" y="1666798"/>
                  <a:pt x="6391266" y="1699591"/>
                </a:cubicBezTo>
                <a:cubicBezTo>
                  <a:pt x="6440962" y="1669774"/>
                  <a:pt x="6493696" y="1644518"/>
                  <a:pt x="6540353" y="1610139"/>
                </a:cubicBezTo>
                <a:cubicBezTo>
                  <a:pt x="6557431" y="1597555"/>
                  <a:pt x="6568092" y="1542962"/>
                  <a:pt x="6580110" y="1560443"/>
                </a:cubicBezTo>
                <a:cubicBezTo>
                  <a:pt x="6621658" y="1620876"/>
                  <a:pt x="6622014" y="1701248"/>
                  <a:pt x="6649684" y="1769165"/>
                </a:cubicBezTo>
                <a:cubicBezTo>
                  <a:pt x="6658698" y="1791290"/>
                  <a:pt x="6675106" y="1809688"/>
                  <a:pt x="6689440" y="1828800"/>
                </a:cubicBezTo>
                <a:cubicBezTo>
                  <a:pt x="6695063" y="1836297"/>
                  <a:pt x="6712282" y="1857568"/>
                  <a:pt x="6709319" y="1848678"/>
                </a:cubicBezTo>
                <a:cubicBezTo>
                  <a:pt x="6695737" y="1807932"/>
                  <a:pt x="6654761" y="1769643"/>
                  <a:pt x="6619866" y="1749287"/>
                </a:cubicBezTo>
                <a:cubicBezTo>
                  <a:pt x="6601767" y="1738729"/>
                  <a:pt x="6580110" y="1736035"/>
                  <a:pt x="6560232" y="1729409"/>
                </a:cubicBezTo>
                <a:cubicBezTo>
                  <a:pt x="6427186" y="1795931"/>
                  <a:pt x="6508070" y="1741300"/>
                  <a:pt x="6381327" y="1977887"/>
                </a:cubicBezTo>
                <a:cubicBezTo>
                  <a:pt x="6370832" y="1997478"/>
                  <a:pt x="6342755" y="2057950"/>
                  <a:pt x="6351510" y="2037522"/>
                </a:cubicBezTo>
                <a:cubicBezTo>
                  <a:pt x="6361449" y="2014331"/>
                  <a:pt x="6368103" y="1989437"/>
                  <a:pt x="6381327" y="1967948"/>
                </a:cubicBezTo>
                <a:cubicBezTo>
                  <a:pt x="6394888" y="1945911"/>
                  <a:pt x="6415036" y="1928660"/>
                  <a:pt x="6431023" y="1908313"/>
                </a:cubicBezTo>
                <a:cubicBezTo>
                  <a:pt x="6469923" y="1858804"/>
                  <a:pt x="6543532" y="1757964"/>
                  <a:pt x="6570171" y="1709530"/>
                </a:cubicBezTo>
                <a:cubicBezTo>
                  <a:pt x="6583812" y="1684727"/>
                  <a:pt x="6590049" y="1656521"/>
                  <a:pt x="6599988" y="1630017"/>
                </a:cubicBezTo>
                <a:cubicBezTo>
                  <a:pt x="6563545" y="1613452"/>
                  <a:pt x="6529279" y="1590855"/>
                  <a:pt x="6490658" y="1580322"/>
                </a:cubicBezTo>
                <a:cubicBezTo>
                  <a:pt x="6382833" y="1550915"/>
                  <a:pt x="6265393" y="1554774"/>
                  <a:pt x="6162666" y="1510748"/>
                </a:cubicBezTo>
                <a:cubicBezTo>
                  <a:pt x="6075572" y="1473422"/>
                  <a:pt x="6007714" y="1401403"/>
                  <a:pt x="5934066" y="1341783"/>
                </a:cubicBezTo>
                <a:cubicBezTo>
                  <a:pt x="5708555" y="1159226"/>
                  <a:pt x="5806243" y="1198354"/>
                  <a:pt x="5586197" y="1063487"/>
                </a:cubicBezTo>
                <a:cubicBezTo>
                  <a:pt x="5538177" y="1034055"/>
                  <a:pt x="5491577" y="998307"/>
                  <a:pt x="5437110" y="983974"/>
                </a:cubicBezTo>
                <a:cubicBezTo>
                  <a:pt x="5363141" y="964508"/>
                  <a:pt x="5284710" y="970722"/>
                  <a:pt x="5208510" y="964096"/>
                </a:cubicBezTo>
                <a:cubicBezTo>
                  <a:pt x="5089240" y="993913"/>
                  <a:pt x="4972281" y="1035311"/>
                  <a:pt x="4850701" y="1053548"/>
                </a:cubicBezTo>
                <a:cubicBezTo>
                  <a:pt x="4350726" y="1128545"/>
                  <a:pt x="4586038" y="1096035"/>
                  <a:pt x="4145023" y="1152939"/>
                </a:cubicBezTo>
                <a:cubicBezTo>
                  <a:pt x="4055571" y="1176130"/>
                  <a:pt x="3965028" y="1195463"/>
                  <a:pt x="3876666" y="1222513"/>
                </a:cubicBezTo>
                <a:cubicBezTo>
                  <a:pt x="3760414" y="1258100"/>
                  <a:pt x="3582955" y="1340008"/>
                  <a:pt x="3459223" y="1361661"/>
                </a:cubicBezTo>
                <a:cubicBezTo>
                  <a:pt x="3393872" y="1373097"/>
                  <a:pt x="3326701" y="1368287"/>
                  <a:pt x="3260440" y="1371600"/>
                </a:cubicBezTo>
                <a:cubicBezTo>
                  <a:pt x="2993681" y="1266801"/>
                  <a:pt x="3006163" y="1301144"/>
                  <a:pt x="2813179" y="1133061"/>
                </a:cubicBezTo>
                <a:cubicBezTo>
                  <a:pt x="2763715" y="1089980"/>
                  <a:pt x="2710148" y="1048670"/>
                  <a:pt x="2674032" y="993913"/>
                </a:cubicBezTo>
                <a:cubicBezTo>
                  <a:pt x="2503892" y="735960"/>
                  <a:pt x="2556000" y="676212"/>
                  <a:pt x="2365919" y="477078"/>
                </a:cubicBezTo>
                <a:cubicBezTo>
                  <a:pt x="2348497" y="458827"/>
                  <a:pt x="2319536" y="457200"/>
                  <a:pt x="2296345" y="447261"/>
                </a:cubicBezTo>
                <a:cubicBezTo>
                  <a:pt x="2286406" y="457200"/>
                  <a:pt x="2277503" y="468297"/>
                  <a:pt x="2266527" y="477078"/>
                </a:cubicBezTo>
                <a:cubicBezTo>
                  <a:pt x="2158794" y="563264"/>
                  <a:pt x="2186670" y="528316"/>
                  <a:pt x="1998171" y="556591"/>
                </a:cubicBezTo>
                <a:cubicBezTo>
                  <a:pt x="1968354" y="566530"/>
                  <a:pt x="1936831" y="600465"/>
                  <a:pt x="1908719" y="586409"/>
                </a:cubicBezTo>
                <a:cubicBezTo>
                  <a:pt x="1847696" y="555898"/>
                  <a:pt x="1830364" y="481592"/>
                  <a:pt x="1799388" y="427383"/>
                </a:cubicBezTo>
                <a:cubicBezTo>
                  <a:pt x="1793461" y="417011"/>
                  <a:pt x="1786136" y="407504"/>
                  <a:pt x="1779510" y="397565"/>
                </a:cubicBezTo>
                <a:cubicBezTo>
                  <a:pt x="1789449" y="374374"/>
                  <a:pt x="1789944" y="344144"/>
                  <a:pt x="1809327" y="327991"/>
                </a:cubicBezTo>
                <a:cubicBezTo>
                  <a:pt x="1840134" y="302319"/>
                  <a:pt x="1927942" y="294008"/>
                  <a:pt x="1968353" y="288235"/>
                </a:cubicBezTo>
                <a:cubicBezTo>
                  <a:pt x="2014736" y="291548"/>
                  <a:pt x="2086705" y="256582"/>
                  <a:pt x="2107501" y="298174"/>
                </a:cubicBezTo>
                <a:cubicBezTo>
                  <a:pt x="2126819" y="336810"/>
                  <a:pt x="2020816" y="300519"/>
                  <a:pt x="1978292" y="308113"/>
                </a:cubicBezTo>
                <a:cubicBezTo>
                  <a:pt x="1968211" y="309913"/>
                  <a:pt x="1762508" y="364609"/>
                  <a:pt x="1729814" y="377687"/>
                </a:cubicBezTo>
                <a:cubicBezTo>
                  <a:pt x="1543806" y="452091"/>
                  <a:pt x="1693795" y="411540"/>
                  <a:pt x="1590666" y="437322"/>
                </a:cubicBezTo>
                <a:cubicBezTo>
                  <a:pt x="1613857" y="407504"/>
                  <a:pt x="1629617" y="369986"/>
                  <a:pt x="1660240" y="347869"/>
                </a:cubicBezTo>
                <a:cubicBezTo>
                  <a:pt x="1691677" y="325165"/>
                  <a:pt x="1732428" y="319256"/>
                  <a:pt x="1769571" y="308113"/>
                </a:cubicBezTo>
                <a:cubicBezTo>
                  <a:pt x="1861403" y="280563"/>
                  <a:pt x="1982630" y="265465"/>
                  <a:pt x="2067745" y="208722"/>
                </a:cubicBezTo>
                <a:cubicBezTo>
                  <a:pt x="2415952" y="-23415"/>
                  <a:pt x="2157562" y="109149"/>
                  <a:pt x="2296345" y="39756"/>
                </a:cubicBezTo>
                <a:cubicBezTo>
                  <a:pt x="2375693" y="103236"/>
                  <a:pt x="2326203" y="48885"/>
                  <a:pt x="2365919" y="139148"/>
                </a:cubicBezTo>
                <a:cubicBezTo>
                  <a:pt x="2393971" y="202902"/>
                  <a:pt x="2477398" y="394069"/>
                  <a:pt x="2455371" y="327991"/>
                </a:cubicBezTo>
                <a:cubicBezTo>
                  <a:pt x="2445432" y="298174"/>
                  <a:pt x="2442987" y="264691"/>
                  <a:pt x="2425553" y="238539"/>
                </a:cubicBezTo>
                <a:cubicBezTo>
                  <a:pt x="2405594" y="208601"/>
                  <a:pt x="2334922" y="160433"/>
                  <a:pt x="2296345" y="149087"/>
                </a:cubicBezTo>
                <a:cubicBezTo>
                  <a:pt x="2260809" y="138635"/>
                  <a:pt x="2223458" y="135835"/>
                  <a:pt x="2187014" y="129209"/>
                </a:cubicBezTo>
                <a:cubicBezTo>
                  <a:pt x="2004892" y="134268"/>
                  <a:pt x="1899946" y="78638"/>
                  <a:pt x="1779510" y="168965"/>
                </a:cubicBezTo>
                <a:cubicBezTo>
                  <a:pt x="1768265" y="177399"/>
                  <a:pt x="1759631" y="188844"/>
                  <a:pt x="1749692" y="198783"/>
                </a:cubicBezTo>
                <a:cubicBezTo>
                  <a:pt x="1725681" y="258809"/>
                  <a:pt x="1702400" y="292081"/>
                  <a:pt x="1749692" y="367748"/>
                </a:cubicBezTo>
                <a:cubicBezTo>
                  <a:pt x="1765397" y="392876"/>
                  <a:pt x="1802701" y="394252"/>
                  <a:pt x="1829205" y="407504"/>
                </a:cubicBezTo>
                <a:cubicBezTo>
                  <a:pt x="1778868" y="331997"/>
                  <a:pt x="1779907" y="311028"/>
                  <a:pt x="1660240" y="288235"/>
                </a:cubicBezTo>
                <a:cubicBezTo>
                  <a:pt x="1633402" y="283123"/>
                  <a:pt x="1607231" y="301487"/>
                  <a:pt x="1580727" y="308113"/>
                </a:cubicBezTo>
                <a:cubicBezTo>
                  <a:pt x="1570788" y="324678"/>
                  <a:pt x="1553043" y="338609"/>
                  <a:pt x="1550910" y="357809"/>
                </a:cubicBezTo>
                <a:cubicBezTo>
                  <a:pt x="1541860" y="439257"/>
                  <a:pt x="1562753" y="515752"/>
                  <a:pt x="1600605" y="586409"/>
                </a:cubicBezTo>
                <a:cubicBezTo>
                  <a:pt x="1662386" y="701734"/>
                  <a:pt x="1708774" y="785320"/>
                  <a:pt x="1809327" y="864704"/>
                </a:cubicBezTo>
                <a:cubicBezTo>
                  <a:pt x="1836099" y="885840"/>
                  <a:pt x="1868962" y="897835"/>
                  <a:pt x="1898779" y="914400"/>
                </a:cubicBezTo>
                <a:cubicBezTo>
                  <a:pt x="1948475" y="881270"/>
                  <a:pt x="2010555" y="861648"/>
                  <a:pt x="2047866" y="815009"/>
                </a:cubicBezTo>
                <a:cubicBezTo>
                  <a:pt x="2068666" y="789009"/>
                  <a:pt x="2057805" y="748913"/>
                  <a:pt x="2057805" y="715617"/>
                </a:cubicBezTo>
                <a:cubicBezTo>
                  <a:pt x="2057805" y="592946"/>
                  <a:pt x="2058704" y="625709"/>
                  <a:pt x="1968353" y="546652"/>
                </a:cubicBezTo>
                <a:cubicBezTo>
                  <a:pt x="1948475" y="553278"/>
                  <a:pt x="1919499" y="548563"/>
                  <a:pt x="1908719" y="566530"/>
                </a:cubicBezTo>
                <a:cubicBezTo>
                  <a:pt x="1865021" y="639360"/>
                  <a:pt x="1876015" y="771282"/>
                  <a:pt x="1898779" y="844826"/>
                </a:cubicBezTo>
                <a:cubicBezTo>
                  <a:pt x="1927339" y="937098"/>
                  <a:pt x="1967374" y="1025602"/>
                  <a:pt x="2008110" y="1113183"/>
                </a:cubicBezTo>
                <a:cubicBezTo>
                  <a:pt x="2056788" y="1217840"/>
                  <a:pt x="2130906" y="1341636"/>
                  <a:pt x="2226771" y="1411356"/>
                </a:cubicBezTo>
                <a:cubicBezTo>
                  <a:pt x="2251474" y="1429322"/>
                  <a:pt x="2286406" y="1424609"/>
                  <a:pt x="2316223" y="1431235"/>
                </a:cubicBezTo>
                <a:cubicBezTo>
                  <a:pt x="2359293" y="1411357"/>
                  <a:pt x="2406832" y="1399171"/>
                  <a:pt x="2445432" y="1371600"/>
                </a:cubicBezTo>
                <a:cubicBezTo>
                  <a:pt x="2525063" y="1314721"/>
                  <a:pt x="2545558" y="1237485"/>
                  <a:pt x="2584579" y="1152939"/>
                </a:cubicBezTo>
                <a:cubicBezTo>
                  <a:pt x="2565604" y="1020109"/>
                  <a:pt x="2587124" y="1005356"/>
                  <a:pt x="2326162" y="1133061"/>
                </a:cubicBezTo>
                <a:cubicBezTo>
                  <a:pt x="2241573" y="1174456"/>
                  <a:pt x="2178774" y="1250411"/>
                  <a:pt x="2107501" y="1311965"/>
                </a:cubicBezTo>
                <a:cubicBezTo>
                  <a:pt x="1955169" y="1443525"/>
                  <a:pt x="1921825" y="1520450"/>
                  <a:pt x="1749692" y="1580322"/>
                </a:cubicBezTo>
                <a:cubicBezTo>
                  <a:pt x="1721356" y="1590178"/>
                  <a:pt x="1690057" y="1586948"/>
                  <a:pt x="1660240" y="1590261"/>
                </a:cubicBezTo>
                <a:cubicBezTo>
                  <a:pt x="1627110" y="1573696"/>
                  <a:pt x="1590719" y="1562470"/>
                  <a:pt x="1560849" y="1540565"/>
                </a:cubicBezTo>
                <a:cubicBezTo>
                  <a:pt x="1539983" y="1525263"/>
                  <a:pt x="1528344" y="1500270"/>
                  <a:pt x="1511153" y="1480930"/>
                </a:cubicBezTo>
                <a:cubicBezTo>
                  <a:pt x="1501815" y="1470425"/>
                  <a:pt x="1472338" y="1440315"/>
                  <a:pt x="1481336" y="1451113"/>
                </a:cubicBezTo>
                <a:cubicBezTo>
                  <a:pt x="1516907" y="1493799"/>
                  <a:pt x="1620804" y="1608407"/>
                  <a:pt x="1660240" y="1639956"/>
                </a:cubicBezTo>
                <a:cubicBezTo>
                  <a:pt x="1723398" y="1690482"/>
                  <a:pt x="1791725" y="1734239"/>
                  <a:pt x="1859023" y="1779104"/>
                </a:cubicBezTo>
                <a:cubicBezTo>
                  <a:pt x="1901101" y="1807156"/>
                  <a:pt x="1942641" y="1836733"/>
                  <a:pt x="1988232" y="1858617"/>
                </a:cubicBezTo>
                <a:cubicBezTo>
                  <a:pt x="2026012" y="1876751"/>
                  <a:pt x="2067745" y="1885122"/>
                  <a:pt x="2107501" y="1898374"/>
                </a:cubicBezTo>
                <a:cubicBezTo>
                  <a:pt x="2150571" y="1888435"/>
                  <a:pt x="2199932" y="1893075"/>
                  <a:pt x="2236710" y="1868556"/>
                </a:cubicBezTo>
                <a:cubicBezTo>
                  <a:pt x="2265091" y="1849635"/>
                  <a:pt x="2288879" y="1813124"/>
                  <a:pt x="2286405" y="1779104"/>
                </a:cubicBezTo>
                <a:cubicBezTo>
                  <a:pt x="2275141" y="1624224"/>
                  <a:pt x="2246060" y="1469225"/>
                  <a:pt x="2196953" y="1321904"/>
                </a:cubicBezTo>
                <a:cubicBezTo>
                  <a:pt x="2145874" y="1168668"/>
                  <a:pt x="2062665" y="1027936"/>
                  <a:pt x="1988232" y="884583"/>
                </a:cubicBezTo>
                <a:cubicBezTo>
                  <a:pt x="1972965" y="855180"/>
                  <a:pt x="1953112" y="827355"/>
                  <a:pt x="1928597" y="805069"/>
                </a:cubicBezTo>
                <a:cubicBezTo>
                  <a:pt x="1915395" y="793068"/>
                  <a:pt x="1896318" y="789061"/>
                  <a:pt x="1878901" y="785191"/>
                </a:cubicBezTo>
                <a:cubicBezTo>
                  <a:pt x="1836362" y="775738"/>
                  <a:pt x="1792762" y="771939"/>
                  <a:pt x="1749692" y="765313"/>
                </a:cubicBezTo>
                <a:cubicBezTo>
                  <a:pt x="1650301" y="785191"/>
                  <a:pt x="1537701" y="771597"/>
                  <a:pt x="1451519" y="824948"/>
                </a:cubicBezTo>
                <a:cubicBezTo>
                  <a:pt x="1335069" y="897036"/>
                  <a:pt x="1329765" y="1039874"/>
                  <a:pt x="1312371" y="1152939"/>
                </a:cubicBezTo>
                <a:cubicBezTo>
                  <a:pt x="1309058" y="1219200"/>
                  <a:pt x="1310922" y="1285924"/>
                  <a:pt x="1302432" y="1351722"/>
                </a:cubicBezTo>
                <a:cubicBezTo>
                  <a:pt x="1297598" y="1389186"/>
                  <a:pt x="1278824" y="1423792"/>
                  <a:pt x="1272614" y="1461052"/>
                </a:cubicBezTo>
                <a:cubicBezTo>
                  <a:pt x="1265512" y="1503661"/>
                  <a:pt x="1265988" y="1547191"/>
                  <a:pt x="1262675" y="1590261"/>
                </a:cubicBezTo>
                <a:cubicBezTo>
                  <a:pt x="1279240" y="1620078"/>
                  <a:pt x="1285301" y="1658959"/>
                  <a:pt x="1312371" y="1679713"/>
                </a:cubicBezTo>
                <a:cubicBezTo>
                  <a:pt x="1338742" y="1699931"/>
                  <a:pt x="1582820" y="1837980"/>
                  <a:pt x="1670179" y="1868556"/>
                </a:cubicBezTo>
                <a:cubicBezTo>
                  <a:pt x="1699009" y="1878647"/>
                  <a:pt x="1729814" y="1881809"/>
                  <a:pt x="1759632" y="1888435"/>
                </a:cubicBezTo>
                <a:cubicBezTo>
                  <a:pt x="1812641" y="1871870"/>
                  <a:pt x="1868685" y="1862968"/>
                  <a:pt x="1918658" y="1838739"/>
                </a:cubicBezTo>
                <a:cubicBezTo>
                  <a:pt x="2160955" y="1721262"/>
                  <a:pt x="2000788" y="1718555"/>
                  <a:pt x="2167136" y="1739348"/>
                </a:cubicBezTo>
                <a:cubicBezTo>
                  <a:pt x="2195061" y="1869664"/>
                  <a:pt x="2224832" y="1927220"/>
                  <a:pt x="2167136" y="2067339"/>
                </a:cubicBezTo>
                <a:cubicBezTo>
                  <a:pt x="2161495" y="2081039"/>
                  <a:pt x="2140631" y="2054087"/>
                  <a:pt x="2127379" y="2047461"/>
                </a:cubicBezTo>
                <a:cubicBezTo>
                  <a:pt x="2110814" y="2027583"/>
                  <a:pt x="2092037" y="2009356"/>
                  <a:pt x="2077684" y="1987826"/>
                </a:cubicBezTo>
                <a:cubicBezTo>
                  <a:pt x="2058763" y="1959445"/>
                  <a:pt x="2048454" y="1925662"/>
                  <a:pt x="2027988" y="1898374"/>
                </a:cubicBezTo>
                <a:cubicBezTo>
                  <a:pt x="2003840" y="1866176"/>
                  <a:pt x="1908502" y="1833715"/>
                  <a:pt x="1888840" y="1828800"/>
                </a:cubicBezTo>
                <a:cubicBezTo>
                  <a:pt x="1856539" y="1820725"/>
                  <a:pt x="1822579" y="1822174"/>
                  <a:pt x="1789449" y="1818861"/>
                </a:cubicBezTo>
                <a:cubicBezTo>
                  <a:pt x="1723188" y="1842052"/>
                  <a:pt x="1649468" y="1850086"/>
                  <a:pt x="1590666" y="1888435"/>
                </a:cubicBezTo>
                <a:cubicBezTo>
                  <a:pt x="1554621" y="1911942"/>
                  <a:pt x="1552235" y="2071316"/>
                  <a:pt x="1550910" y="2087217"/>
                </a:cubicBezTo>
                <a:cubicBezTo>
                  <a:pt x="1560849" y="2107095"/>
                  <a:pt x="1565012" y="2131137"/>
                  <a:pt x="1580727" y="2146852"/>
                </a:cubicBezTo>
                <a:cubicBezTo>
                  <a:pt x="1639106" y="2205232"/>
                  <a:pt x="1666644" y="2197348"/>
                  <a:pt x="1739753" y="2206487"/>
                </a:cubicBezTo>
                <a:cubicBezTo>
                  <a:pt x="1819266" y="2199861"/>
                  <a:pt x="1899305" y="2197893"/>
                  <a:pt x="1978292" y="2186609"/>
                </a:cubicBezTo>
                <a:cubicBezTo>
                  <a:pt x="2015687" y="2181267"/>
                  <a:pt x="2051359" y="2167368"/>
                  <a:pt x="2087623" y="2156791"/>
                </a:cubicBezTo>
                <a:cubicBezTo>
                  <a:pt x="2213847" y="2119976"/>
                  <a:pt x="2193509" y="2125781"/>
                  <a:pt x="2296345" y="2087217"/>
                </a:cubicBezTo>
                <a:cubicBezTo>
                  <a:pt x="2332788" y="2103782"/>
                  <a:pt x="2370296" y="2118183"/>
                  <a:pt x="2405675" y="2136913"/>
                </a:cubicBezTo>
                <a:cubicBezTo>
                  <a:pt x="2426789" y="2148091"/>
                  <a:pt x="2443012" y="2168093"/>
                  <a:pt x="2465310" y="2176669"/>
                </a:cubicBezTo>
                <a:cubicBezTo>
                  <a:pt x="2487175" y="2185079"/>
                  <a:pt x="2511693" y="2183296"/>
                  <a:pt x="2534884" y="2186609"/>
                </a:cubicBezTo>
                <a:cubicBezTo>
                  <a:pt x="2696001" y="2002476"/>
                  <a:pt x="2510113" y="2228419"/>
                  <a:pt x="2664092" y="1987826"/>
                </a:cubicBezTo>
                <a:cubicBezTo>
                  <a:pt x="2711004" y="1914525"/>
                  <a:pt x="2808153" y="1797416"/>
                  <a:pt x="2882753" y="1749287"/>
                </a:cubicBezTo>
                <a:cubicBezTo>
                  <a:pt x="2941282" y="1711526"/>
                  <a:pt x="3005518" y="1681861"/>
                  <a:pt x="3071597" y="1659835"/>
                </a:cubicBezTo>
                <a:cubicBezTo>
                  <a:pt x="3106313" y="1648263"/>
                  <a:pt x="3144484" y="1653209"/>
                  <a:pt x="3180927" y="1649896"/>
                </a:cubicBezTo>
                <a:cubicBezTo>
                  <a:pt x="3227310" y="1666461"/>
                  <a:pt x="3276023" y="1677565"/>
                  <a:pt x="3320075" y="1699591"/>
                </a:cubicBezTo>
                <a:cubicBezTo>
                  <a:pt x="3593501" y="1836303"/>
                  <a:pt x="3334060" y="1744007"/>
                  <a:pt x="3498979" y="1798983"/>
                </a:cubicBezTo>
                <a:cubicBezTo>
                  <a:pt x="3528797" y="1782418"/>
                  <a:pt x="3578807" y="1782011"/>
                  <a:pt x="3588432" y="1749287"/>
                </a:cubicBezTo>
                <a:cubicBezTo>
                  <a:pt x="3611390" y="1671230"/>
                  <a:pt x="3520225" y="1588949"/>
                  <a:pt x="3459223" y="1570383"/>
                </a:cubicBezTo>
                <a:cubicBezTo>
                  <a:pt x="3414737" y="1556844"/>
                  <a:pt x="3366458" y="1563756"/>
                  <a:pt x="3320075" y="1560443"/>
                </a:cubicBezTo>
                <a:cubicBezTo>
                  <a:pt x="3227436" y="1611910"/>
                  <a:pt x="3153438" y="1654715"/>
                  <a:pt x="3051719" y="1699591"/>
                </a:cubicBezTo>
                <a:cubicBezTo>
                  <a:pt x="2999922" y="1722443"/>
                  <a:pt x="2947816" y="1746325"/>
                  <a:pt x="2892692" y="1759226"/>
                </a:cubicBezTo>
                <a:cubicBezTo>
                  <a:pt x="2791398" y="1782933"/>
                  <a:pt x="2688183" y="1799503"/>
                  <a:pt x="2584579" y="1808922"/>
                </a:cubicBezTo>
                <a:cubicBezTo>
                  <a:pt x="2432661" y="1822733"/>
                  <a:pt x="2127379" y="1828800"/>
                  <a:pt x="2127379" y="1828800"/>
                </a:cubicBezTo>
                <a:cubicBezTo>
                  <a:pt x="2062257" y="1834227"/>
                  <a:pt x="1987029" y="1829601"/>
                  <a:pt x="1928597" y="1868556"/>
                </a:cubicBezTo>
                <a:cubicBezTo>
                  <a:pt x="1919880" y="1874368"/>
                  <a:pt x="1921971" y="1888435"/>
                  <a:pt x="1918658" y="1898374"/>
                </a:cubicBezTo>
                <a:cubicBezTo>
                  <a:pt x="1921971" y="1914939"/>
                  <a:pt x="1918778" y="1934322"/>
                  <a:pt x="1928597" y="1948069"/>
                </a:cubicBezTo>
                <a:cubicBezTo>
                  <a:pt x="1939897" y="1963889"/>
                  <a:pt x="1991479" y="1973729"/>
                  <a:pt x="2008110" y="1977887"/>
                </a:cubicBezTo>
                <a:cubicBezTo>
                  <a:pt x="1984919" y="1954696"/>
                  <a:pt x="1960968" y="1932240"/>
                  <a:pt x="1938536" y="1908313"/>
                </a:cubicBezTo>
                <a:cubicBezTo>
                  <a:pt x="1911251" y="1879209"/>
                  <a:pt x="1884792" y="1849316"/>
                  <a:pt x="1859023" y="1818861"/>
                </a:cubicBezTo>
                <a:cubicBezTo>
                  <a:pt x="1848323" y="1806215"/>
                  <a:pt x="1815422" y="1769915"/>
                  <a:pt x="1829205" y="1779104"/>
                </a:cubicBezTo>
                <a:cubicBezTo>
                  <a:pt x="1876389" y="1810559"/>
                  <a:pt x="2024488" y="1965561"/>
                  <a:pt x="2047866" y="1987826"/>
                </a:cubicBezTo>
                <a:cubicBezTo>
                  <a:pt x="2132610" y="2068535"/>
                  <a:pt x="2123341" y="2054977"/>
                  <a:pt x="2226771" y="2117035"/>
                </a:cubicBezTo>
                <a:cubicBezTo>
                  <a:pt x="2240023" y="2100470"/>
                  <a:pt x="2273861" y="2087245"/>
                  <a:pt x="2266527" y="2067339"/>
                </a:cubicBezTo>
                <a:cubicBezTo>
                  <a:pt x="2221984" y="1946437"/>
                  <a:pt x="2168213" y="1933699"/>
                  <a:pt x="2077684" y="1888435"/>
                </a:cubicBezTo>
                <a:cubicBezTo>
                  <a:pt x="2127380" y="1944757"/>
                  <a:pt x="2166682" y="2012333"/>
                  <a:pt x="2226771" y="2057400"/>
                </a:cubicBezTo>
                <a:cubicBezTo>
                  <a:pt x="2405997" y="2191820"/>
                  <a:pt x="2456826" y="2183358"/>
                  <a:pt x="2644214" y="2216426"/>
                </a:cubicBezTo>
                <a:cubicBezTo>
                  <a:pt x="2697223" y="2199861"/>
                  <a:pt x="2756757" y="2197122"/>
                  <a:pt x="2803240" y="2166730"/>
                </a:cubicBezTo>
                <a:cubicBezTo>
                  <a:pt x="2846554" y="2138409"/>
                  <a:pt x="2871403" y="2088728"/>
                  <a:pt x="2902632" y="2047461"/>
                </a:cubicBezTo>
                <a:cubicBezTo>
                  <a:pt x="2964220" y="1966077"/>
                  <a:pt x="3018741" y="1879439"/>
                  <a:pt x="3081536" y="1798983"/>
                </a:cubicBezTo>
                <a:cubicBezTo>
                  <a:pt x="3198032" y="1649722"/>
                  <a:pt x="3283305" y="1565716"/>
                  <a:pt x="3459223" y="1470991"/>
                </a:cubicBezTo>
                <a:cubicBezTo>
                  <a:pt x="3504508" y="1446607"/>
                  <a:pt x="3558614" y="1444487"/>
                  <a:pt x="3608310" y="1431235"/>
                </a:cubicBezTo>
                <a:cubicBezTo>
                  <a:pt x="3681197" y="1447800"/>
                  <a:pt x="3758269" y="1451486"/>
                  <a:pt x="3826971" y="1480930"/>
                </a:cubicBezTo>
                <a:cubicBezTo>
                  <a:pt x="3876915" y="1502335"/>
                  <a:pt x="3916537" y="1543158"/>
                  <a:pt x="3956179" y="1580322"/>
                </a:cubicBezTo>
                <a:cubicBezTo>
                  <a:pt x="4322753" y="1923985"/>
                  <a:pt x="4006059" y="1648100"/>
                  <a:pt x="4244414" y="1898374"/>
                </a:cubicBezTo>
                <a:cubicBezTo>
                  <a:pt x="4275153" y="1930651"/>
                  <a:pt x="4310675" y="1958009"/>
                  <a:pt x="4343805" y="1987826"/>
                </a:cubicBezTo>
                <a:cubicBezTo>
                  <a:pt x="4357057" y="1984513"/>
                  <a:pt x="4373903" y="1987546"/>
                  <a:pt x="4383562" y="1977887"/>
                </a:cubicBezTo>
                <a:cubicBezTo>
                  <a:pt x="4395095" y="1966354"/>
                  <a:pt x="4421930" y="1863479"/>
                  <a:pt x="4423319" y="1858617"/>
                </a:cubicBezTo>
                <a:cubicBezTo>
                  <a:pt x="4556396" y="1908522"/>
                  <a:pt x="4496319" y="1872473"/>
                  <a:pt x="4632040" y="2027583"/>
                </a:cubicBezTo>
                <a:cubicBezTo>
                  <a:pt x="4705086" y="2111064"/>
                  <a:pt x="4709357" y="2143039"/>
                  <a:pt x="4801005" y="2206487"/>
                </a:cubicBezTo>
                <a:cubicBezTo>
                  <a:pt x="4812236" y="2214262"/>
                  <a:pt x="4827510" y="2213113"/>
                  <a:pt x="4840762" y="2216426"/>
                </a:cubicBezTo>
                <a:cubicBezTo>
                  <a:pt x="4854014" y="2206487"/>
                  <a:pt x="4870237" y="2199597"/>
                  <a:pt x="4880519" y="2186609"/>
                </a:cubicBezTo>
                <a:cubicBezTo>
                  <a:pt x="4933589" y="2119573"/>
                  <a:pt x="4953132" y="2016124"/>
                  <a:pt x="5029605" y="1977887"/>
                </a:cubicBezTo>
                <a:lnTo>
                  <a:pt x="5148875" y="1918252"/>
                </a:lnTo>
                <a:cubicBezTo>
                  <a:pt x="5218449" y="1951382"/>
                  <a:pt x="5294161" y="1973894"/>
                  <a:pt x="5357597" y="2017643"/>
                </a:cubicBezTo>
                <a:cubicBezTo>
                  <a:pt x="5392524" y="2041731"/>
                  <a:pt x="5409704" y="2084646"/>
                  <a:pt x="5437110" y="2117035"/>
                </a:cubicBezTo>
                <a:cubicBezTo>
                  <a:pt x="5446189" y="2127765"/>
                  <a:pt x="5456988" y="2136913"/>
                  <a:pt x="5466927" y="2146852"/>
                </a:cubicBezTo>
                <a:cubicBezTo>
                  <a:pt x="5576522" y="1992130"/>
                  <a:pt x="5602409" y="1918517"/>
                  <a:pt x="5735284" y="1818861"/>
                </a:cubicBezTo>
                <a:cubicBezTo>
                  <a:pt x="5766193" y="1795679"/>
                  <a:pt x="5797857" y="1770941"/>
                  <a:pt x="5834675" y="1759226"/>
                </a:cubicBezTo>
                <a:cubicBezTo>
                  <a:pt x="5872691" y="1747130"/>
                  <a:pt x="5914188" y="1752600"/>
                  <a:pt x="5953945" y="1749287"/>
                </a:cubicBezTo>
                <a:cubicBezTo>
                  <a:pt x="5977136" y="1755913"/>
                  <a:pt x="6002685" y="1757012"/>
                  <a:pt x="6023519" y="1769165"/>
                </a:cubicBezTo>
                <a:cubicBezTo>
                  <a:pt x="6043754" y="1780969"/>
                  <a:pt x="6082828" y="1840224"/>
                  <a:pt x="6073214" y="1818861"/>
                </a:cubicBezTo>
                <a:cubicBezTo>
                  <a:pt x="6034258" y="1732293"/>
                  <a:pt x="5934066" y="1570383"/>
                  <a:pt x="5934066" y="1570383"/>
                </a:cubicBezTo>
                <a:cubicBezTo>
                  <a:pt x="5846793" y="1233759"/>
                  <a:pt x="5829442" y="1292620"/>
                  <a:pt x="5904249" y="884583"/>
                </a:cubicBezTo>
                <a:cubicBezTo>
                  <a:pt x="5915787" y="821646"/>
                  <a:pt x="5986371" y="768421"/>
                  <a:pt x="5973823" y="705678"/>
                </a:cubicBezTo>
                <a:cubicBezTo>
                  <a:pt x="5967040" y="671761"/>
                  <a:pt x="5907562" y="725557"/>
                  <a:pt x="5874432" y="735496"/>
                </a:cubicBezTo>
                <a:cubicBezTo>
                  <a:pt x="5834675" y="725557"/>
                  <a:pt x="5779750" y="738462"/>
                  <a:pt x="5755162" y="705678"/>
                </a:cubicBezTo>
                <a:cubicBezTo>
                  <a:pt x="5739637" y="684978"/>
                  <a:pt x="5793657" y="670905"/>
                  <a:pt x="5814797" y="655983"/>
                </a:cubicBezTo>
                <a:cubicBezTo>
                  <a:pt x="5850087" y="631072"/>
                  <a:pt x="5889351" y="612033"/>
                  <a:pt x="5924127" y="586409"/>
                </a:cubicBezTo>
                <a:cubicBezTo>
                  <a:pt x="6256685" y="341366"/>
                  <a:pt x="6075919" y="424314"/>
                  <a:pt x="6291875" y="337930"/>
                </a:cubicBezTo>
                <a:cubicBezTo>
                  <a:pt x="6301814" y="344556"/>
                  <a:pt x="6324589" y="346220"/>
                  <a:pt x="6321692" y="357809"/>
                </a:cubicBezTo>
                <a:cubicBezTo>
                  <a:pt x="6318227" y="371669"/>
                  <a:pt x="6251586" y="385274"/>
                  <a:pt x="6242179" y="387626"/>
                </a:cubicBezTo>
                <a:cubicBezTo>
                  <a:pt x="6275310" y="357809"/>
                  <a:pt x="6305437" y="324271"/>
                  <a:pt x="6341571" y="298174"/>
                </a:cubicBezTo>
                <a:cubicBezTo>
                  <a:pt x="6439126" y="227718"/>
                  <a:pt x="6408648" y="295726"/>
                  <a:pt x="6431023" y="228600"/>
                </a:cubicBezTo>
                <a:cubicBezTo>
                  <a:pt x="6358136" y="225287"/>
                  <a:pt x="6285109" y="224257"/>
                  <a:pt x="6212362" y="218661"/>
                </a:cubicBezTo>
                <a:cubicBezTo>
                  <a:pt x="5963825" y="199543"/>
                  <a:pt x="6127129" y="190410"/>
                  <a:pt x="5944005" y="208722"/>
                </a:cubicBezTo>
                <a:cubicBezTo>
                  <a:pt x="5934066" y="221974"/>
                  <a:pt x="5920340" y="233098"/>
                  <a:pt x="5914188" y="248478"/>
                </a:cubicBezTo>
                <a:cubicBezTo>
                  <a:pt x="5885693" y="319717"/>
                  <a:pt x="5918151" y="335916"/>
                  <a:pt x="5953945" y="407504"/>
                </a:cubicBezTo>
                <a:cubicBezTo>
                  <a:pt x="5950632" y="364435"/>
                  <a:pt x="5968777" y="313684"/>
                  <a:pt x="5944005" y="278296"/>
                </a:cubicBezTo>
                <a:cubicBezTo>
                  <a:pt x="5885208" y="194301"/>
                  <a:pt x="5673153" y="188487"/>
                  <a:pt x="5606075" y="178904"/>
                </a:cubicBezTo>
                <a:cubicBezTo>
                  <a:pt x="5419339" y="188241"/>
                  <a:pt x="5077362" y="203018"/>
                  <a:pt x="4940153" y="228600"/>
                </a:cubicBezTo>
                <a:cubicBezTo>
                  <a:pt x="4894907" y="237036"/>
                  <a:pt x="4860640" y="274983"/>
                  <a:pt x="4820884" y="298174"/>
                </a:cubicBezTo>
                <a:cubicBezTo>
                  <a:pt x="4816377" y="311694"/>
                  <a:pt x="4790981" y="401935"/>
                  <a:pt x="4771188" y="427383"/>
                </a:cubicBezTo>
                <a:cubicBezTo>
                  <a:pt x="4756805" y="445875"/>
                  <a:pt x="4740984" y="464083"/>
                  <a:pt x="4721492" y="477078"/>
                </a:cubicBezTo>
                <a:cubicBezTo>
                  <a:pt x="4710126" y="484655"/>
                  <a:pt x="4694988" y="483704"/>
                  <a:pt x="4681736" y="487017"/>
                </a:cubicBezTo>
                <a:cubicBezTo>
                  <a:pt x="4671797" y="477078"/>
                  <a:pt x="4665975" y="457200"/>
                  <a:pt x="4651919" y="457200"/>
                </a:cubicBezTo>
                <a:cubicBezTo>
                  <a:pt x="4573352" y="457200"/>
                  <a:pt x="4600852" y="548711"/>
                  <a:pt x="4612162" y="586409"/>
                </a:cubicBezTo>
                <a:cubicBezTo>
                  <a:pt x="4642352" y="687041"/>
                  <a:pt x="4650510" y="678235"/>
                  <a:pt x="4721492" y="725556"/>
                </a:cubicBezTo>
                <a:cubicBezTo>
                  <a:pt x="5470694" y="367242"/>
                  <a:pt x="5156440" y="433401"/>
                  <a:pt x="5616014" y="367748"/>
                </a:cubicBezTo>
                <a:cubicBezTo>
                  <a:pt x="5652458" y="381000"/>
                  <a:pt x="5696234" y="381886"/>
                  <a:pt x="5725345" y="407504"/>
                </a:cubicBezTo>
                <a:cubicBezTo>
                  <a:pt x="5861905" y="527677"/>
                  <a:pt x="5953035" y="751739"/>
                  <a:pt x="5993701" y="914400"/>
                </a:cubicBezTo>
                <a:cubicBezTo>
                  <a:pt x="6027537" y="1049740"/>
                  <a:pt x="5998931" y="1000885"/>
                  <a:pt x="6053336" y="1073426"/>
                </a:cubicBezTo>
                <a:lnTo>
                  <a:pt x="6152727" y="974035"/>
                </a:lnTo>
                <a:cubicBezTo>
                  <a:pt x="6179231" y="947531"/>
                  <a:pt x="6205029" y="920301"/>
                  <a:pt x="6232240" y="894522"/>
                </a:cubicBezTo>
                <a:cubicBezTo>
                  <a:pt x="6342242" y="790310"/>
                  <a:pt x="6300615" y="815608"/>
                  <a:pt x="6381327" y="775252"/>
                </a:cubicBezTo>
                <a:cubicBezTo>
                  <a:pt x="6384640" y="904461"/>
                  <a:pt x="6381539" y="1033993"/>
                  <a:pt x="6391266" y="1162878"/>
                </a:cubicBezTo>
                <a:cubicBezTo>
                  <a:pt x="6394836" y="1210179"/>
                  <a:pt x="6385825" y="1270293"/>
                  <a:pt x="6421084" y="1302026"/>
                </a:cubicBezTo>
                <a:cubicBezTo>
                  <a:pt x="6442268" y="1321091"/>
                  <a:pt x="6467467" y="1268895"/>
                  <a:pt x="6490658" y="1252330"/>
                </a:cubicBezTo>
                <a:cubicBezTo>
                  <a:pt x="6540563" y="1072671"/>
                  <a:pt x="6550292" y="1086347"/>
                  <a:pt x="6550292" y="904461"/>
                </a:cubicBezTo>
                <a:cubicBezTo>
                  <a:pt x="6550292" y="887568"/>
                  <a:pt x="6543666" y="871330"/>
                  <a:pt x="6540353" y="854765"/>
                </a:cubicBezTo>
                <a:cubicBezTo>
                  <a:pt x="6546979" y="1017104"/>
                  <a:pt x="6532225" y="1181741"/>
                  <a:pt x="6560232" y="1341783"/>
                </a:cubicBezTo>
                <a:cubicBezTo>
                  <a:pt x="6566112" y="1375382"/>
                  <a:pt x="6598135" y="1284337"/>
                  <a:pt x="6609927" y="1252330"/>
                </a:cubicBezTo>
                <a:cubicBezTo>
                  <a:pt x="6621607" y="1220627"/>
                  <a:pt x="6623653" y="1186161"/>
                  <a:pt x="6629805" y="1152939"/>
                </a:cubicBezTo>
                <a:cubicBezTo>
                  <a:pt x="6668587" y="943519"/>
                  <a:pt x="6641899" y="1046010"/>
                  <a:pt x="6679501" y="914400"/>
                </a:cubicBezTo>
                <a:cubicBezTo>
                  <a:pt x="6686127" y="940904"/>
                  <a:pt x="6695063" y="966936"/>
                  <a:pt x="6699379" y="993913"/>
                </a:cubicBezTo>
                <a:cubicBezTo>
                  <a:pt x="6708339" y="1049911"/>
                  <a:pt x="6707273" y="1107449"/>
                  <a:pt x="6719258" y="1162878"/>
                </a:cubicBezTo>
                <a:cubicBezTo>
                  <a:pt x="6733878" y="1230494"/>
                  <a:pt x="6759014" y="1295400"/>
                  <a:pt x="6778892" y="1361661"/>
                </a:cubicBezTo>
                <a:cubicBezTo>
                  <a:pt x="6815336" y="1321904"/>
                  <a:pt x="6867602" y="1292226"/>
                  <a:pt x="6888223" y="1242391"/>
                </a:cubicBezTo>
                <a:cubicBezTo>
                  <a:pt x="6934921" y="1129538"/>
                  <a:pt x="6893743" y="1061274"/>
                  <a:pt x="6858405" y="964096"/>
                </a:cubicBezTo>
                <a:cubicBezTo>
                  <a:pt x="6825275" y="1116496"/>
                  <a:pt x="6790822" y="1268615"/>
                  <a:pt x="6759014" y="1421296"/>
                </a:cubicBezTo>
                <a:cubicBezTo>
                  <a:pt x="6741124" y="1507170"/>
                  <a:pt x="6747165" y="1600580"/>
                  <a:pt x="6709319" y="1679713"/>
                </a:cubicBezTo>
                <a:cubicBezTo>
                  <a:pt x="6699730" y="1699763"/>
                  <a:pt x="6668176" y="1662224"/>
                  <a:pt x="6649684" y="1649896"/>
                </a:cubicBezTo>
                <a:cubicBezTo>
                  <a:pt x="6598408" y="1615712"/>
                  <a:pt x="6551266" y="1575643"/>
                  <a:pt x="6500597" y="1540565"/>
                </a:cubicBezTo>
                <a:cubicBezTo>
                  <a:pt x="6400914" y="1471553"/>
                  <a:pt x="6394834" y="1472775"/>
                  <a:pt x="6291875" y="1421296"/>
                </a:cubicBezTo>
                <a:cubicBezTo>
                  <a:pt x="6278623" y="1427922"/>
                  <a:pt x="6261604" y="1429792"/>
                  <a:pt x="6252119" y="1441174"/>
                </a:cubicBezTo>
                <a:cubicBezTo>
                  <a:pt x="6192948" y="1512179"/>
                  <a:pt x="6189450" y="1559166"/>
                  <a:pt x="6152727" y="1639956"/>
                </a:cubicBezTo>
                <a:cubicBezTo>
                  <a:pt x="6134334" y="1680421"/>
                  <a:pt x="6119378" y="1723382"/>
                  <a:pt x="6093092" y="1759226"/>
                </a:cubicBezTo>
                <a:cubicBezTo>
                  <a:pt x="6081668" y="1774804"/>
                  <a:pt x="6059962" y="1779104"/>
                  <a:pt x="6043397" y="1789043"/>
                </a:cubicBezTo>
                <a:cubicBezTo>
                  <a:pt x="5911324" y="1739516"/>
                  <a:pt x="5956566" y="1769933"/>
                  <a:pt x="5824736" y="1610139"/>
                </a:cubicBezTo>
                <a:cubicBezTo>
                  <a:pt x="5606528" y="1345645"/>
                  <a:pt x="5736904" y="1395332"/>
                  <a:pt x="5606075" y="1351722"/>
                </a:cubicBezTo>
                <a:cubicBezTo>
                  <a:pt x="5221698" y="1667460"/>
                  <a:pt x="5440769" y="1539762"/>
                  <a:pt x="4940153" y="1719469"/>
                </a:cubicBezTo>
                <a:cubicBezTo>
                  <a:pt x="4774501" y="1580321"/>
                  <a:pt x="4600735" y="1450297"/>
                  <a:pt x="4443197" y="1302026"/>
                </a:cubicBezTo>
                <a:cubicBezTo>
                  <a:pt x="4226189" y="1097784"/>
                  <a:pt x="4328679" y="1002880"/>
                  <a:pt x="4224536" y="1133061"/>
                </a:cubicBezTo>
                <a:cubicBezTo>
                  <a:pt x="4209972" y="1171898"/>
                  <a:pt x="4164983" y="1297338"/>
                  <a:pt x="4145023" y="1321904"/>
                </a:cubicBezTo>
                <a:cubicBezTo>
                  <a:pt x="4125314" y="1346162"/>
                  <a:pt x="4092014" y="1355035"/>
                  <a:pt x="4065510" y="1371600"/>
                </a:cubicBezTo>
                <a:cubicBezTo>
                  <a:pt x="4045632" y="1368287"/>
                  <a:pt x="4022643" y="1372840"/>
                  <a:pt x="4005875" y="1361661"/>
                </a:cubicBezTo>
                <a:cubicBezTo>
                  <a:pt x="3970789" y="1338270"/>
                  <a:pt x="3944093" y="1304029"/>
                  <a:pt x="3916423" y="1272209"/>
                </a:cubicBezTo>
                <a:cubicBezTo>
                  <a:pt x="3852024" y="1198150"/>
                  <a:pt x="3760142" y="1049951"/>
                  <a:pt x="3667945" y="1003852"/>
                </a:cubicBezTo>
                <a:cubicBezTo>
                  <a:pt x="3626353" y="983056"/>
                  <a:pt x="3575180" y="997226"/>
                  <a:pt x="3528797" y="993913"/>
                </a:cubicBezTo>
                <a:cubicBezTo>
                  <a:pt x="3455910" y="1050235"/>
                  <a:pt x="3395163" y="1127450"/>
                  <a:pt x="3310136" y="1162878"/>
                </a:cubicBezTo>
                <a:cubicBezTo>
                  <a:pt x="3175718" y="1218886"/>
                  <a:pt x="2894243" y="1181835"/>
                  <a:pt x="2763484" y="1172817"/>
                </a:cubicBezTo>
                <a:cubicBezTo>
                  <a:pt x="2634275" y="1119808"/>
                  <a:pt x="2500773" y="1076249"/>
                  <a:pt x="2375858" y="1013791"/>
                </a:cubicBezTo>
                <a:cubicBezTo>
                  <a:pt x="1654788" y="653256"/>
                  <a:pt x="2076834" y="736631"/>
                  <a:pt x="1590666" y="675861"/>
                </a:cubicBezTo>
                <a:cubicBezTo>
                  <a:pt x="1532645" y="653545"/>
                  <a:pt x="1431496" y="606287"/>
                  <a:pt x="1362066" y="606287"/>
                </a:cubicBezTo>
                <a:cubicBezTo>
                  <a:pt x="1308645" y="606287"/>
                  <a:pt x="1255924" y="618610"/>
                  <a:pt x="1203040" y="626165"/>
                </a:cubicBezTo>
                <a:cubicBezTo>
                  <a:pt x="1186317" y="628554"/>
                  <a:pt x="1169491" y="631136"/>
                  <a:pt x="1153345" y="636104"/>
                </a:cubicBezTo>
                <a:cubicBezTo>
                  <a:pt x="1126290" y="644429"/>
                  <a:pt x="1100336" y="655983"/>
                  <a:pt x="1073832" y="665922"/>
                </a:cubicBezTo>
                <a:cubicBezTo>
                  <a:pt x="1050641" y="695739"/>
                  <a:pt x="1019997" y="721035"/>
                  <a:pt x="1004258" y="755374"/>
                </a:cubicBezTo>
                <a:cubicBezTo>
                  <a:pt x="982828" y="802129"/>
                  <a:pt x="981800" y="856025"/>
                  <a:pt x="964501" y="904461"/>
                </a:cubicBezTo>
                <a:cubicBezTo>
                  <a:pt x="923976" y="1017929"/>
                  <a:pt x="921976" y="1012281"/>
                  <a:pt x="865110" y="1083365"/>
                </a:cubicBezTo>
                <a:cubicBezTo>
                  <a:pt x="851858" y="1070113"/>
                  <a:pt x="832792" y="1060811"/>
                  <a:pt x="825353" y="1043609"/>
                </a:cubicBezTo>
                <a:cubicBezTo>
                  <a:pt x="778088" y="934309"/>
                  <a:pt x="720518" y="758917"/>
                  <a:pt x="676266" y="626165"/>
                </a:cubicBezTo>
                <a:cubicBezTo>
                  <a:pt x="666327" y="649356"/>
                  <a:pt x="653795" y="671601"/>
                  <a:pt x="646449" y="695739"/>
                </a:cubicBezTo>
                <a:cubicBezTo>
                  <a:pt x="630540" y="748012"/>
                  <a:pt x="632857" y="806797"/>
                  <a:pt x="606692" y="854765"/>
                </a:cubicBezTo>
                <a:cubicBezTo>
                  <a:pt x="598149" y="870428"/>
                  <a:pt x="591625" y="822250"/>
                  <a:pt x="586814" y="805069"/>
                </a:cubicBezTo>
                <a:cubicBezTo>
                  <a:pt x="518993" y="562849"/>
                  <a:pt x="570817" y="673681"/>
                  <a:pt x="517240" y="566530"/>
                </a:cubicBezTo>
                <a:cubicBezTo>
                  <a:pt x="535112" y="645677"/>
                  <a:pt x="570817" y="918152"/>
                  <a:pt x="656388" y="1013791"/>
                </a:cubicBezTo>
                <a:cubicBezTo>
                  <a:pt x="681087" y="1041395"/>
                  <a:pt x="722649" y="1046922"/>
                  <a:pt x="755779" y="1063487"/>
                </a:cubicBezTo>
                <a:cubicBezTo>
                  <a:pt x="945628" y="1000203"/>
                  <a:pt x="759595" y="1086578"/>
                  <a:pt x="934684" y="834887"/>
                </a:cubicBezTo>
                <a:cubicBezTo>
                  <a:pt x="1000360" y="740478"/>
                  <a:pt x="1087084" y="662608"/>
                  <a:pt x="1163284" y="576469"/>
                </a:cubicBezTo>
                <a:cubicBezTo>
                  <a:pt x="1226232" y="612913"/>
                  <a:pt x="1295465" y="640194"/>
                  <a:pt x="1352127" y="685800"/>
                </a:cubicBezTo>
                <a:cubicBezTo>
                  <a:pt x="1686579" y="954994"/>
                  <a:pt x="1450306" y="878006"/>
                  <a:pt x="1849084" y="1113183"/>
                </a:cubicBezTo>
                <a:cubicBezTo>
                  <a:pt x="1880990" y="1131999"/>
                  <a:pt x="1921971" y="1126435"/>
                  <a:pt x="1958414" y="1133061"/>
                </a:cubicBezTo>
                <a:cubicBezTo>
                  <a:pt x="2364109" y="907674"/>
                  <a:pt x="1888490" y="1187529"/>
                  <a:pt x="2346040" y="854765"/>
                </a:cubicBezTo>
                <a:cubicBezTo>
                  <a:pt x="2418184" y="802296"/>
                  <a:pt x="2498440" y="762000"/>
                  <a:pt x="2574640" y="715617"/>
                </a:cubicBezTo>
                <a:cubicBezTo>
                  <a:pt x="2842997" y="821634"/>
                  <a:pt x="3126403" y="895501"/>
                  <a:pt x="3379710" y="1033669"/>
                </a:cubicBezTo>
                <a:cubicBezTo>
                  <a:pt x="3532400" y="1116954"/>
                  <a:pt x="3636333" y="1269688"/>
                  <a:pt x="3777275" y="1371600"/>
                </a:cubicBezTo>
                <a:cubicBezTo>
                  <a:pt x="3852925" y="1426301"/>
                  <a:pt x="3942927" y="1457739"/>
                  <a:pt x="4025753" y="1500809"/>
                </a:cubicBezTo>
                <a:cubicBezTo>
                  <a:pt x="4098640" y="1497496"/>
                  <a:pt x="4174613" y="1512113"/>
                  <a:pt x="4244414" y="1490869"/>
                </a:cubicBezTo>
                <a:cubicBezTo>
                  <a:pt x="4495368" y="1414491"/>
                  <a:pt x="4489496" y="1311549"/>
                  <a:pt x="4711553" y="1182756"/>
                </a:cubicBezTo>
                <a:cubicBezTo>
                  <a:pt x="4795107" y="1134295"/>
                  <a:pt x="4890458" y="1109869"/>
                  <a:pt x="4979910" y="1073426"/>
                </a:cubicBezTo>
                <a:cubicBezTo>
                  <a:pt x="5223861" y="1112773"/>
                  <a:pt x="5283322" y="1086509"/>
                  <a:pt x="5466927" y="1222513"/>
                </a:cubicBezTo>
                <a:cubicBezTo>
                  <a:pt x="5902147" y="1544898"/>
                  <a:pt x="5660893" y="1500207"/>
                  <a:pt x="5904249" y="1530626"/>
                </a:cubicBezTo>
                <a:cubicBezTo>
                  <a:pt x="5934066" y="1494183"/>
                  <a:pt x="5969661" y="1461784"/>
                  <a:pt x="5993701" y="1421296"/>
                </a:cubicBezTo>
                <a:cubicBezTo>
                  <a:pt x="6078708" y="1278127"/>
                  <a:pt x="6104965" y="1123640"/>
                  <a:pt x="6232240" y="1003852"/>
                </a:cubicBezTo>
                <a:cubicBezTo>
                  <a:pt x="6287308" y="952024"/>
                  <a:pt x="6364762" y="930965"/>
                  <a:pt x="6431023" y="894522"/>
                </a:cubicBezTo>
                <a:cubicBezTo>
                  <a:pt x="6533727" y="927652"/>
                  <a:pt x="6654152" y="927404"/>
                  <a:pt x="6739136" y="993913"/>
                </a:cubicBezTo>
                <a:cubicBezTo>
                  <a:pt x="7011625" y="1207165"/>
                  <a:pt x="6781993" y="1305445"/>
                  <a:pt x="6927979" y="1232452"/>
                </a:cubicBezTo>
                <a:cubicBezTo>
                  <a:pt x="6988261" y="1089283"/>
                  <a:pt x="6993052" y="1018640"/>
                  <a:pt x="7116823" y="924339"/>
                </a:cubicBezTo>
                <a:cubicBezTo>
                  <a:pt x="7145206" y="902714"/>
                  <a:pt x="7183084" y="897835"/>
                  <a:pt x="7216214" y="884583"/>
                </a:cubicBezTo>
                <a:cubicBezTo>
                  <a:pt x="7282475" y="901148"/>
                  <a:pt x="7359569" y="894370"/>
                  <a:pt x="7414997" y="934278"/>
                </a:cubicBezTo>
                <a:cubicBezTo>
                  <a:pt x="7452446" y="961241"/>
                  <a:pt x="7469400" y="1017582"/>
                  <a:pt x="7464692" y="1063487"/>
                </a:cubicBezTo>
                <a:cubicBezTo>
                  <a:pt x="7454810" y="1159832"/>
                  <a:pt x="7401934" y="1338658"/>
                  <a:pt x="7295727" y="1401417"/>
                </a:cubicBezTo>
                <a:cubicBezTo>
                  <a:pt x="7253325" y="1426473"/>
                  <a:pt x="7202962" y="1434548"/>
                  <a:pt x="7156579" y="1451113"/>
                </a:cubicBezTo>
                <a:cubicBezTo>
                  <a:pt x="7093631" y="1398104"/>
                  <a:pt x="7008565" y="1363538"/>
                  <a:pt x="6967736" y="1292087"/>
                </a:cubicBezTo>
                <a:cubicBezTo>
                  <a:pt x="6924216" y="1215927"/>
                  <a:pt x="6930592" y="1120484"/>
                  <a:pt x="6918040" y="1033669"/>
                </a:cubicBezTo>
                <a:cubicBezTo>
                  <a:pt x="6828486" y="414255"/>
                  <a:pt x="6976658" y="613644"/>
                  <a:pt x="6778892" y="387626"/>
                </a:cubicBezTo>
                <a:cubicBezTo>
                  <a:pt x="6732510" y="410817"/>
                  <a:pt x="6678675" y="422942"/>
                  <a:pt x="6639745" y="457200"/>
                </a:cubicBezTo>
                <a:cubicBezTo>
                  <a:pt x="6556413" y="530532"/>
                  <a:pt x="6355214" y="916221"/>
                  <a:pt x="6341571" y="934278"/>
                </a:cubicBezTo>
                <a:cubicBezTo>
                  <a:pt x="6303206" y="985056"/>
                  <a:pt x="6242180" y="1013791"/>
                  <a:pt x="6192484" y="1053548"/>
                </a:cubicBezTo>
                <a:cubicBezTo>
                  <a:pt x="6152727" y="1046922"/>
                  <a:pt x="6103173" y="1060632"/>
                  <a:pt x="6073214" y="1033669"/>
                </a:cubicBezTo>
                <a:cubicBezTo>
                  <a:pt x="5968608" y="939523"/>
                  <a:pt x="5989402" y="784373"/>
                  <a:pt x="5983762" y="665922"/>
                </a:cubicBezTo>
                <a:cubicBezTo>
                  <a:pt x="6006953" y="612913"/>
                  <a:pt x="6017191" y="552077"/>
                  <a:pt x="6053336" y="506896"/>
                </a:cubicBezTo>
                <a:cubicBezTo>
                  <a:pt x="6111010" y="434803"/>
                  <a:pt x="6174566" y="472970"/>
                  <a:pt x="6232240" y="506896"/>
                </a:cubicBezTo>
                <a:cubicBezTo>
                  <a:pt x="6260796" y="523694"/>
                  <a:pt x="6282520" y="550939"/>
                  <a:pt x="6311753" y="566530"/>
                </a:cubicBezTo>
                <a:cubicBezTo>
                  <a:pt x="6333035" y="577880"/>
                  <a:pt x="6358136" y="579783"/>
                  <a:pt x="6381327" y="586409"/>
                </a:cubicBezTo>
                <a:cubicBezTo>
                  <a:pt x="6401205" y="576470"/>
                  <a:pt x="6426327" y="573317"/>
                  <a:pt x="6440962" y="556591"/>
                </a:cubicBezTo>
                <a:cubicBezTo>
                  <a:pt x="6452086" y="543878"/>
                  <a:pt x="6455755" y="523077"/>
                  <a:pt x="6450901" y="506896"/>
                </a:cubicBezTo>
                <a:cubicBezTo>
                  <a:pt x="6435143" y="454368"/>
                  <a:pt x="6404518" y="407505"/>
                  <a:pt x="6381327" y="357809"/>
                </a:cubicBezTo>
                <a:cubicBezTo>
                  <a:pt x="6277727" y="392342"/>
                  <a:pt x="6370183" y="350490"/>
                  <a:pt x="6431023" y="576469"/>
                </a:cubicBezTo>
                <a:cubicBezTo>
                  <a:pt x="6466003" y="706393"/>
                  <a:pt x="6498942" y="1010204"/>
                  <a:pt x="6560232" y="1143000"/>
                </a:cubicBezTo>
                <a:cubicBezTo>
                  <a:pt x="6583875" y="1194226"/>
                  <a:pt x="6633119" y="1229139"/>
                  <a:pt x="6669562" y="1272209"/>
                </a:cubicBezTo>
                <a:cubicBezTo>
                  <a:pt x="6719258" y="1265583"/>
                  <a:pt x="6774823" y="1276678"/>
                  <a:pt x="6818649" y="1252330"/>
                </a:cubicBezTo>
                <a:cubicBezTo>
                  <a:pt x="6966302" y="1170301"/>
                  <a:pt x="6944916" y="1078810"/>
                  <a:pt x="6967736" y="934278"/>
                </a:cubicBezTo>
                <a:cubicBezTo>
                  <a:pt x="6944545" y="887895"/>
                  <a:pt x="6949867" y="791153"/>
                  <a:pt x="6898162" y="795130"/>
                </a:cubicBezTo>
                <a:cubicBezTo>
                  <a:pt x="6844796" y="799235"/>
                  <a:pt x="6840281" y="890722"/>
                  <a:pt x="6838527" y="944217"/>
                </a:cubicBezTo>
                <a:cubicBezTo>
                  <a:pt x="6824192" y="1381429"/>
                  <a:pt x="6792835" y="1306473"/>
                  <a:pt x="6967736" y="1500809"/>
                </a:cubicBezTo>
                <a:cubicBezTo>
                  <a:pt x="6997553" y="1487557"/>
                  <a:pt x="7036055" y="1485914"/>
                  <a:pt x="7057188" y="1461052"/>
                </a:cubicBezTo>
                <a:cubicBezTo>
                  <a:pt x="7158172" y="1342246"/>
                  <a:pt x="7142620" y="1239879"/>
                  <a:pt x="7156579" y="1093304"/>
                </a:cubicBezTo>
                <a:cubicBezTo>
                  <a:pt x="7153266" y="1066800"/>
                  <a:pt x="7156560" y="1038591"/>
                  <a:pt x="7146640" y="1013791"/>
                </a:cubicBezTo>
                <a:cubicBezTo>
                  <a:pt x="7142204" y="1002700"/>
                  <a:pt x="7127507" y="988571"/>
                  <a:pt x="7116823" y="993913"/>
                </a:cubicBezTo>
                <a:cubicBezTo>
                  <a:pt x="7099544" y="1002553"/>
                  <a:pt x="7096944" y="1027044"/>
                  <a:pt x="7087005" y="1043609"/>
                </a:cubicBezTo>
                <a:cubicBezTo>
                  <a:pt x="7048021" y="1189799"/>
                  <a:pt x="7031612" y="1220376"/>
                  <a:pt x="7027371" y="1381539"/>
                </a:cubicBezTo>
                <a:cubicBezTo>
                  <a:pt x="7025713" y="1444552"/>
                  <a:pt x="7041242" y="1507471"/>
                  <a:pt x="7037310" y="1570383"/>
                </a:cubicBezTo>
                <a:cubicBezTo>
                  <a:pt x="7036565" y="1582305"/>
                  <a:pt x="7027371" y="1547191"/>
                  <a:pt x="7017432" y="1540565"/>
                </a:cubicBezTo>
                <a:cubicBezTo>
                  <a:pt x="6976731" y="1513431"/>
                  <a:pt x="6934449" y="1486992"/>
                  <a:pt x="6888223" y="1470991"/>
                </a:cubicBezTo>
                <a:cubicBezTo>
                  <a:pt x="6847044" y="1456737"/>
                  <a:pt x="6802084" y="1457739"/>
                  <a:pt x="6759014" y="1451113"/>
                </a:cubicBezTo>
                <a:cubicBezTo>
                  <a:pt x="6487805" y="1505354"/>
                  <a:pt x="6847448" y="1425597"/>
                  <a:pt x="6550292" y="1520687"/>
                </a:cubicBezTo>
                <a:cubicBezTo>
                  <a:pt x="6505114" y="1535144"/>
                  <a:pt x="6457527" y="1540565"/>
                  <a:pt x="6411145" y="1550504"/>
                </a:cubicBezTo>
                <a:cubicBezTo>
                  <a:pt x="6374701" y="1543878"/>
                  <a:pt x="6314820" y="1565309"/>
                  <a:pt x="6301814" y="1530626"/>
                </a:cubicBezTo>
                <a:cubicBezTo>
                  <a:pt x="6290181" y="1499605"/>
                  <a:pt x="6351694" y="1485807"/>
                  <a:pt x="6381327" y="1470991"/>
                </a:cubicBezTo>
                <a:cubicBezTo>
                  <a:pt x="6419849" y="1451730"/>
                  <a:pt x="6484432" y="1440431"/>
                  <a:pt x="6530414" y="1431235"/>
                </a:cubicBezTo>
                <a:cubicBezTo>
                  <a:pt x="6533727" y="1454426"/>
                  <a:pt x="6542684" y="1477498"/>
                  <a:pt x="6540353" y="1500809"/>
                </a:cubicBezTo>
                <a:cubicBezTo>
                  <a:pt x="6535955" y="1544791"/>
                  <a:pt x="6507057" y="1585953"/>
                  <a:pt x="6510536" y="1630017"/>
                </a:cubicBezTo>
                <a:cubicBezTo>
                  <a:pt x="6517240" y="1714931"/>
                  <a:pt x="6526747" y="1805218"/>
                  <a:pt x="6570171" y="1878496"/>
                </a:cubicBezTo>
                <a:cubicBezTo>
                  <a:pt x="6587395" y="1907562"/>
                  <a:pt x="6636432" y="1891748"/>
                  <a:pt x="6669562" y="1898374"/>
                </a:cubicBezTo>
                <a:cubicBezTo>
                  <a:pt x="6712632" y="1885122"/>
                  <a:pt x="6761999" y="1884664"/>
                  <a:pt x="6798771" y="1858617"/>
                </a:cubicBezTo>
                <a:cubicBezTo>
                  <a:pt x="6844810" y="1826006"/>
                  <a:pt x="6881657" y="1779247"/>
                  <a:pt x="6908101" y="1729409"/>
                </a:cubicBezTo>
                <a:cubicBezTo>
                  <a:pt x="7030312" y="1499088"/>
                  <a:pt x="7042468" y="1426800"/>
                  <a:pt x="7096945" y="1222513"/>
                </a:cubicBezTo>
                <a:cubicBezTo>
                  <a:pt x="7100258" y="1182756"/>
                  <a:pt x="7116560" y="1141946"/>
                  <a:pt x="7106884" y="1103243"/>
                </a:cubicBezTo>
                <a:cubicBezTo>
                  <a:pt x="7079971" y="995593"/>
                  <a:pt x="6975728" y="924362"/>
                  <a:pt x="6888223" y="874643"/>
                </a:cubicBezTo>
                <a:cubicBezTo>
                  <a:pt x="6795462" y="821938"/>
                  <a:pt x="6599988" y="735496"/>
                  <a:pt x="6599988" y="735496"/>
                </a:cubicBezTo>
                <a:cubicBezTo>
                  <a:pt x="6367412" y="774258"/>
                  <a:pt x="6581172" y="711790"/>
                  <a:pt x="6341571" y="924339"/>
                </a:cubicBezTo>
                <a:cubicBezTo>
                  <a:pt x="6189841" y="1058938"/>
                  <a:pt x="6023518" y="1176130"/>
                  <a:pt x="5864492" y="1302026"/>
                </a:cubicBezTo>
                <a:cubicBezTo>
                  <a:pt x="5731970" y="1255643"/>
                  <a:pt x="5597431" y="1214665"/>
                  <a:pt x="5466927" y="1162878"/>
                </a:cubicBezTo>
                <a:cubicBezTo>
                  <a:pt x="5388416" y="1131723"/>
                  <a:pt x="5319189" y="1077959"/>
                  <a:pt x="5238327" y="1053548"/>
                </a:cubicBezTo>
                <a:cubicBezTo>
                  <a:pt x="5141864" y="1024427"/>
                  <a:pt x="5039544" y="1020417"/>
                  <a:pt x="4940153" y="1003852"/>
                </a:cubicBezTo>
                <a:cubicBezTo>
                  <a:pt x="4867266" y="1017104"/>
                  <a:pt x="4794017" y="1028500"/>
                  <a:pt x="4721492" y="1043609"/>
                </a:cubicBezTo>
                <a:cubicBezTo>
                  <a:pt x="4634947" y="1061639"/>
                  <a:pt x="4550954" y="1093631"/>
                  <a:pt x="4463075" y="1103243"/>
                </a:cubicBezTo>
                <a:cubicBezTo>
                  <a:pt x="4337882" y="1116936"/>
                  <a:pt x="4211284" y="1109870"/>
                  <a:pt x="4085388" y="1113183"/>
                </a:cubicBezTo>
                <a:cubicBezTo>
                  <a:pt x="3942927" y="1103244"/>
                  <a:pt x="3800638" y="1090426"/>
                  <a:pt x="3658005" y="1083365"/>
                </a:cubicBezTo>
                <a:cubicBezTo>
                  <a:pt x="3465970" y="1073858"/>
                  <a:pt x="3273004" y="1081038"/>
                  <a:pt x="3081536" y="1063487"/>
                </a:cubicBezTo>
                <a:cubicBezTo>
                  <a:pt x="2874841" y="1044540"/>
                  <a:pt x="2671235" y="1000047"/>
                  <a:pt x="2465310" y="974035"/>
                </a:cubicBezTo>
                <a:cubicBezTo>
                  <a:pt x="2356394" y="960277"/>
                  <a:pt x="2246649" y="954156"/>
                  <a:pt x="2137319" y="944217"/>
                </a:cubicBezTo>
                <a:cubicBezTo>
                  <a:pt x="2094249" y="960782"/>
                  <a:pt x="2050119" y="974818"/>
                  <a:pt x="2008110" y="993913"/>
                </a:cubicBezTo>
                <a:cubicBezTo>
                  <a:pt x="1977058" y="1008028"/>
                  <a:pt x="1951329" y="1033808"/>
                  <a:pt x="1918658" y="1043609"/>
                </a:cubicBezTo>
                <a:cubicBezTo>
                  <a:pt x="1883607" y="1054124"/>
                  <a:pt x="1845771" y="1050235"/>
                  <a:pt x="1809327" y="1053548"/>
                </a:cubicBezTo>
                <a:cubicBezTo>
                  <a:pt x="1715946" y="1006858"/>
                  <a:pt x="1653163" y="986837"/>
                  <a:pt x="1580727" y="914400"/>
                </a:cubicBezTo>
                <a:cubicBezTo>
                  <a:pt x="1501844" y="835517"/>
                  <a:pt x="1512272" y="800659"/>
                  <a:pt x="1421701" y="755374"/>
                </a:cubicBezTo>
                <a:cubicBezTo>
                  <a:pt x="1406591" y="747819"/>
                  <a:pt x="1388570" y="748748"/>
                  <a:pt x="1372005" y="745435"/>
                </a:cubicBezTo>
                <a:cubicBezTo>
                  <a:pt x="1299118" y="748748"/>
                  <a:pt x="1226145" y="750521"/>
                  <a:pt x="1153345" y="755374"/>
                </a:cubicBezTo>
                <a:cubicBezTo>
                  <a:pt x="1077027" y="760462"/>
                  <a:pt x="924745" y="775252"/>
                  <a:pt x="924745" y="775252"/>
                </a:cubicBezTo>
                <a:cubicBezTo>
                  <a:pt x="875496" y="735853"/>
                  <a:pt x="837544" y="708493"/>
                  <a:pt x="795536" y="655983"/>
                </a:cubicBezTo>
                <a:cubicBezTo>
                  <a:pt x="778850" y="635125"/>
                  <a:pt x="769031" y="609600"/>
                  <a:pt x="755779" y="586409"/>
                </a:cubicBezTo>
                <a:cubicBezTo>
                  <a:pt x="739214" y="639418"/>
                  <a:pt x="717821" y="691153"/>
                  <a:pt x="706084" y="745435"/>
                </a:cubicBezTo>
                <a:cubicBezTo>
                  <a:pt x="607554" y="1201137"/>
                  <a:pt x="727871" y="782137"/>
                  <a:pt x="646449" y="1053548"/>
                </a:cubicBezTo>
                <a:cubicBezTo>
                  <a:pt x="623258" y="1013791"/>
                  <a:pt x="606605" y="969414"/>
                  <a:pt x="576875" y="934278"/>
                </a:cubicBezTo>
                <a:cubicBezTo>
                  <a:pt x="568052" y="923850"/>
                  <a:pt x="540713" y="911160"/>
                  <a:pt x="537119" y="924339"/>
                </a:cubicBezTo>
                <a:cubicBezTo>
                  <a:pt x="526622" y="962828"/>
                  <a:pt x="533717" y="1006011"/>
                  <a:pt x="547058" y="1043609"/>
                </a:cubicBezTo>
                <a:cubicBezTo>
                  <a:pt x="570846" y="1110648"/>
                  <a:pt x="608151" y="1172508"/>
                  <a:pt x="646449" y="1232452"/>
                </a:cubicBezTo>
                <a:cubicBezTo>
                  <a:pt x="759332" y="1409139"/>
                  <a:pt x="747226" y="1382462"/>
                  <a:pt x="894927" y="1480930"/>
                </a:cubicBezTo>
                <a:cubicBezTo>
                  <a:pt x="921431" y="1470991"/>
                  <a:pt x="960693" y="1475857"/>
                  <a:pt x="974440" y="1451113"/>
                </a:cubicBezTo>
                <a:cubicBezTo>
                  <a:pt x="1022812" y="1364043"/>
                  <a:pt x="984187" y="1209362"/>
                  <a:pt x="944623" y="1133061"/>
                </a:cubicBezTo>
                <a:cubicBezTo>
                  <a:pt x="924105" y="1093491"/>
                  <a:pt x="884988" y="1066800"/>
                  <a:pt x="855171" y="1033669"/>
                </a:cubicBezTo>
                <a:cubicBezTo>
                  <a:pt x="835293" y="1040295"/>
                  <a:pt x="795536" y="1032594"/>
                  <a:pt x="795536" y="1053548"/>
                </a:cubicBezTo>
                <a:cubicBezTo>
                  <a:pt x="795536" y="1125906"/>
                  <a:pt x="829764" y="1194518"/>
                  <a:pt x="855171" y="1262269"/>
                </a:cubicBezTo>
                <a:cubicBezTo>
                  <a:pt x="921591" y="1439389"/>
                  <a:pt x="918025" y="1420715"/>
                  <a:pt x="1014197" y="1530626"/>
                </a:cubicBezTo>
                <a:cubicBezTo>
                  <a:pt x="1003634" y="1440836"/>
                  <a:pt x="1016089" y="1309049"/>
                  <a:pt x="914805" y="1252330"/>
                </a:cubicBezTo>
                <a:cubicBezTo>
                  <a:pt x="864905" y="1224386"/>
                  <a:pt x="802162" y="1232452"/>
                  <a:pt x="745840" y="1222513"/>
                </a:cubicBezTo>
                <a:lnTo>
                  <a:pt x="437727" y="1242391"/>
                </a:lnTo>
                <a:cubicBezTo>
                  <a:pt x="410429" y="1241299"/>
                  <a:pt x="384718" y="1229139"/>
                  <a:pt x="358214" y="1222513"/>
                </a:cubicBezTo>
                <a:cubicBezTo>
                  <a:pt x="335023" y="1192696"/>
                  <a:pt x="304811" y="1167199"/>
                  <a:pt x="288640" y="1133061"/>
                </a:cubicBezTo>
                <a:cubicBezTo>
                  <a:pt x="274176" y="1102527"/>
                  <a:pt x="268762" y="1067456"/>
                  <a:pt x="268762" y="1033669"/>
                </a:cubicBezTo>
                <a:cubicBezTo>
                  <a:pt x="268762" y="924632"/>
                  <a:pt x="305039" y="813619"/>
                  <a:pt x="348275" y="715617"/>
                </a:cubicBezTo>
                <a:cubicBezTo>
                  <a:pt x="373998" y="657311"/>
                  <a:pt x="461915" y="487693"/>
                  <a:pt x="437727" y="546652"/>
                </a:cubicBezTo>
                <a:cubicBezTo>
                  <a:pt x="231717" y="1048801"/>
                  <a:pt x="316080" y="799713"/>
                  <a:pt x="179310" y="1292087"/>
                </a:cubicBezTo>
                <a:cubicBezTo>
                  <a:pt x="189249" y="1417983"/>
                  <a:pt x="179876" y="1546921"/>
                  <a:pt x="209127" y="1669774"/>
                </a:cubicBezTo>
                <a:cubicBezTo>
                  <a:pt x="215314" y="1695758"/>
                  <a:pt x="252235" y="1713139"/>
                  <a:pt x="278701" y="1709530"/>
                </a:cubicBezTo>
                <a:cubicBezTo>
                  <a:pt x="333039" y="1702120"/>
                  <a:pt x="378092" y="1663147"/>
                  <a:pt x="427788" y="1639956"/>
                </a:cubicBezTo>
                <a:cubicBezTo>
                  <a:pt x="457605" y="1596887"/>
                  <a:pt x="493009" y="1557190"/>
                  <a:pt x="517240" y="1510748"/>
                </a:cubicBezTo>
                <a:cubicBezTo>
                  <a:pt x="533240" y="1480082"/>
                  <a:pt x="534521" y="1443594"/>
                  <a:pt x="547058" y="1411356"/>
                </a:cubicBezTo>
                <a:cubicBezTo>
                  <a:pt x="557798" y="1383738"/>
                  <a:pt x="573562" y="1358347"/>
                  <a:pt x="586814" y="1331843"/>
                </a:cubicBezTo>
                <a:cubicBezTo>
                  <a:pt x="600066" y="1345095"/>
                  <a:pt x="614703" y="1357095"/>
                  <a:pt x="626571" y="1371600"/>
                </a:cubicBezTo>
                <a:cubicBezTo>
                  <a:pt x="693513" y="1453418"/>
                  <a:pt x="645127" y="1430795"/>
                  <a:pt x="706084" y="1451113"/>
                </a:cubicBezTo>
                <a:cubicBezTo>
                  <a:pt x="725962" y="1434548"/>
                  <a:pt x="752406" y="1423605"/>
                  <a:pt x="765719" y="1401417"/>
                </a:cubicBezTo>
                <a:cubicBezTo>
                  <a:pt x="793257" y="1355521"/>
                  <a:pt x="809884" y="1303570"/>
                  <a:pt x="825353" y="1252330"/>
                </a:cubicBezTo>
                <a:cubicBezTo>
                  <a:pt x="862976" y="1127703"/>
                  <a:pt x="848175" y="979926"/>
                  <a:pt x="924745" y="874643"/>
                </a:cubicBezTo>
                <a:lnTo>
                  <a:pt x="1004258" y="765313"/>
                </a:lnTo>
                <a:cubicBezTo>
                  <a:pt x="1046295" y="786331"/>
                  <a:pt x="1211587" y="875168"/>
                  <a:pt x="1282553" y="894522"/>
                </a:cubicBezTo>
                <a:cubicBezTo>
                  <a:pt x="1321438" y="905127"/>
                  <a:pt x="1362066" y="907774"/>
                  <a:pt x="1401823" y="914400"/>
                </a:cubicBezTo>
                <a:cubicBezTo>
                  <a:pt x="1428327" y="911087"/>
                  <a:pt x="1457987" y="917433"/>
                  <a:pt x="1481336" y="904461"/>
                </a:cubicBezTo>
                <a:cubicBezTo>
                  <a:pt x="1493277" y="897827"/>
                  <a:pt x="1499471" y="875632"/>
                  <a:pt x="1491275" y="864704"/>
                </a:cubicBezTo>
                <a:cubicBezTo>
                  <a:pt x="1475249" y="843336"/>
                  <a:pt x="1446595" y="834629"/>
                  <a:pt x="1421701" y="824948"/>
                </a:cubicBezTo>
                <a:cubicBezTo>
                  <a:pt x="1326920" y="788089"/>
                  <a:pt x="1285739" y="793081"/>
                  <a:pt x="1183162" y="785191"/>
                </a:cubicBezTo>
                <a:cubicBezTo>
                  <a:pt x="1140092" y="788504"/>
                  <a:pt x="1096373" y="786972"/>
                  <a:pt x="1053953" y="795130"/>
                </a:cubicBezTo>
                <a:cubicBezTo>
                  <a:pt x="712962" y="860706"/>
                  <a:pt x="1133113" y="818859"/>
                  <a:pt x="795536" y="844826"/>
                </a:cubicBezTo>
                <a:cubicBezTo>
                  <a:pt x="775658" y="848139"/>
                  <a:pt x="755278" y="860301"/>
                  <a:pt x="735901" y="854765"/>
                </a:cubicBezTo>
                <a:cubicBezTo>
                  <a:pt x="725827" y="851887"/>
                  <a:pt x="720874" y="834106"/>
                  <a:pt x="725962" y="824948"/>
                </a:cubicBezTo>
                <a:cubicBezTo>
                  <a:pt x="739615" y="800374"/>
                  <a:pt x="764586" y="783990"/>
                  <a:pt x="785597" y="765313"/>
                </a:cubicBezTo>
                <a:cubicBezTo>
                  <a:pt x="824276" y="730931"/>
                  <a:pt x="867533" y="701761"/>
                  <a:pt x="904866" y="665922"/>
                </a:cubicBezTo>
                <a:cubicBezTo>
                  <a:pt x="950527" y="622088"/>
                  <a:pt x="992883" y="574832"/>
                  <a:pt x="1034075" y="526774"/>
                </a:cubicBezTo>
                <a:cubicBezTo>
                  <a:pt x="1072463" y="481988"/>
                  <a:pt x="1098762" y="426181"/>
                  <a:pt x="1143405" y="387626"/>
                </a:cubicBezTo>
                <a:cubicBezTo>
                  <a:pt x="1173702" y="361460"/>
                  <a:pt x="1216292" y="354495"/>
                  <a:pt x="1252736" y="337930"/>
                </a:cubicBezTo>
                <a:cubicBezTo>
                  <a:pt x="1833577" y="427291"/>
                  <a:pt x="1321035" y="342522"/>
                  <a:pt x="1163284" y="347869"/>
                </a:cubicBezTo>
                <a:cubicBezTo>
                  <a:pt x="1082110" y="350621"/>
                  <a:pt x="1003984" y="379736"/>
                  <a:pt x="924745" y="397565"/>
                </a:cubicBezTo>
                <a:cubicBezTo>
                  <a:pt x="695317" y="449187"/>
                  <a:pt x="842700" y="428769"/>
                  <a:pt x="676266" y="447261"/>
                </a:cubicBezTo>
                <a:cubicBezTo>
                  <a:pt x="649762" y="434009"/>
                  <a:pt x="622657" y="421895"/>
                  <a:pt x="596753" y="407504"/>
                </a:cubicBezTo>
                <a:cubicBezTo>
                  <a:pt x="562979" y="388740"/>
                  <a:pt x="487991" y="310386"/>
                  <a:pt x="497362" y="347869"/>
                </a:cubicBezTo>
                <a:cubicBezTo>
                  <a:pt x="512179" y="407135"/>
                  <a:pt x="571866" y="445448"/>
                  <a:pt x="616632" y="487017"/>
                </a:cubicBezTo>
                <a:cubicBezTo>
                  <a:pt x="759284" y="619480"/>
                  <a:pt x="771003" y="604644"/>
                  <a:pt x="944623" y="665922"/>
                </a:cubicBezTo>
                <a:cubicBezTo>
                  <a:pt x="991006" y="662609"/>
                  <a:pt x="1041127" y="674524"/>
                  <a:pt x="1083771" y="655983"/>
                </a:cubicBezTo>
                <a:cubicBezTo>
                  <a:pt x="1206948" y="602428"/>
                  <a:pt x="1180950" y="496991"/>
                  <a:pt x="1193101" y="387626"/>
                </a:cubicBezTo>
                <a:cubicBezTo>
                  <a:pt x="1183162" y="357809"/>
                  <a:pt x="1163284" y="329604"/>
                  <a:pt x="1163284" y="298174"/>
                </a:cubicBezTo>
                <a:cubicBezTo>
                  <a:pt x="1163284" y="272943"/>
                  <a:pt x="1173624" y="351708"/>
                  <a:pt x="1193101" y="367748"/>
                </a:cubicBezTo>
                <a:cubicBezTo>
                  <a:pt x="1288860" y="446608"/>
                  <a:pt x="1398510" y="506895"/>
                  <a:pt x="1501214" y="576469"/>
                </a:cubicBezTo>
                <a:cubicBezTo>
                  <a:pt x="1628953" y="567345"/>
                  <a:pt x="1673199" y="596358"/>
                  <a:pt x="1739753" y="457200"/>
                </a:cubicBezTo>
                <a:cubicBezTo>
                  <a:pt x="1756966" y="421210"/>
                  <a:pt x="1789531" y="340027"/>
                  <a:pt x="1749692" y="337930"/>
                </a:cubicBezTo>
                <a:cubicBezTo>
                  <a:pt x="1674175" y="333955"/>
                  <a:pt x="1617171" y="410817"/>
                  <a:pt x="1550910" y="447261"/>
                </a:cubicBezTo>
                <a:cubicBezTo>
                  <a:pt x="1584040" y="520148"/>
                  <a:pt x="1602557" y="601652"/>
                  <a:pt x="1650301" y="665922"/>
                </a:cubicBezTo>
                <a:cubicBezTo>
                  <a:pt x="1751110" y="801626"/>
                  <a:pt x="1833007" y="802095"/>
                  <a:pt x="1978292" y="844826"/>
                </a:cubicBezTo>
                <a:cubicBezTo>
                  <a:pt x="2067241" y="774190"/>
                  <a:pt x="2346228" y="504312"/>
                  <a:pt x="2524945" y="487017"/>
                </a:cubicBezTo>
                <a:cubicBezTo>
                  <a:pt x="2563402" y="483295"/>
                  <a:pt x="2595139" y="521348"/>
                  <a:pt x="2624336" y="546652"/>
                </a:cubicBezTo>
                <a:cubicBezTo>
                  <a:pt x="2695149" y="608024"/>
                  <a:pt x="2762716" y="673794"/>
                  <a:pt x="2823119" y="745435"/>
                </a:cubicBezTo>
                <a:cubicBezTo>
                  <a:pt x="3054590" y="1019970"/>
                  <a:pt x="3091865" y="1169059"/>
                  <a:pt x="3369771" y="1431235"/>
                </a:cubicBezTo>
                <a:cubicBezTo>
                  <a:pt x="3428058" y="1486223"/>
                  <a:pt x="3508918" y="1510748"/>
                  <a:pt x="3578492" y="1550504"/>
                </a:cubicBezTo>
                <a:cubicBezTo>
                  <a:pt x="3671257" y="1540565"/>
                  <a:pt x="3769907" y="1554684"/>
                  <a:pt x="3856788" y="1520687"/>
                </a:cubicBezTo>
                <a:cubicBezTo>
                  <a:pt x="4050095" y="1445045"/>
                  <a:pt x="4021621" y="1346059"/>
                  <a:pt x="4135084" y="1212574"/>
                </a:cubicBezTo>
                <a:cubicBezTo>
                  <a:pt x="4152383" y="1192222"/>
                  <a:pt x="4181467" y="1186069"/>
                  <a:pt x="4204658" y="1172817"/>
                </a:cubicBezTo>
                <a:cubicBezTo>
                  <a:pt x="4241101" y="1222513"/>
                  <a:pt x="4284939" y="1267554"/>
                  <a:pt x="4313988" y="1321904"/>
                </a:cubicBezTo>
                <a:cubicBezTo>
                  <a:pt x="4465403" y="1605198"/>
                  <a:pt x="4464007" y="1689471"/>
                  <a:pt x="4602223" y="1908313"/>
                </a:cubicBezTo>
                <a:cubicBezTo>
                  <a:pt x="4609729" y="1920197"/>
                  <a:pt x="4622101" y="1928191"/>
                  <a:pt x="4632040" y="1938130"/>
                </a:cubicBezTo>
                <a:cubicBezTo>
                  <a:pt x="4646806" y="1849535"/>
                  <a:pt x="4677031" y="1646154"/>
                  <a:pt x="4711553" y="1590261"/>
                </a:cubicBezTo>
                <a:cubicBezTo>
                  <a:pt x="4743937" y="1537829"/>
                  <a:pt x="4810944" y="1517374"/>
                  <a:pt x="4860640" y="1480930"/>
                </a:cubicBezTo>
                <a:cubicBezTo>
                  <a:pt x="4900397" y="1524000"/>
                  <a:pt x="4945490" y="1562696"/>
                  <a:pt x="4979910" y="1610139"/>
                </a:cubicBezTo>
                <a:cubicBezTo>
                  <a:pt x="5068404" y="1732117"/>
                  <a:pt x="5228388" y="1987826"/>
                  <a:pt x="5228388" y="1987826"/>
                </a:cubicBezTo>
                <a:cubicBezTo>
                  <a:pt x="5329629" y="1868178"/>
                  <a:pt x="5373384" y="1833406"/>
                  <a:pt x="5437110" y="1679713"/>
                </a:cubicBezTo>
                <a:cubicBezTo>
                  <a:pt x="5467618" y="1606136"/>
                  <a:pt x="5483493" y="1527313"/>
                  <a:pt x="5506684" y="1451113"/>
                </a:cubicBezTo>
                <a:cubicBezTo>
                  <a:pt x="5503371" y="1424609"/>
                  <a:pt x="5522658" y="1365122"/>
                  <a:pt x="5496745" y="1371600"/>
                </a:cubicBezTo>
                <a:cubicBezTo>
                  <a:pt x="5466253" y="1379223"/>
                  <a:pt x="5464765" y="1429696"/>
                  <a:pt x="5466927" y="1461052"/>
                </a:cubicBezTo>
                <a:cubicBezTo>
                  <a:pt x="5471626" y="1529190"/>
                  <a:pt x="5496664" y="1594516"/>
                  <a:pt x="5516623" y="1659835"/>
                </a:cubicBezTo>
                <a:cubicBezTo>
                  <a:pt x="5561621" y="1807100"/>
                  <a:pt x="5548275" y="1781550"/>
                  <a:pt x="5606075" y="1858617"/>
                </a:cubicBezTo>
                <a:cubicBezTo>
                  <a:pt x="5645064" y="1683171"/>
                  <a:pt x="5696153" y="1491945"/>
                  <a:pt x="5675649" y="1311965"/>
                </a:cubicBezTo>
                <a:cubicBezTo>
                  <a:pt x="5659268" y="1168179"/>
                  <a:pt x="5616263" y="1026266"/>
                  <a:pt x="5556379" y="894522"/>
                </a:cubicBezTo>
                <a:cubicBezTo>
                  <a:pt x="5515251" y="804040"/>
                  <a:pt x="5461020" y="709823"/>
                  <a:pt x="5377475" y="655983"/>
                </a:cubicBezTo>
                <a:cubicBezTo>
                  <a:pt x="5301006" y="606703"/>
                  <a:pt x="5198571" y="622852"/>
                  <a:pt x="5109119" y="606287"/>
                </a:cubicBezTo>
                <a:cubicBezTo>
                  <a:pt x="4906536" y="676412"/>
                  <a:pt x="4732666" y="740359"/>
                  <a:pt x="4522710" y="795130"/>
                </a:cubicBezTo>
                <a:cubicBezTo>
                  <a:pt x="4404487" y="825971"/>
                  <a:pt x="4282649" y="842036"/>
                  <a:pt x="4164901" y="874643"/>
                </a:cubicBezTo>
                <a:cubicBezTo>
                  <a:pt x="3949249" y="934362"/>
                  <a:pt x="3829611" y="1011995"/>
                  <a:pt x="3608310" y="1043609"/>
                </a:cubicBezTo>
                <a:cubicBezTo>
                  <a:pt x="3513141" y="1057205"/>
                  <a:pt x="3416153" y="1050235"/>
                  <a:pt x="3320075" y="1053548"/>
                </a:cubicBezTo>
                <a:lnTo>
                  <a:pt x="2842997" y="1033669"/>
                </a:lnTo>
                <a:cubicBezTo>
                  <a:pt x="2574658" y="1023268"/>
                  <a:pt x="2304731" y="1034344"/>
                  <a:pt x="2037927" y="1003852"/>
                </a:cubicBezTo>
                <a:cubicBezTo>
                  <a:pt x="1877813" y="985553"/>
                  <a:pt x="1462150" y="725149"/>
                  <a:pt x="1391884" y="685800"/>
                </a:cubicBezTo>
                <a:cubicBezTo>
                  <a:pt x="1362123" y="669134"/>
                  <a:pt x="1335523" y="644377"/>
                  <a:pt x="1302432" y="636104"/>
                </a:cubicBezTo>
                <a:cubicBezTo>
                  <a:pt x="1246042" y="622007"/>
                  <a:pt x="1204068" y="615997"/>
                  <a:pt x="1153345" y="586409"/>
                </a:cubicBezTo>
                <a:cubicBezTo>
                  <a:pt x="1135021" y="575720"/>
                  <a:pt x="1120214" y="559904"/>
                  <a:pt x="1103649" y="546652"/>
                </a:cubicBezTo>
                <a:cubicBezTo>
                  <a:pt x="1131991" y="480521"/>
                  <a:pt x="1137027" y="476855"/>
                  <a:pt x="1153345" y="407504"/>
                </a:cubicBezTo>
                <a:cubicBezTo>
                  <a:pt x="1161084" y="374616"/>
                  <a:pt x="1154869" y="336479"/>
                  <a:pt x="1173223" y="308113"/>
                </a:cubicBezTo>
                <a:cubicBezTo>
                  <a:pt x="1193744" y="276399"/>
                  <a:pt x="1232858" y="261730"/>
                  <a:pt x="1262675" y="238539"/>
                </a:cubicBezTo>
                <a:cubicBezTo>
                  <a:pt x="1315684" y="245165"/>
                  <a:pt x="1370612" y="242806"/>
                  <a:pt x="1421701" y="258417"/>
                </a:cubicBezTo>
                <a:cubicBezTo>
                  <a:pt x="1866862" y="394438"/>
                  <a:pt x="1420674" y="295583"/>
                  <a:pt x="1749692" y="417443"/>
                </a:cubicBezTo>
                <a:cubicBezTo>
                  <a:pt x="1794175" y="433918"/>
                  <a:pt x="1842457" y="437322"/>
                  <a:pt x="1888840" y="447261"/>
                </a:cubicBezTo>
                <a:cubicBezTo>
                  <a:pt x="1872275" y="384313"/>
                  <a:pt x="1877430" y="311059"/>
                  <a:pt x="1839145" y="258417"/>
                </a:cubicBezTo>
                <a:cubicBezTo>
                  <a:pt x="1822496" y="235524"/>
                  <a:pt x="1825029" y="314377"/>
                  <a:pt x="1809327" y="337930"/>
                </a:cubicBezTo>
                <a:cubicBezTo>
                  <a:pt x="1791134" y="365219"/>
                  <a:pt x="1771517" y="399336"/>
                  <a:pt x="1739753" y="407504"/>
                </a:cubicBezTo>
                <a:cubicBezTo>
                  <a:pt x="1649682" y="430665"/>
                  <a:pt x="1554223" y="420757"/>
                  <a:pt x="1461458" y="427383"/>
                </a:cubicBezTo>
                <a:cubicBezTo>
                  <a:pt x="1412706" y="412486"/>
                  <a:pt x="1006600" y="255993"/>
                  <a:pt x="884988" y="308113"/>
                </a:cubicBezTo>
                <a:cubicBezTo>
                  <a:pt x="841388" y="326799"/>
                  <a:pt x="845231" y="394252"/>
                  <a:pt x="825353" y="437322"/>
                </a:cubicBezTo>
                <a:cubicBezTo>
                  <a:pt x="809450" y="552619"/>
                  <a:pt x="771500" y="865311"/>
                  <a:pt x="735901" y="983974"/>
                </a:cubicBezTo>
                <a:cubicBezTo>
                  <a:pt x="730516" y="1001925"/>
                  <a:pt x="709397" y="1010478"/>
                  <a:pt x="696145" y="1023730"/>
                </a:cubicBezTo>
                <a:cubicBezTo>
                  <a:pt x="619047" y="946632"/>
                  <a:pt x="545504" y="853474"/>
                  <a:pt x="407910" y="874643"/>
                </a:cubicBezTo>
                <a:cubicBezTo>
                  <a:pt x="366490" y="881015"/>
                  <a:pt x="381405" y="954156"/>
                  <a:pt x="368153" y="993913"/>
                </a:cubicBezTo>
                <a:cubicBezTo>
                  <a:pt x="423622" y="1231639"/>
                  <a:pt x="411288" y="1292184"/>
                  <a:pt x="537119" y="1480930"/>
                </a:cubicBezTo>
                <a:cubicBezTo>
                  <a:pt x="551472" y="1502460"/>
                  <a:pt x="576875" y="1514061"/>
                  <a:pt x="596753" y="1530626"/>
                </a:cubicBezTo>
                <a:cubicBezTo>
                  <a:pt x="603379" y="1480930"/>
                  <a:pt x="610885" y="1431344"/>
                  <a:pt x="616632" y="1381539"/>
                </a:cubicBezTo>
                <a:cubicBezTo>
                  <a:pt x="630765" y="1259055"/>
                  <a:pt x="547034" y="1070746"/>
                  <a:pt x="656388" y="1013791"/>
                </a:cubicBezTo>
                <a:cubicBezTo>
                  <a:pt x="790399" y="943994"/>
                  <a:pt x="950972" y="1083499"/>
                  <a:pt x="1093710" y="1133061"/>
                </a:cubicBezTo>
                <a:cubicBezTo>
                  <a:pt x="1517761" y="1280301"/>
                  <a:pt x="1274198" y="1308098"/>
                  <a:pt x="1829205" y="1411356"/>
                </a:cubicBezTo>
                <a:cubicBezTo>
                  <a:pt x="1959532" y="1435603"/>
                  <a:pt x="2094249" y="1417983"/>
                  <a:pt x="2226771" y="1421296"/>
                </a:cubicBezTo>
                <a:cubicBezTo>
                  <a:pt x="2365919" y="1371600"/>
                  <a:pt x="2511109" y="1336356"/>
                  <a:pt x="2644214" y="1272209"/>
                </a:cubicBezTo>
                <a:cubicBezTo>
                  <a:pt x="2787534" y="1203139"/>
                  <a:pt x="2905274" y="1085900"/>
                  <a:pt x="3051719" y="1023730"/>
                </a:cubicBezTo>
                <a:cubicBezTo>
                  <a:pt x="3628739" y="778769"/>
                  <a:pt x="3651228" y="825843"/>
                  <a:pt x="4214597" y="815009"/>
                </a:cubicBezTo>
                <a:cubicBezTo>
                  <a:pt x="4374847" y="827727"/>
                  <a:pt x="4999251" y="904601"/>
                  <a:pt x="5228388" y="844826"/>
                </a:cubicBezTo>
                <a:cubicBezTo>
                  <a:pt x="5337384" y="816392"/>
                  <a:pt x="5427171" y="738809"/>
                  <a:pt x="5526562" y="685800"/>
                </a:cubicBezTo>
                <a:cubicBezTo>
                  <a:pt x="5683865" y="487101"/>
                  <a:pt x="5735201" y="371923"/>
                  <a:pt x="5983762" y="268356"/>
                </a:cubicBezTo>
                <a:cubicBezTo>
                  <a:pt x="6001349" y="261028"/>
                  <a:pt x="6280746" y="242174"/>
                  <a:pt x="6331632" y="238539"/>
                </a:cubicBezTo>
                <a:cubicBezTo>
                  <a:pt x="6368075" y="231913"/>
                  <a:pt x="6404469" y="212314"/>
                  <a:pt x="6440962" y="218661"/>
                </a:cubicBezTo>
                <a:cubicBezTo>
                  <a:pt x="6581904" y="243173"/>
                  <a:pt x="6799578" y="516358"/>
                  <a:pt x="6838527" y="546652"/>
                </a:cubicBezTo>
                <a:cubicBezTo>
                  <a:pt x="6859611" y="563051"/>
                  <a:pt x="6891536" y="553278"/>
                  <a:pt x="6918040" y="556591"/>
                </a:cubicBezTo>
                <a:cubicBezTo>
                  <a:pt x="6909883" y="627285"/>
                  <a:pt x="6884548" y="916831"/>
                  <a:pt x="6848466" y="1003852"/>
                </a:cubicBezTo>
                <a:cubicBezTo>
                  <a:pt x="6816040" y="1082057"/>
                  <a:pt x="6773944" y="1157884"/>
                  <a:pt x="6719258" y="1222513"/>
                </a:cubicBezTo>
                <a:cubicBezTo>
                  <a:pt x="6698181" y="1247422"/>
                  <a:pt x="6629805" y="1262269"/>
                  <a:pt x="6629805" y="126226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a:extLst>
              <a:ext uri="{FF2B5EF4-FFF2-40B4-BE49-F238E27FC236}">
                <a16:creationId xmlns:a16="http://schemas.microsoft.com/office/drawing/2014/main" id="{076974B6-EE83-47D7-A10C-016304092B08}"/>
              </a:ext>
            </a:extLst>
          </p:cNvPr>
          <p:cNvSpPr/>
          <p:nvPr/>
        </p:nvSpPr>
        <p:spPr>
          <a:xfrm>
            <a:off x="3004931" y="2633668"/>
            <a:ext cx="5718312" cy="15723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Ad-hoc methods:</a:t>
            </a:r>
          </a:p>
          <a:p>
            <a:pPr algn="ctr"/>
            <a:r>
              <a:rPr lang="en-US" sz="2400" dirty="0"/>
              <a:t>Typically only work for the given problem, break when problem parameters change.</a:t>
            </a:r>
          </a:p>
        </p:txBody>
      </p:sp>
    </p:spTree>
    <p:extLst>
      <p:ext uri="{BB962C8B-B14F-4D97-AF65-F5344CB8AC3E}">
        <p14:creationId xmlns:p14="http://schemas.microsoft.com/office/powerpoint/2010/main" val="1753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42D8-6186-4DF3-96D5-BBB11251FF5F}"/>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3A6B2EF-4AE2-4FCA-8BBA-95E3B631F8BF}"/>
              </a:ext>
            </a:extLst>
          </p:cNvPr>
          <p:cNvSpPr>
            <a:spLocks noGrp="1"/>
          </p:cNvSpPr>
          <p:nvPr>
            <p:ph idx="1"/>
          </p:nvPr>
        </p:nvSpPr>
        <p:spPr/>
        <p:txBody>
          <a:bodyPr/>
          <a:lstStyle/>
          <a:p>
            <a:r>
              <a:rPr lang="en-US" dirty="0"/>
              <a:t>The </a:t>
            </a:r>
            <a:r>
              <a:rPr lang="en-US" dirty="0" err="1"/>
              <a:t>Fokas</a:t>
            </a:r>
            <a:r>
              <a:rPr lang="en-US" dirty="0"/>
              <a:t> method to solve (a certain class of) PDEs:</a:t>
            </a:r>
          </a:p>
        </p:txBody>
      </p:sp>
      <p:sp>
        <p:nvSpPr>
          <p:cNvPr id="4" name="Slide Number Placeholder 3">
            <a:extLst>
              <a:ext uri="{FF2B5EF4-FFF2-40B4-BE49-F238E27FC236}">
                <a16:creationId xmlns:a16="http://schemas.microsoft.com/office/drawing/2014/main" id="{8597B9A3-768C-4924-A2AC-93EBE490577E}"/>
              </a:ext>
            </a:extLst>
          </p:cNvPr>
          <p:cNvSpPr>
            <a:spLocks noGrp="1"/>
          </p:cNvSpPr>
          <p:nvPr>
            <p:ph type="sldNum" sz="quarter" idx="12"/>
          </p:nvPr>
        </p:nvSpPr>
        <p:spPr/>
        <p:txBody>
          <a:bodyPr/>
          <a:lstStyle/>
          <a:p>
            <a:fld id="{F3332EFC-B9C2-4EF3-A733-16B7EBFB30C8}" type="slidenum">
              <a:rPr lang="en-US" smtClean="0"/>
              <a:t>7</a:t>
            </a:fld>
            <a:endParaRPr lang="en-US"/>
          </a:p>
        </p:txBody>
      </p:sp>
      <p:sp>
        <p:nvSpPr>
          <p:cNvPr id="8" name="Rectangle: Rounded Corners 7">
            <a:extLst>
              <a:ext uri="{FF2B5EF4-FFF2-40B4-BE49-F238E27FC236}">
                <a16:creationId xmlns:a16="http://schemas.microsoft.com/office/drawing/2014/main" id="{33AAA2E5-B484-4AFB-924D-9B5ED02BE777}"/>
              </a:ext>
            </a:extLst>
          </p:cNvPr>
          <p:cNvSpPr/>
          <p:nvPr/>
        </p:nvSpPr>
        <p:spPr>
          <a:xfrm>
            <a:off x="173272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a:t>
            </a:r>
          </a:p>
        </p:txBody>
      </p:sp>
      <p:sp>
        <p:nvSpPr>
          <p:cNvPr id="9" name="Rectangle: Rounded Corners 8">
            <a:extLst>
              <a:ext uri="{FF2B5EF4-FFF2-40B4-BE49-F238E27FC236}">
                <a16:creationId xmlns:a16="http://schemas.microsoft.com/office/drawing/2014/main" id="{198C7055-4EED-41E9-AD0F-B8AEBFB19903}"/>
              </a:ext>
            </a:extLst>
          </p:cNvPr>
          <p:cNvSpPr/>
          <p:nvPr/>
        </p:nvSpPr>
        <p:spPr>
          <a:xfrm>
            <a:off x="173272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a:t>
            </a:r>
          </a:p>
        </p:txBody>
      </p:sp>
      <p:cxnSp>
        <p:nvCxnSpPr>
          <p:cNvPr id="11" name="Straight Arrow Connector 10">
            <a:extLst>
              <a:ext uri="{FF2B5EF4-FFF2-40B4-BE49-F238E27FC236}">
                <a16:creationId xmlns:a16="http://schemas.microsoft.com/office/drawing/2014/main" id="{BABBD8EE-0F22-4FE4-9F4A-FB1570ED4B50}"/>
              </a:ext>
            </a:extLst>
          </p:cNvPr>
          <p:cNvCxnSpPr/>
          <p:nvPr/>
        </p:nvCxnSpPr>
        <p:spPr>
          <a:xfrm flipV="1">
            <a:off x="3004931" y="3645798"/>
            <a:ext cx="0" cy="1368287"/>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4793A4-7C82-4D02-9BBB-8E1F6A29E7BB}"/>
              </a:ext>
            </a:extLst>
          </p:cNvPr>
          <p:cNvSpPr txBox="1"/>
          <p:nvPr/>
        </p:nvSpPr>
        <p:spPr>
          <a:xfrm>
            <a:off x="27876" y="3717006"/>
            <a:ext cx="2948597" cy="1200329"/>
          </a:xfrm>
          <a:prstGeom prst="rect">
            <a:avLst/>
          </a:prstGeom>
          <a:noFill/>
        </p:spPr>
        <p:txBody>
          <a:bodyPr wrap="square" rtlCol="0">
            <a:spAutoFit/>
          </a:bodyPr>
          <a:lstStyle/>
          <a:p>
            <a:pPr algn="ctr"/>
            <a:r>
              <a:rPr lang="en-US" sz="2400" dirty="0" err="1"/>
              <a:t>Fokas</a:t>
            </a:r>
            <a:r>
              <a:rPr lang="en-US" sz="2400" dirty="0"/>
              <a:t> transform</a:t>
            </a:r>
          </a:p>
          <a:p>
            <a:pPr algn="ctr"/>
            <a:r>
              <a:rPr lang="en-US" sz="2400" dirty="0"/>
              <a:t>(depends on PDE parameters)</a:t>
            </a:r>
          </a:p>
        </p:txBody>
      </p:sp>
      <p:sp>
        <p:nvSpPr>
          <p:cNvPr id="13" name="Rectangle: Rounded Corners 12">
            <a:extLst>
              <a:ext uri="{FF2B5EF4-FFF2-40B4-BE49-F238E27FC236}">
                <a16:creationId xmlns:a16="http://schemas.microsoft.com/office/drawing/2014/main" id="{D7C054A4-CB49-41E4-9B41-6D79AB000755}"/>
              </a:ext>
            </a:extLst>
          </p:cNvPr>
          <p:cNvSpPr/>
          <p:nvPr/>
        </p:nvSpPr>
        <p:spPr>
          <a:xfrm>
            <a:off x="7437782" y="5014085"/>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PDE solution</a:t>
            </a:r>
          </a:p>
        </p:txBody>
      </p:sp>
      <p:sp>
        <p:nvSpPr>
          <p:cNvPr id="14" name="Rectangle: Rounded Corners 13">
            <a:extLst>
              <a:ext uri="{FF2B5EF4-FFF2-40B4-BE49-F238E27FC236}">
                <a16:creationId xmlns:a16="http://schemas.microsoft.com/office/drawing/2014/main" id="{C0A02385-9F7E-43E7-B6FA-547A419C132C}"/>
              </a:ext>
            </a:extLst>
          </p:cNvPr>
          <p:cNvSpPr/>
          <p:nvPr/>
        </p:nvSpPr>
        <p:spPr>
          <a:xfrm>
            <a:off x="7437782" y="2482920"/>
            <a:ext cx="2544418" cy="116287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ODE solution</a:t>
            </a:r>
          </a:p>
        </p:txBody>
      </p:sp>
      <p:cxnSp>
        <p:nvCxnSpPr>
          <p:cNvPr id="16" name="Straight Arrow Connector 15">
            <a:extLst>
              <a:ext uri="{FF2B5EF4-FFF2-40B4-BE49-F238E27FC236}">
                <a16:creationId xmlns:a16="http://schemas.microsoft.com/office/drawing/2014/main" id="{CE3FA7C1-6902-4C16-BF57-28111E45FB64}"/>
              </a:ext>
            </a:extLst>
          </p:cNvPr>
          <p:cNvCxnSpPr>
            <a:cxnSpLocks/>
          </p:cNvCxnSpPr>
          <p:nvPr/>
        </p:nvCxnSpPr>
        <p:spPr>
          <a:xfrm>
            <a:off x="4277140" y="3064359"/>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DF096B-1BFA-4C3A-B06A-A57A1D37904E}"/>
              </a:ext>
            </a:extLst>
          </p:cNvPr>
          <p:cNvCxnSpPr/>
          <p:nvPr/>
        </p:nvCxnSpPr>
        <p:spPr>
          <a:xfrm>
            <a:off x="8709991" y="3645798"/>
            <a:ext cx="0" cy="136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33B6651-D90D-4C70-94F9-E88C888F27FD}"/>
              </a:ext>
            </a:extLst>
          </p:cNvPr>
          <p:cNvSpPr txBox="1"/>
          <p:nvPr/>
        </p:nvSpPr>
        <p:spPr>
          <a:xfrm>
            <a:off x="8979693" y="3717006"/>
            <a:ext cx="2948597" cy="1200329"/>
          </a:xfrm>
          <a:prstGeom prst="rect">
            <a:avLst/>
          </a:prstGeom>
          <a:noFill/>
        </p:spPr>
        <p:txBody>
          <a:bodyPr wrap="square" rtlCol="0">
            <a:spAutoFit/>
          </a:bodyPr>
          <a:lstStyle/>
          <a:p>
            <a:pPr algn="ctr"/>
            <a:r>
              <a:rPr lang="en-US" sz="2400" dirty="0"/>
              <a:t>inverse transform</a:t>
            </a:r>
          </a:p>
          <a:p>
            <a:pPr algn="ctr"/>
            <a:r>
              <a:rPr lang="en-US" sz="2400" dirty="0"/>
              <a:t>(depends on PDE parameters)</a:t>
            </a:r>
          </a:p>
        </p:txBody>
      </p:sp>
      <p:sp>
        <p:nvSpPr>
          <p:cNvPr id="22" name="TextBox 21">
            <a:extLst>
              <a:ext uri="{FF2B5EF4-FFF2-40B4-BE49-F238E27FC236}">
                <a16:creationId xmlns:a16="http://schemas.microsoft.com/office/drawing/2014/main" id="{565C15D4-0BC4-4421-B2A4-679828E5BB16}"/>
              </a:ext>
            </a:extLst>
          </p:cNvPr>
          <p:cNvSpPr txBox="1"/>
          <p:nvPr/>
        </p:nvSpPr>
        <p:spPr>
          <a:xfrm>
            <a:off x="4383162" y="3074804"/>
            <a:ext cx="2948597" cy="461665"/>
          </a:xfrm>
          <a:prstGeom prst="rect">
            <a:avLst/>
          </a:prstGeom>
          <a:noFill/>
        </p:spPr>
        <p:txBody>
          <a:bodyPr wrap="square" rtlCol="0">
            <a:spAutoFit/>
          </a:bodyPr>
          <a:lstStyle/>
          <a:p>
            <a:pPr algn="ctr"/>
            <a:r>
              <a:rPr lang="en-US" sz="2400" b="1" dirty="0"/>
              <a:t>Easy</a:t>
            </a:r>
          </a:p>
        </p:txBody>
      </p:sp>
      <p:sp>
        <p:nvSpPr>
          <p:cNvPr id="24" name="TextBox 23">
            <a:extLst>
              <a:ext uri="{FF2B5EF4-FFF2-40B4-BE49-F238E27FC236}">
                <a16:creationId xmlns:a16="http://schemas.microsoft.com/office/drawing/2014/main" id="{B06A4DB8-55E9-43DD-8678-C42201448825}"/>
              </a:ext>
            </a:extLst>
          </p:cNvPr>
          <p:cNvSpPr txBox="1"/>
          <p:nvPr/>
        </p:nvSpPr>
        <p:spPr>
          <a:xfrm>
            <a:off x="4383162" y="5133859"/>
            <a:ext cx="2948597" cy="461665"/>
          </a:xfrm>
          <a:prstGeom prst="rect">
            <a:avLst/>
          </a:prstGeom>
          <a:noFill/>
        </p:spPr>
        <p:txBody>
          <a:bodyPr wrap="square" rtlCol="0">
            <a:spAutoFit/>
          </a:bodyPr>
          <a:lstStyle/>
          <a:p>
            <a:pPr algn="ctr"/>
            <a:r>
              <a:rPr lang="en-US" sz="2400" b="1" dirty="0"/>
              <a:t>H</a:t>
            </a:r>
            <a:r>
              <a:rPr lang="en-US" altLang="zh-CN" sz="2400" b="1" dirty="0"/>
              <a:t>ard</a:t>
            </a:r>
            <a:endParaRPr lang="en-US" sz="2400" b="1" dirty="0"/>
          </a:p>
        </p:txBody>
      </p:sp>
      <p:cxnSp>
        <p:nvCxnSpPr>
          <p:cNvPr id="26" name="Straight Arrow Connector 25">
            <a:extLst>
              <a:ext uri="{FF2B5EF4-FFF2-40B4-BE49-F238E27FC236}">
                <a16:creationId xmlns:a16="http://schemas.microsoft.com/office/drawing/2014/main" id="{6B97BAA8-614C-4BD2-8AB9-A3F27A120A75}"/>
              </a:ext>
            </a:extLst>
          </p:cNvPr>
          <p:cNvCxnSpPr/>
          <p:nvPr/>
        </p:nvCxnSpPr>
        <p:spPr>
          <a:xfrm>
            <a:off x="4277140" y="5595524"/>
            <a:ext cx="31606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080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t>Goal: Solve many types of PDEs correctly</a:t>
            </a:r>
            <a:r>
              <a:rPr lang="en-US" baseline="30000" dirty="0"/>
              <a:t>1</a:t>
            </a:r>
            <a:r>
              <a:rPr lang="en-US" dirty="0"/>
              <a:t> and efficiently</a:t>
            </a:r>
            <a:r>
              <a:rPr lang="en-US" baseline="30000" dirty="0"/>
              <a:t>2</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8</a:t>
            </a:fld>
            <a:endParaRPr lang="en-US"/>
          </a:p>
        </p:txBody>
      </p:sp>
    </p:spTree>
    <p:extLst>
      <p:ext uri="{BB962C8B-B14F-4D97-AF65-F5344CB8AC3E}">
        <p14:creationId xmlns:p14="http://schemas.microsoft.com/office/powerpoint/2010/main" val="874392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7790-F3D9-4263-9C2E-CAF63CA27E0D}"/>
              </a:ext>
            </a:extLst>
          </p:cNvPr>
          <p:cNvSpPr>
            <a:spLocks noGrp="1"/>
          </p:cNvSpPr>
          <p:nvPr>
            <p:ph type="title"/>
          </p:nvPr>
        </p:nvSpPr>
        <p:spPr/>
        <p:txBody>
          <a:bodyPr/>
          <a:lstStyle/>
          <a:p>
            <a:r>
              <a:rPr lang="en-US" dirty="0"/>
              <a:t>Motivation</a:t>
            </a:r>
          </a:p>
        </p:txBody>
      </p:sp>
      <p:sp>
        <p:nvSpPr>
          <p:cNvPr id="10" name="Content Placeholder 9">
            <a:extLst>
              <a:ext uri="{FF2B5EF4-FFF2-40B4-BE49-F238E27FC236}">
                <a16:creationId xmlns:a16="http://schemas.microsoft.com/office/drawing/2014/main" id="{2D974DB5-7585-4D10-84BC-3350CEF4DF40}"/>
              </a:ext>
            </a:extLst>
          </p:cNvPr>
          <p:cNvSpPr>
            <a:spLocks noGrp="1"/>
          </p:cNvSpPr>
          <p:nvPr>
            <p:ph idx="1"/>
          </p:nvPr>
        </p:nvSpPr>
        <p:spPr/>
        <p:txBody>
          <a:bodyPr/>
          <a:lstStyle/>
          <a:p>
            <a:pPr marL="0" indent="0" algn="ctr">
              <a:buNone/>
            </a:pPr>
            <a:r>
              <a:rPr lang="en-US" dirty="0">
                <a:solidFill>
                  <a:schemeClr val="bg1">
                    <a:lumMod val="65000"/>
                  </a:schemeClr>
                </a:solidFill>
              </a:rPr>
              <a:t>Goal: Solve many types of PDEs </a:t>
            </a:r>
            <a:r>
              <a:rPr lang="en-US" dirty="0"/>
              <a:t>correctly</a:t>
            </a:r>
            <a:r>
              <a:rPr lang="en-US" baseline="30000" dirty="0"/>
              <a:t>1</a:t>
            </a:r>
            <a:r>
              <a:rPr lang="en-US" dirty="0">
                <a:solidFill>
                  <a:schemeClr val="bg1">
                    <a:lumMod val="65000"/>
                  </a:schemeClr>
                </a:solidFill>
              </a:rPr>
              <a:t> and efficiently</a:t>
            </a:r>
            <a:r>
              <a:rPr lang="en-US" baseline="30000" dirty="0">
                <a:solidFill>
                  <a:schemeClr val="bg1">
                    <a:lumMod val="65000"/>
                  </a:schemeClr>
                </a:solidFill>
              </a:rPr>
              <a:t>2</a:t>
            </a:r>
          </a:p>
          <a:p>
            <a:pPr marL="0" indent="0">
              <a:buNone/>
            </a:pPr>
            <a:endParaRPr lang="en-US" dirty="0">
              <a:solidFill>
                <a:schemeClr val="bg1">
                  <a:lumMod val="65000"/>
                </a:schemeClr>
              </a:solidFill>
            </a:endParaRPr>
          </a:p>
          <a:p>
            <a:pPr marL="0" indent="0">
              <a:buNone/>
            </a:pPr>
            <a:r>
              <a:rPr lang="en-US" baseline="30000" dirty="0"/>
              <a:t>1</a:t>
            </a:r>
            <a:r>
              <a:rPr lang="en-US" dirty="0"/>
              <a:t>The </a:t>
            </a:r>
            <a:r>
              <a:rPr lang="en-US" dirty="0" err="1"/>
              <a:t>Fokas</a:t>
            </a:r>
            <a:r>
              <a:rPr lang="en-US" dirty="0"/>
              <a:t> method</a:t>
            </a:r>
          </a:p>
          <a:p>
            <a:pPr lvl="1"/>
            <a:r>
              <a:rPr lang="en-US" dirty="0"/>
              <a:t>Allows solving an entire class of PDEs algorithmically</a:t>
            </a:r>
          </a:p>
          <a:p>
            <a:pPr lvl="1"/>
            <a:r>
              <a:rPr lang="en-US" dirty="0"/>
              <a:t>But is still much work if done by hand</a:t>
            </a:r>
          </a:p>
        </p:txBody>
      </p:sp>
      <p:sp>
        <p:nvSpPr>
          <p:cNvPr id="4" name="Slide Number Placeholder 3">
            <a:extLst>
              <a:ext uri="{FF2B5EF4-FFF2-40B4-BE49-F238E27FC236}">
                <a16:creationId xmlns:a16="http://schemas.microsoft.com/office/drawing/2014/main" id="{45A39F12-3EB8-413B-B1F3-7E39102F98BD}"/>
              </a:ext>
            </a:extLst>
          </p:cNvPr>
          <p:cNvSpPr>
            <a:spLocks noGrp="1"/>
          </p:cNvSpPr>
          <p:nvPr>
            <p:ph type="sldNum" sz="quarter" idx="12"/>
          </p:nvPr>
        </p:nvSpPr>
        <p:spPr/>
        <p:txBody>
          <a:bodyPr/>
          <a:lstStyle/>
          <a:p>
            <a:fld id="{F3332EFC-B9C2-4EF3-A733-16B7EBFB30C8}" type="slidenum">
              <a:rPr lang="en-US" smtClean="0"/>
              <a:t>9</a:t>
            </a:fld>
            <a:endParaRPr lang="en-US"/>
          </a:p>
        </p:txBody>
      </p:sp>
    </p:spTree>
    <p:extLst>
      <p:ext uri="{BB962C8B-B14F-4D97-AF65-F5344CB8AC3E}">
        <p14:creationId xmlns:p14="http://schemas.microsoft.com/office/powerpoint/2010/main" val="255882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3295.838"/>
  <p:tag name="LATEXADDIN" val="\documentclass{article}&#10;\usepackage{amsmath}&#10;\pagestyle{empty}&#10;\begin{document}&#10;&#10;&#10;\[f(x_1,\ldots, x_n, u, \frac{\partial u}{\partial x_1},\ldots, \frac{\partial u}{\partial x_n}, \frac{\partial^2 u}{\partial x_1\partial x_1}, \ldots, \frac{\partial^2 u}{\partial x_1\partial x_n},\ldots)=0,\]&#10;&#10;\end{document}"/>
  <p:tag name="IGUANATEXSIZE" val="24"/>
  <p:tag name="IGUANATEXCURSOR" val="137"/>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95.1631"/>
  <p:tag name="LATEXADDIN" val="\documentclass{article}&#10;\usepackage{amsmath}&#10;\pagestyle{empty}&#10;\begin{document}&#10;&#10;&#10;$u(x_1,\ldots,x_n)$&#10;&#10;\end{document}"/>
  <p:tag name="IGUANATEXSIZE" val="24"/>
  <p:tag name="IGUANATEXCURSOR" val="99"/>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TotalTime>
  <Words>824</Words>
  <Application>Microsoft Office PowerPoint</Application>
  <PresentationFormat>Widescreen</PresentationFormat>
  <Paragraphs>121</Paragraphs>
  <Slides>13</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vt:lpstr>
      <vt:lpstr>Arial</vt:lpstr>
      <vt:lpstr>Calibri</vt:lpstr>
      <vt:lpstr>Calibri Light</vt:lpstr>
      <vt:lpstr>Office Theme</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Algorithmic solution of  high order partial differential equations  in Julia  via the Fokas transform method</vt:lpstr>
      <vt:lpstr>Motivation</vt:lpstr>
      <vt:lpstr>Motivation</vt:lpstr>
      <vt:lpstr>Motivation</vt:lpstr>
      <vt:lpstr>Motivation</vt:lpstr>
      <vt:lpstr>Motivation</vt:lpstr>
      <vt:lpstr>Motivation</vt:lpstr>
      <vt:lpstr>Capstone outline</vt:lpstr>
      <vt:lpstr>Capstone outline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solution of high order partial differential equations in Julia via  the Fokas transform method</dc:title>
  <dc:creator>Xiao Linfan</dc:creator>
  <cp:lastModifiedBy>Xiao Linfan</cp:lastModifiedBy>
  <cp:revision>400</cp:revision>
  <dcterms:created xsi:type="dcterms:W3CDTF">2018-10-22T02:37:51Z</dcterms:created>
  <dcterms:modified xsi:type="dcterms:W3CDTF">2018-10-24T06:02:26Z</dcterms:modified>
</cp:coreProperties>
</file>