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ED487-FA90-4E48-87EF-159CD6D2E2D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05C7E2F-146C-4C40-BD51-70453A563BC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código-fonte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é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escrito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em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linguagens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como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Python, C++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ou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Java.</a:t>
          </a:r>
        </a:p>
      </dgm:t>
    </dgm:pt>
    <dgm:pt modelId="{F254A843-52BB-4E28-923C-B0F1B352BE47}" type="parTrans" cxnId="{7C15E80F-18DC-48D0-A14B-1E2A6B5C4D17}">
      <dgm:prSet/>
      <dgm:spPr/>
      <dgm:t>
        <a:bodyPr/>
        <a:lstStyle/>
        <a:p>
          <a:endParaRPr lang="en-US"/>
        </a:p>
      </dgm:t>
    </dgm:pt>
    <dgm:pt modelId="{D5A228D1-D48D-41A2-9E22-DDDD6B4F2740}" type="sibTrans" cxnId="{7C15E80F-18DC-48D0-A14B-1E2A6B5C4D17}">
      <dgm:prSet/>
      <dgm:spPr/>
      <dgm:t>
        <a:bodyPr/>
        <a:lstStyle/>
        <a:p>
          <a:endParaRPr lang="en-US"/>
        </a:p>
      </dgm:t>
    </dgm:pt>
    <dgm:pt modelId="{344F0915-DC7C-4FF8-9AD4-27C474CA88A1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Ele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precisa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ser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compilado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ou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interpretado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para ser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convertido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em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código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máquina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61CB6D6-79D1-4955-A6D5-EEA767DBEFAC}" type="parTrans" cxnId="{E4E0D8B8-B455-404A-BDB1-84B452384BBC}">
      <dgm:prSet/>
      <dgm:spPr/>
      <dgm:t>
        <a:bodyPr/>
        <a:lstStyle/>
        <a:p>
          <a:endParaRPr lang="en-US"/>
        </a:p>
      </dgm:t>
    </dgm:pt>
    <dgm:pt modelId="{2CBC9DE4-09A0-4BB8-AEB8-6B1B2255AB99}" type="sibTrans" cxnId="{E4E0D8B8-B455-404A-BDB1-84B452384BBC}">
      <dgm:prSet/>
      <dgm:spPr/>
      <dgm:t>
        <a:bodyPr/>
        <a:lstStyle/>
        <a:p>
          <a:endParaRPr lang="en-US"/>
        </a:p>
      </dgm:t>
    </dgm:pt>
    <dgm:pt modelId="{D2299821-FB9B-4947-AF85-CA3FA334D3D6}" type="pres">
      <dgm:prSet presAssocID="{430ED487-FA90-4E48-87EF-159CD6D2E2D1}" presName="root" presStyleCnt="0">
        <dgm:presLayoutVars>
          <dgm:dir/>
          <dgm:resizeHandles val="exact"/>
        </dgm:presLayoutVars>
      </dgm:prSet>
      <dgm:spPr/>
    </dgm:pt>
    <dgm:pt modelId="{F7F89B84-D6F6-4C80-B11B-660B71AF6FF0}" type="pres">
      <dgm:prSet presAssocID="{205C7E2F-146C-4C40-BD51-70453A563BC2}" presName="compNode" presStyleCnt="0"/>
      <dgm:spPr/>
    </dgm:pt>
    <dgm:pt modelId="{5F107B7A-D0D9-4486-9948-82979A43A54A}" type="pres">
      <dgm:prSet presAssocID="{205C7E2F-146C-4C40-BD51-70453A563BC2}" presName="iconRect" presStyleLbl="node1" presStyleIdx="0" presStyleCnt="2" custLinFactNeighborX="-1107" custLinFactNeighborY="-1328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73E377E-1273-4AD1-8316-5E390F8F7153}" type="pres">
      <dgm:prSet presAssocID="{205C7E2F-146C-4C40-BD51-70453A563BC2}" presName="spaceRect" presStyleCnt="0"/>
      <dgm:spPr/>
    </dgm:pt>
    <dgm:pt modelId="{F7A32A4E-A446-461E-BC33-FBB2A58CFDF6}" type="pres">
      <dgm:prSet presAssocID="{205C7E2F-146C-4C40-BD51-70453A563BC2}" presName="textRect" presStyleLbl="revTx" presStyleIdx="0" presStyleCnt="2" custScaleX="123237" custLinFactNeighborX="-1891" custLinFactNeighborY="-26525">
        <dgm:presLayoutVars>
          <dgm:chMax val="1"/>
          <dgm:chPref val="1"/>
        </dgm:presLayoutVars>
      </dgm:prSet>
      <dgm:spPr/>
    </dgm:pt>
    <dgm:pt modelId="{5632F9CC-0060-4CF7-B9D8-9704F7EEC409}" type="pres">
      <dgm:prSet presAssocID="{D5A228D1-D48D-41A2-9E22-DDDD6B4F2740}" presName="sibTrans" presStyleCnt="0"/>
      <dgm:spPr/>
    </dgm:pt>
    <dgm:pt modelId="{C0625ED0-9753-4FB0-99FF-2256B5BE7AF5}" type="pres">
      <dgm:prSet presAssocID="{344F0915-DC7C-4FF8-9AD4-27C474CA88A1}" presName="compNode" presStyleCnt="0"/>
      <dgm:spPr/>
    </dgm:pt>
    <dgm:pt modelId="{77F54E6B-BCE3-48FD-B062-3043A2BF4376}" type="pres">
      <dgm:prSet presAssocID="{344F0915-DC7C-4FF8-9AD4-27C474CA88A1}" presName="iconRect" presStyleLbl="node1" presStyleIdx="1" presStyleCnt="2" custLinFactNeighborX="2214" custLinFactNeighborY="-1439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8AD4F147-C72E-4D1F-A61D-C3E066F0331D}" type="pres">
      <dgm:prSet presAssocID="{344F0915-DC7C-4FF8-9AD4-27C474CA88A1}" presName="spaceRect" presStyleCnt="0"/>
      <dgm:spPr/>
    </dgm:pt>
    <dgm:pt modelId="{F3300264-AF58-4FCE-B05E-AB04EAAE5867}" type="pres">
      <dgm:prSet presAssocID="{344F0915-DC7C-4FF8-9AD4-27C474CA88A1}" presName="textRect" presStyleLbl="revTx" presStyleIdx="1" presStyleCnt="2" custScaleX="118589" custLinFactNeighborX="1891" custLinFactNeighborY="-30901">
        <dgm:presLayoutVars>
          <dgm:chMax val="1"/>
          <dgm:chPref val="1"/>
        </dgm:presLayoutVars>
      </dgm:prSet>
      <dgm:spPr/>
    </dgm:pt>
  </dgm:ptLst>
  <dgm:cxnLst>
    <dgm:cxn modelId="{7C15E80F-18DC-48D0-A14B-1E2A6B5C4D17}" srcId="{430ED487-FA90-4E48-87EF-159CD6D2E2D1}" destId="{205C7E2F-146C-4C40-BD51-70453A563BC2}" srcOrd="0" destOrd="0" parTransId="{F254A843-52BB-4E28-923C-B0F1B352BE47}" sibTransId="{D5A228D1-D48D-41A2-9E22-DDDD6B4F2740}"/>
    <dgm:cxn modelId="{DEC2DC7D-8691-484C-86BE-CDE371B86CFC}" type="presOf" srcId="{344F0915-DC7C-4FF8-9AD4-27C474CA88A1}" destId="{F3300264-AF58-4FCE-B05E-AB04EAAE5867}" srcOrd="0" destOrd="0" presId="urn:microsoft.com/office/officeart/2018/2/layout/IconLabelList"/>
    <dgm:cxn modelId="{AC2827B1-4A74-4318-BF70-399F69CE41F9}" type="presOf" srcId="{430ED487-FA90-4E48-87EF-159CD6D2E2D1}" destId="{D2299821-FB9B-4947-AF85-CA3FA334D3D6}" srcOrd="0" destOrd="0" presId="urn:microsoft.com/office/officeart/2018/2/layout/IconLabelList"/>
    <dgm:cxn modelId="{E4E0D8B8-B455-404A-BDB1-84B452384BBC}" srcId="{430ED487-FA90-4E48-87EF-159CD6D2E2D1}" destId="{344F0915-DC7C-4FF8-9AD4-27C474CA88A1}" srcOrd="1" destOrd="0" parTransId="{661CB6D6-79D1-4955-A6D5-EEA767DBEFAC}" sibTransId="{2CBC9DE4-09A0-4BB8-AEB8-6B1B2255AB99}"/>
    <dgm:cxn modelId="{C886E5BC-9364-4290-9816-D66C2592599E}" type="presOf" srcId="{205C7E2F-146C-4C40-BD51-70453A563BC2}" destId="{F7A32A4E-A446-461E-BC33-FBB2A58CFDF6}" srcOrd="0" destOrd="0" presId="urn:microsoft.com/office/officeart/2018/2/layout/IconLabelList"/>
    <dgm:cxn modelId="{6ED793C2-74F9-4A44-AAB5-744B1B1EC5A9}" type="presParOf" srcId="{D2299821-FB9B-4947-AF85-CA3FA334D3D6}" destId="{F7F89B84-D6F6-4C80-B11B-660B71AF6FF0}" srcOrd="0" destOrd="0" presId="urn:microsoft.com/office/officeart/2018/2/layout/IconLabelList"/>
    <dgm:cxn modelId="{6FB2320F-55AD-46A9-8D86-4151D4FFF6D4}" type="presParOf" srcId="{F7F89B84-D6F6-4C80-B11B-660B71AF6FF0}" destId="{5F107B7A-D0D9-4486-9948-82979A43A54A}" srcOrd="0" destOrd="0" presId="urn:microsoft.com/office/officeart/2018/2/layout/IconLabelList"/>
    <dgm:cxn modelId="{AADB0DCF-D492-46F6-80CF-A9E5814EE54D}" type="presParOf" srcId="{F7F89B84-D6F6-4C80-B11B-660B71AF6FF0}" destId="{C73E377E-1273-4AD1-8316-5E390F8F7153}" srcOrd="1" destOrd="0" presId="urn:microsoft.com/office/officeart/2018/2/layout/IconLabelList"/>
    <dgm:cxn modelId="{E44822F3-EC9E-4C4E-877F-549988A4CDEB}" type="presParOf" srcId="{F7F89B84-D6F6-4C80-B11B-660B71AF6FF0}" destId="{F7A32A4E-A446-461E-BC33-FBB2A58CFDF6}" srcOrd="2" destOrd="0" presId="urn:microsoft.com/office/officeart/2018/2/layout/IconLabelList"/>
    <dgm:cxn modelId="{9C035B0F-80A4-4C97-922A-22170A260D24}" type="presParOf" srcId="{D2299821-FB9B-4947-AF85-CA3FA334D3D6}" destId="{5632F9CC-0060-4CF7-B9D8-9704F7EEC409}" srcOrd="1" destOrd="0" presId="urn:microsoft.com/office/officeart/2018/2/layout/IconLabelList"/>
    <dgm:cxn modelId="{1ACC4F9A-927D-4828-810C-189E0C3C9D16}" type="presParOf" srcId="{D2299821-FB9B-4947-AF85-CA3FA334D3D6}" destId="{C0625ED0-9753-4FB0-99FF-2256B5BE7AF5}" srcOrd="2" destOrd="0" presId="urn:microsoft.com/office/officeart/2018/2/layout/IconLabelList"/>
    <dgm:cxn modelId="{3635D52C-F4C9-45E9-A2C1-58BB7F42DCEE}" type="presParOf" srcId="{C0625ED0-9753-4FB0-99FF-2256B5BE7AF5}" destId="{77F54E6B-BCE3-48FD-B062-3043A2BF4376}" srcOrd="0" destOrd="0" presId="urn:microsoft.com/office/officeart/2018/2/layout/IconLabelList"/>
    <dgm:cxn modelId="{81CBC6E0-35FD-4A5D-B502-AA8E32B768AE}" type="presParOf" srcId="{C0625ED0-9753-4FB0-99FF-2256B5BE7AF5}" destId="{8AD4F147-C72E-4D1F-A61D-C3E066F0331D}" srcOrd="1" destOrd="0" presId="urn:microsoft.com/office/officeart/2018/2/layout/IconLabelList"/>
    <dgm:cxn modelId="{CFC73CE2-3492-4318-8128-16BBE3FD40A4}" type="presParOf" srcId="{C0625ED0-9753-4FB0-99FF-2256B5BE7AF5}" destId="{F3300264-AF58-4FCE-B05E-AB04EAAE586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3E98D5-7882-4B88-8DA6-4D4FFADB5F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39FC35F-A10E-4E10-8BC3-6B5EC8F6D40D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A CPU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executa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instruções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utilizando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A7FAAE9F-A6A2-409C-B884-BF319AEC9EDB}" type="parTrans" cxnId="{7F44A410-3721-4429-B773-0B20E80104AB}">
      <dgm:prSet/>
      <dgm:spPr/>
      <dgm:t>
        <a:bodyPr/>
        <a:lstStyle/>
        <a:p>
          <a:endParaRPr lang="en-US"/>
        </a:p>
      </dgm:t>
    </dgm:pt>
    <dgm:pt modelId="{DCB4A1AF-EAEA-4990-8BE1-AECAA941A47B}" type="sibTrans" cxnId="{7F44A410-3721-4429-B773-0B20E80104AB}">
      <dgm:prSet/>
      <dgm:spPr/>
      <dgm:t>
        <a:bodyPr/>
        <a:lstStyle/>
        <a:p>
          <a:endParaRPr lang="en-US"/>
        </a:p>
      </dgm:t>
    </dgm:pt>
    <dgm:pt modelId="{1F572CA1-92E5-4A43-8EFF-02C8BA75A648}">
      <dgm:prSet/>
      <dgm:spPr/>
      <dgm:t>
        <a:bodyPr/>
        <a:lstStyle/>
        <a:p>
          <a:r>
            <a:rPr lang="en-US" dirty="0"/>
            <a:t>-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Unidade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Controle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1E72A2-BC70-4CAA-8C86-EC7A3A1FE173}" type="parTrans" cxnId="{4AFAFF24-3123-42C0-9BF7-57CA91A81F7B}">
      <dgm:prSet/>
      <dgm:spPr/>
      <dgm:t>
        <a:bodyPr/>
        <a:lstStyle/>
        <a:p>
          <a:endParaRPr lang="en-US"/>
        </a:p>
      </dgm:t>
    </dgm:pt>
    <dgm:pt modelId="{3288E8F1-7061-480B-827D-EEEE7474ED9C}" type="sibTrans" cxnId="{4AFAFF24-3123-42C0-9BF7-57CA91A81F7B}">
      <dgm:prSet/>
      <dgm:spPr/>
      <dgm:t>
        <a:bodyPr/>
        <a:lstStyle/>
        <a:p>
          <a:endParaRPr lang="en-US"/>
        </a:p>
      </dgm:t>
    </dgm:pt>
    <dgm:pt modelId="{C6D2619F-DD76-4343-AFEC-78C406F1071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Unidade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Lógica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e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Aritmética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(ULA)</a:t>
          </a:r>
        </a:p>
      </dgm:t>
    </dgm:pt>
    <dgm:pt modelId="{E10BFAA1-920A-420C-BBA7-7B9716EFE247}" type="parTrans" cxnId="{90014560-3F0D-47A0-B153-7AAE1AEECAB7}">
      <dgm:prSet/>
      <dgm:spPr/>
      <dgm:t>
        <a:bodyPr/>
        <a:lstStyle/>
        <a:p>
          <a:endParaRPr lang="en-US"/>
        </a:p>
      </dgm:t>
    </dgm:pt>
    <dgm:pt modelId="{1A05E0A1-20F1-4F6C-A6B9-F3F8A49CBB52}" type="sibTrans" cxnId="{90014560-3F0D-47A0-B153-7AAE1AEECAB7}">
      <dgm:prSet/>
      <dgm:spPr/>
      <dgm:t>
        <a:bodyPr/>
        <a:lstStyle/>
        <a:p>
          <a:endParaRPr lang="en-US"/>
        </a:p>
      </dgm:t>
    </dgm:pt>
    <dgm:pt modelId="{C46539D8-D572-4B22-90F7-4DD78038D5C6}">
      <dgm:prSet/>
      <dgm:spPr/>
      <dgm:t>
        <a:bodyPr/>
        <a:lstStyle/>
        <a:p>
          <a:r>
            <a:rPr lang="en-US" dirty="0"/>
            <a:t>-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Registradores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D5E35E-D152-4A47-AE4A-0C49604BB055}" type="parTrans" cxnId="{A54FA3FE-FAA3-4163-8072-399BCB45FE56}">
      <dgm:prSet/>
      <dgm:spPr/>
      <dgm:t>
        <a:bodyPr/>
        <a:lstStyle/>
        <a:p>
          <a:endParaRPr lang="en-US"/>
        </a:p>
      </dgm:t>
    </dgm:pt>
    <dgm:pt modelId="{9441EECB-191C-4B48-A2C6-13399A8F3512}" type="sibTrans" cxnId="{A54FA3FE-FAA3-4163-8072-399BCB45FE56}">
      <dgm:prSet/>
      <dgm:spPr/>
      <dgm:t>
        <a:bodyPr/>
        <a:lstStyle/>
        <a:p>
          <a:endParaRPr lang="en-US"/>
        </a:p>
      </dgm:t>
    </dgm:pt>
    <dgm:pt modelId="{A40FCB33-3567-436F-AB24-EBF922775F4E}" type="pres">
      <dgm:prSet presAssocID="{713E98D5-7882-4B88-8DA6-4D4FFADB5FE2}" presName="root" presStyleCnt="0">
        <dgm:presLayoutVars>
          <dgm:dir/>
          <dgm:resizeHandles val="exact"/>
        </dgm:presLayoutVars>
      </dgm:prSet>
      <dgm:spPr/>
    </dgm:pt>
    <dgm:pt modelId="{83959979-BA0C-43D4-8BE5-4A25E7FB3B5C}" type="pres">
      <dgm:prSet presAssocID="{939FC35F-A10E-4E10-8BC3-6B5EC8F6D40D}" presName="compNode" presStyleCnt="0"/>
      <dgm:spPr/>
    </dgm:pt>
    <dgm:pt modelId="{6B64BF9D-7D8C-4FBD-983F-55748250D6D5}" type="pres">
      <dgm:prSet presAssocID="{939FC35F-A10E-4E10-8BC3-6B5EC8F6D4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97DE836E-68B4-422A-82B3-0432E8C1396C}" type="pres">
      <dgm:prSet presAssocID="{939FC35F-A10E-4E10-8BC3-6B5EC8F6D40D}" presName="spaceRect" presStyleCnt="0"/>
      <dgm:spPr/>
    </dgm:pt>
    <dgm:pt modelId="{DAF0AFD6-4768-4B16-B601-191ED4BB51CD}" type="pres">
      <dgm:prSet presAssocID="{939FC35F-A10E-4E10-8BC3-6B5EC8F6D40D}" presName="textRect" presStyleLbl="revTx" presStyleIdx="0" presStyleCnt="4">
        <dgm:presLayoutVars>
          <dgm:chMax val="1"/>
          <dgm:chPref val="1"/>
        </dgm:presLayoutVars>
      </dgm:prSet>
      <dgm:spPr/>
    </dgm:pt>
    <dgm:pt modelId="{750D92F3-5A3B-4DA8-8671-B05589B53E37}" type="pres">
      <dgm:prSet presAssocID="{DCB4A1AF-EAEA-4990-8BE1-AECAA941A47B}" presName="sibTrans" presStyleCnt="0"/>
      <dgm:spPr/>
    </dgm:pt>
    <dgm:pt modelId="{93E77D44-E160-4C66-8353-59FC817411F3}" type="pres">
      <dgm:prSet presAssocID="{1F572CA1-92E5-4A43-8EFF-02C8BA75A648}" presName="compNode" presStyleCnt="0"/>
      <dgm:spPr/>
    </dgm:pt>
    <dgm:pt modelId="{2B29F69A-DF4B-4658-A821-7D1B93A555B2}" type="pres">
      <dgm:prSet presAssocID="{1F572CA1-92E5-4A43-8EFF-02C8BA75A6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A198EDB-A2FB-48AB-9752-CE464EA864C4}" type="pres">
      <dgm:prSet presAssocID="{1F572CA1-92E5-4A43-8EFF-02C8BA75A648}" presName="spaceRect" presStyleCnt="0"/>
      <dgm:spPr/>
    </dgm:pt>
    <dgm:pt modelId="{B3EB8607-E53F-4DD2-A732-CDB0188B3FF0}" type="pres">
      <dgm:prSet presAssocID="{1F572CA1-92E5-4A43-8EFF-02C8BA75A648}" presName="textRect" presStyleLbl="revTx" presStyleIdx="1" presStyleCnt="4">
        <dgm:presLayoutVars>
          <dgm:chMax val="1"/>
          <dgm:chPref val="1"/>
        </dgm:presLayoutVars>
      </dgm:prSet>
      <dgm:spPr/>
    </dgm:pt>
    <dgm:pt modelId="{61F45271-A5BE-4CE8-95A7-E8F2EBA112BB}" type="pres">
      <dgm:prSet presAssocID="{3288E8F1-7061-480B-827D-EEEE7474ED9C}" presName="sibTrans" presStyleCnt="0"/>
      <dgm:spPr/>
    </dgm:pt>
    <dgm:pt modelId="{06ED6B1A-7461-4FFC-A405-9F8632B9FD62}" type="pres">
      <dgm:prSet presAssocID="{C6D2619F-DD76-4343-AFEC-78C406F10711}" presName="compNode" presStyleCnt="0"/>
      <dgm:spPr/>
    </dgm:pt>
    <dgm:pt modelId="{764E6897-F8DE-49D7-A337-00C8969F83F7}" type="pres">
      <dgm:prSet presAssocID="{C6D2619F-DD76-4343-AFEC-78C406F107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emática"/>
        </a:ext>
      </dgm:extLst>
    </dgm:pt>
    <dgm:pt modelId="{7185042D-84EE-45F3-81DB-DFB22CA48C0D}" type="pres">
      <dgm:prSet presAssocID="{C6D2619F-DD76-4343-AFEC-78C406F10711}" presName="spaceRect" presStyleCnt="0"/>
      <dgm:spPr/>
    </dgm:pt>
    <dgm:pt modelId="{108E3D5E-B421-4F04-9518-A4820E1EB6B6}" type="pres">
      <dgm:prSet presAssocID="{C6D2619F-DD76-4343-AFEC-78C406F10711}" presName="textRect" presStyleLbl="revTx" presStyleIdx="2" presStyleCnt="4">
        <dgm:presLayoutVars>
          <dgm:chMax val="1"/>
          <dgm:chPref val="1"/>
        </dgm:presLayoutVars>
      </dgm:prSet>
      <dgm:spPr/>
    </dgm:pt>
    <dgm:pt modelId="{FD0A28E5-EE9D-4280-824E-ED2BA22EB804}" type="pres">
      <dgm:prSet presAssocID="{1A05E0A1-20F1-4F6C-A6B9-F3F8A49CBB52}" presName="sibTrans" presStyleCnt="0"/>
      <dgm:spPr/>
    </dgm:pt>
    <dgm:pt modelId="{EA9471E3-22B6-4788-AEB5-3B8FEC9B9DAD}" type="pres">
      <dgm:prSet presAssocID="{C46539D8-D572-4B22-90F7-4DD78038D5C6}" presName="compNode" presStyleCnt="0"/>
      <dgm:spPr/>
    </dgm:pt>
    <dgm:pt modelId="{2F88CFFD-B417-4BE9-8169-D7EF88007394}" type="pres">
      <dgm:prSet presAssocID="{C46539D8-D572-4B22-90F7-4DD78038D5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8C9590CA-75B7-49AD-A005-4747F3D9856A}" type="pres">
      <dgm:prSet presAssocID="{C46539D8-D572-4B22-90F7-4DD78038D5C6}" presName="spaceRect" presStyleCnt="0"/>
      <dgm:spPr/>
    </dgm:pt>
    <dgm:pt modelId="{C6D6B1FA-FCCD-4A0F-BDB3-7BFB0CC3CE64}" type="pres">
      <dgm:prSet presAssocID="{C46539D8-D572-4B22-90F7-4DD78038D5C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9B3B01-654B-4923-8BAC-494C6BE859C4}" type="presOf" srcId="{713E98D5-7882-4B88-8DA6-4D4FFADB5FE2}" destId="{A40FCB33-3567-436F-AB24-EBF922775F4E}" srcOrd="0" destOrd="0" presId="urn:microsoft.com/office/officeart/2018/2/layout/IconLabelList"/>
    <dgm:cxn modelId="{51878C07-AC5E-4172-888E-7A59EE94575D}" type="presOf" srcId="{939FC35F-A10E-4E10-8BC3-6B5EC8F6D40D}" destId="{DAF0AFD6-4768-4B16-B601-191ED4BB51CD}" srcOrd="0" destOrd="0" presId="urn:microsoft.com/office/officeart/2018/2/layout/IconLabelList"/>
    <dgm:cxn modelId="{7F44A410-3721-4429-B773-0B20E80104AB}" srcId="{713E98D5-7882-4B88-8DA6-4D4FFADB5FE2}" destId="{939FC35F-A10E-4E10-8BC3-6B5EC8F6D40D}" srcOrd="0" destOrd="0" parTransId="{A7FAAE9F-A6A2-409C-B884-BF319AEC9EDB}" sibTransId="{DCB4A1AF-EAEA-4990-8BE1-AECAA941A47B}"/>
    <dgm:cxn modelId="{4AFAFF24-3123-42C0-9BF7-57CA91A81F7B}" srcId="{713E98D5-7882-4B88-8DA6-4D4FFADB5FE2}" destId="{1F572CA1-92E5-4A43-8EFF-02C8BA75A648}" srcOrd="1" destOrd="0" parTransId="{1A1E72A2-BC70-4CAA-8C86-EC7A3A1FE173}" sibTransId="{3288E8F1-7061-480B-827D-EEEE7474ED9C}"/>
    <dgm:cxn modelId="{6530AA35-583E-4C5C-8E3B-20304E7D644D}" type="presOf" srcId="{C6D2619F-DD76-4343-AFEC-78C406F10711}" destId="{108E3D5E-B421-4F04-9518-A4820E1EB6B6}" srcOrd="0" destOrd="0" presId="urn:microsoft.com/office/officeart/2018/2/layout/IconLabelList"/>
    <dgm:cxn modelId="{90014560-3F0D-47A0-B153-7AAE1AEECAB7}" srcId="{713E98D5-7882-4B88-8DA6-4D4FFADB5FE2}" destId="{C6D2619F-DD76-4343-AFEC-78C406F10711}" srcOrd="2" destOrd="0" parTransId="{E10BFAA1-920A-420C-BBA7-7B9716EFE247}" sibTransId="{1A05E0A1-20F1-4F6C-A6B9-F3F8A49CBB52}"/>
    <dgm:cxn modelId="{1EED5359-5E88-4509-A65F-0AC75B1C8DD9}" type="presOf" srcId="{C46539D8-D572-4B22-90F7-4DD78038D5C6}" destId="{C6D6B1FA-FCCD-4A0F-BDB3-7BFB0CC3CE64}" srcOrd="0" destOrd="0" presId="urn:microsoft.com/office/officeart/2018/2/layout/IconLabelList"/>
    <dgm:cxn modelId="{49AC02C6-7763-4D90-BA19-F32704FA60D3}" type="presOf" srcId="{1F572CA1-92E5-4A43-8EFF-02C8BA75A648}" destId="{B3EB8607-E53F-4DD2-A732-CDB0188B3FF0}" srcOrd="0" destOrd="0" presId="urn:microsoft.com/office/officeart/2018/2/layout/IconLabelList"/>
    <dgm:cxn modelId="{A54FA3FE-FAA3-4163-8072-399BCB45FE56}" srcId="{713E98D5-7882-4B88-8DA6-4D4FFADB5FE2}" destId="{C46539D8-D572-4B22-90F7-4DD78038D5C6}" srcOrd="3" destOrd="0" parTransId="{34D5E35E-D152-4A47-AE4A-0C49604BB055}" sibTransId="{9441EECB-191C-4B48-A2C6-13399A8F3512}"/>
    <dgm:cxn modelId="{F6839E66-E580-47A7-B305-1FDF23784C09}" type="presParOf" srcId="{A40FCB33-3567-436F-AB24-EBF922775F4E}" destId="{83959979-BA0C-43D4-8BE5-4A25E7FB3B5C}" srcOrd="0" destOrd="0" presId="urn:microsoft.com/office/officeart/2018/2/layout/IconLabelList"/>
    <dgm:cxn modelId="{EE96ADEE-A046-4884-87E6-E83A31987EBF}" type="presParOf" srcId="{83959979-BA0C-43D4-8BE5-4A25E7FB3B5C}" destId="{6B64BF9D-7D8C-4FBD-983F-55748250D6D5}" srcOrd="0" destOrd="0" presId="urn:microsoft.com/office/officeart/2018/2/layout/IconLabelList"/>
    <dgm:cxn modelId="{7F8B711B-262D-4CE3-839C-AF545CA33CFD}" type="presParOf" srcId="{83959979-BA0C-43D4-8BE5-4A25E7FB3B5C}" destId="{97DE836E-68B4-422A-82B3-0432E8C1396C}" srcOrd="1" destOrd="0" presId="urn:microsoft.com/office/officeart/2018/2/layout/IconLabelList"/>
    <dgm:cxn modelId="{2E3AA095-75F2-407A-A82A-29B7D3090DA4}" type="presParOf" srcId="{83959979-BA0C-43D4-8BE5-4A25E7FB3B5C}" destId="{DAF0AFD6-4768-4B16-B601-191ED4BB51CD}" srcOrd="2" destOrd="0" presId="urn:microsoft.com/office/officeart/2018/2/layout/IconLabelList"/>
    <dgm:cxn modelId="{1E700F3A-0197-4018-AFA0-28C12C4D7FF9}" type="presParOf" srcId="{A40FCB33-3567-436F-AB24-EBF922775F4E}" destId="{750D92F3-5A3B-4DA8-8671-B05589B53E37}" srcOrd="1" destOrd="0" presId="urn:microsoft.com/office/officeart/2018/2/layout/IconLabelList"/>
    <dgm:cxn modelId="{EE5A84EE-BF47-4677-B496-F538B44BBE78}" type="presParOf" srcId="{A40FCB33-3567-436F-AB24-EBF922775F4E}" destId="{93E77D44-E160-4C66-8353-59FC817411F3}" srcOrd="2" destOrd="0" presId="urn:microsoft.com/office/officeart/2018/2/layout/IconLabelList"/>
    <dgm:cxn modelId="{F774857C-81C4-4207-80B2-BFF327DE57AD}" type="presParOf" srcId="{93E77D44-E160-4C66-8353-59FC817411F3}" destId="{2B29F69A-DF4B-4658-A821-7D1B93A555B2}" srcOrd="0" destOrd="0" presId="urn:microsoft.com/office/officeart/2018/2/layout/IconLabelList"/>
    <dgm:cxn modelId="{F5875D12-3BE5-4537-805D-A06F84D6566C}" type="presParOf" srcId="{93E77D44-E160-4C66-8353-59FC817411F3}" destId="{BA198EDB-A2FB-48AB-9752-CE464EA864C4}" srcOrd="1" destOrd="0" presId="urn:microsoft.com/office/officeart/2018/2/layout/IconLabelList"/>
    <dgm:cxn modelId="{8B0A8AD7-6E86-4579-905C-FEBCC971649D}" type="presParOf" srcId="{93E77D44-E160-4C66-8353-59FC817411F3}" destId="{B3EB8607-E53F-4DD2-A732-CDB0188B3FF0}" srcOrd="2" destOrd="0" presId="urn:microsoft.com/office/officeart/2018/2/layout/IconLabelList"/>
    <dgm:cxn modelId="{35B71763-1F83-486E-8ECD-1A9BD0E49A0D}" type="presParOf" srcId="{A40FCB33-3567-436F-AB24-EBF922775F4E}" destId="{61F45271-A5BE-4CE8-95A7-E8F2EBA112BB}" srcOrd="3" destOrd="0" presId="urn:microsoft.com/office/officeart/2018/2/layout/IconLabelList"/>
    <dgm:cxn modelId="{311FBBD9-7505-466E-9E0F-EB2B8AAED349}" type="presParOf" srcId="{A40FCB33-3567-436F-AB24-EBF922775F4E}" destId="{06ED6B1A-7461-4FFC-A405-9F8632B9FD62}" srcOrd="4" destOrd="0" presId="urn:microsoft.com/office/officeart/2018/2/layout/IconLabelList"/>
    <dgm:cxn modelId="{61ADBD06-9163-4510-885D-4DCBF16DB99E}" type="presParOf" srcId="{06ED6B1A-7461-4FFC-A405-9F8632B9FD62}" destId="{764E6897-F8DE-49D7-A337-00C8969F83F7}" srcOrd="0" destOrd="0" presId="urn:microsoft.com/office/officeart/2018/2/layout/IconLabelList"/>
    <dgm:cxn modelId="{4C290B40-6E7E-4F0A-8E85-A51CC572AB7D}" type="presParOf" srcId="{06ED6B1A-7461-4FFC-A405-9F8632B9FD62}" destId="{7185042D-84EE-45F3-81DB-DFB22CA48C0D}" srcOrd="1" destOrd="0" presId="urn:microsoft.com/office/officeart/2018/2/layout/IconLabelList"/>
    <dgm:cxn modelId="{9CF61398-78DE-466F-9448-54F70788D7F8}" type="presParOf" srcId="{06ED6B1A-7461-4FFC-A405-9F8632B9FD62}" destId="{108E3D5E-B421-4F04-9518-A4820E1EB6B6}" srcOrd="2" destOrd="0" presId="urn:microsoft.com/office/officeart/2018/2/layout/IconLabelList"/>
    <dgm:cxn modelId="{22CABD08-2E9A-4CD9-BCCA-7A7CA6BBB7A4}" type="presParOf" srcId="{A40FCB33-3567-436F-AB24-EBF922775F4E}" destId="{FD0A28E5-EE9D-4280-824E-ED2BA22EB804}" srcOrd="5" destOrd="0" presId="urn:microsoft.com/office/officeart/2018/2/layout/IconLabelList"/>
    <dgm:cxn modelId="{505D883B-7B0F-4385-A6BF-0710DB9ADD1C}" type="presParOf" srcId="{A40FCB33-3567-436F-AB24-EBF922775F4E}" destId="{EA9471E3-22B6-4788-AEB5-3B8FEC9B9DAD}" srcOrd="6" destOrd="0" presId="urn:microsoft.com/office/officeart/2018/2/layout/IconLabelList"/>
    <dgm:cxn modelId="{51AD7C5F-E83D-4109-B144-25E424E16997}" type="presParOf" srcId="{EA9471E3-22B6-4788-AEB5-3B8FEC9B9DAD}" destId="{2F88CFFD-B417-4BE9-8169-D7EF88007394}" srcOrd="0" destOrd="0" presId="urn:microsoft.com/office/officeart/2018/2/layout/IconLabelList"/>
    <dgm:cxn modelId="{8985A2DA-2E85-46EE-8BAA-BFA8D5ADE065}" type="presParOf" srcId="{EA9471E3-22B6-4788-AEB5-3B8FEC9B9DAD}" destId="{8C9590CA-75B7-49AD-A005-4747F3D9856A}" srcOrd="1" destOrd="0" presId="urn:microsoft.com/office/officeart/2018/2/layout/IconLabelList"/>
    <dgm:cxn modelId="{D7234D3B-7323-499E-ABBA-C111332F491C}" type="presParOf" srcId="{EA9471E3-22B6-4788-AEB5-3B8FEC9B9DAD}" destId="{C6D6B1FA-FCCD-4A0F-BDB3-7BFB0CC3CE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107B7A-D0D9-4486-9948-82979A43A54A}">
      <dsp:nvSpPr>
        <dsp:cNvPr id="0" name=""/>
        <dsp:cNvSpPr/>
      </dsp:nvSpPr>
      <dsp:spPr>
        <a:xfrm>
          <a:off x="1143933" y="340621"/>
          <a:ext cx="1270687" cy="127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32A4E-A446-461E-BC33-FBB2A58CFDF6}">
      <dsp:nvSpPr>
        <dsp:cNvPr id="0" name=""/>
        <dsp:cNvSpPr/>
      </dsp:nvSpPr>
      <dsp:spPr>
        <a:xfrm>
          <a:off x="0" y="1938555"/>
          <a:ext cx="3479904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código-fonte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é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escrito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em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linguagens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como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Python, C++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Java.</a:t>
          </a:r>
        </a:p>
      </dsp:txBody>
      <dsp:txXfrm>
        <a:off x="0" y="1938555"/>
        <a:ext cx="3479904" cy="742500"/>
      </dsp:txXfrm>
    </dsp:sp>
    <dsp:sp modelId="{77F54E6B-BCE3-48FD-B062-3043A2BF4376}">
      <dsp:nvSpPr>
        <dsp:cNvPr id="0" name=""/>
        <dsp:cNvSpPr/>
      </dsp:nvSpPr>
      <dsp:spPr>
        <a:xfrm>
          <a:off x="5094569" y="326541"/>
          <a:ext cx="1270687" cy="127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00264-AF58-4FCE-B05E-AB04EAAE5867}">
      <dsp:nvSpPr>
        <dsp:cNvPr id="0" name=""/>
        <dsp:cNvSpPr/>
      </dsp:nvSpPr>
      <dsp:spPr>
        <a:xfrm>
          <a:off x="4080843" y="1906064"/>
          <a:ext cx="3348656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Ele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precisa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ser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compilado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ou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interpretado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para ser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convertido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em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código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máquina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4080843" y="1906064"/>
        <a:ext cx="3348656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4BF9D-7D8C-4FBD-983F-55748250D6D5}">
      <dsp:nvSpPr>
        <dsp:cNvPr id="0" name=""/>
        <dsp:cNvSpPr/>
      </dsp:nvSpPr>
      <dsp:spPr>
        <a:xfrm>
          <a:off x="451678" y="872795"/>
          <a:ext cx="738808" cy="738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0AFD6-4768-4B16-B601-191ED4BB51CD}">
      <dsp:nvSpPr>
        <dsp:cNvPr id="0" name=""/>
        <dsp:cNvSpPr/>
      </dsp:nvSpPr>
      <dsp:spPr>
        <a:xfrm>
          <a:off x="184" y="185792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CPU </a:t>
          </a:r>
          <a:r>
            <a:rPr lang="en-US" sz="1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executa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instruções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utilizando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184" y="1857921"/>
        <a:ext cx="1641796" cy="656718"/>
      </dsp:txXfrm>
    </dsp:sp>
    <dsp:sp modelId="{2B29F69A-DF4B-4658-A821-7D1B93A555B2}">
      <dsp:nvSpPr>
        <dsp:cNvPr id="0" name=""/>
        <dsp:cNvSpPr/>
      </dsp:nvSpPr>
      <dsp:spPr>
        <a:xfrm>
          <a:off x="2380790" y="872795"/>
          <a:ext cx="738808" cy="738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B8607-E53F-4DD2-A732-CDB0188B3FF0}">
      <dsp:nvSpPr>
        <dsp:cNvPr id="0" name=""/>
        <dsp:cNvSpPr/>
      </dsp:nvSpPr>
      <dsp:spPr>
        <a:xfrm>
          <a:off x="1929295" y="185792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Unidade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Controle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29295" y="1857921"/>
        <a:ext cx="1641796" cy="656718"/>
      </dsp:txXfrm>
    </dsp:sp>
    <dsp:sp modelId="{764E6897-F8DE-49D7-A337-00C8969F83F7}">
      <dsp:nvSpPr>
        <dsp:cNvPr id="0" name=""/>
        <dsp:cNvSpPr/>
      </dsp:nvSpPr>
      <dsp:spPr>
        <a:xfrm>
          <a:off x="4309901" y="872795"/>
          <a:ext cx="738808" cy="738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E3D5E-B421-4F04-9518-A4820E1EB6B6}">
      <dsp:nvSpPr>
        <dsp:cNvPr id="0" name=""/>
        <dsp:cNvSpPr/>
      </dsp:nvSpPr>
      <dsp:spPr>
        <a:xfrm>
          <a:off x="3858407" y="185792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Unidade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Lógica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Aritmética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(ULA)</a:t>
          </a:r>
        </a:p>
      </dsp:txBody>
      <dsp:txXfrm>
        <a:off x="3858407" y="1857921"/>
        <a:ext cx="1641796" cy="656718"/>
      </dsp:txXfrm>
    </dsp:sp>
    <dsp:sp modelId="{2F88CFFD-B417-4BE9-8169-D7EF88007394}">
      <dsp:nvSpPr>
        <dsp:cNvPr id="0" name=""/>
        <dsp:cNvSpPr/>
      </dsp:nvSpPr>
      <dsp:spPr>
        <a:xfrm>
          <a:off x="6239012" y="872795"/>
          <a:ext cx="738808" cy="7388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6B1FA-FCCD-4A0F-BDB3-7BFB0CC3CE64}">
      <dsp:nvSpPr>
        <dsp:cNvPr id="0" name=""/>
        <dsp:cNvSpPr/>
      </dsp:nvSpPr>
      <dsp:spPr>
        <a:xfrm>
          <a:off x="5787518" y="185792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Registradores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87518" y="185792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6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9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7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88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7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90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7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6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3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6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2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8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7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9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328" y="714374"/>
            <a:ext cx="3089673" cy="50768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Como um </a:t>
            </a:r>
            <a:r>
              <a:rPr lang="en-US" sz="2500" b="1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r>
              <a:rPr lang="en-US" sz="25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500" b="1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Executado</a:t>
            </a:r>
            <a:r>
              <a:rPr lang="en-US" sz="25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Internamente</a:t>
            </a:r>
            <a:r>
              <a:rPr lang="en-US" sz="25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2500" b="1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Computador</a:t>
            </a:r>
            <a:endParaRPr lang="en-US" sz="2500" b="1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40000"/>
                  </a:scheme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573" y="890587"/>
            <a:ext cx="4690313" cy="5076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SzPct val="100000"/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Grupo: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Emilly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santos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ferreira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825153657</a:t>
            </a:r>
          </a:p>
          <a:p>
            <a:pPr algn="l">
              <a:buSzPct val="100000"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Rafaela Maria da Silva – 825134501</a:t>
            </a:r>
          </a:p>
          <a:p>
            <a:pPr algn="l">
              <a:buSzPct val="100000"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Douglas Evangelista – 82516629</a:t>
            </a:r>
          </a:p>
          <a:p>
            <a:pPr algn="l">
              <a:buSzPct val="100000"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Rafael Gomes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Taiar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825113488</a:t>
            </a:r>
          </a:p>
          <a:p>
            <a:pPr algn="l">
              <a:buSzPct val="100000"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Larissa Oliveira dos Santos - 82516871</a:t>
            </a:r>
          </a:p>
          <a:p>
            <a:pPr algn="l">
              <a:buSzPct val="100000"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Henrique Lima Cândido – 825156385</a:t>
            </a:r>
          </a:p>
          <a:p>
            <a:pPr algn="l">
              <a:buSzPct val="100000"/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UC: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Computacionais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SzPct val="100000"/>
              <a:buFont typeface="Arial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</a:t>
            </a:r>
            <a:r>
              <a:rPr lang="en-US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Calvetti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Bibliográficas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Tanenbaum, A. (2014)</a:t>
            </a:r>
          </a:p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Stallings, W. (2016)</a:t>
            </a:r>
          </a:p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et al. (2018)</a:t>
            </a:r>
          </a:p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Intel (2024)</a:t>
            </a:r>
          </a:p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Canaltech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(2024)</a:t>
            </a:r>
          </a:p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UFF (2024)</a:t>
            </a:r>
          </a:p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UFSM (2024)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todamateria.com.br</a:t>
            </a:r>
          </a:p>
          <a:p>
            <a:r>
              <a:rPr lang="pt-BR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pt-BR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pt-BR" b="1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Inicie o desenho do tema sobre o computador no plano de fundo da área de  trabalho Vista superior Exposição dupla Conceito de brainstorm | Foto  Premium">
            <a:extLst>
              <a:ext uri="{FF2B5EF4-FFF2-40B4-BE49-F238E27FC236}">
                <a16:creationId xmlns:a16="http://schemas.microsoft.com/office/drawing/2014/main" id="{A95CAE92-F486-4773-BA9C-CE876A56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2079"/>
            <a:ext cx="9144000" cy="437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4B4D822-B1B5-4170-93D3-583E45062197}"/>
              </a:ext>
            </a:extLst>
          </p:cNvPr>
          <p:cNvSpPr txBox="1"/>
          <p:nvPr/>
        </p:nvSpPr>
        <p:spPr>
          <a:xfrm>
            <a:off x="1097280" y="940749"/>
            <a:ext cx="69494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1108108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Script de computador em uma tela">
            <a:extLst>
              <a:ext uri="{FF2B5EF4-FFF2-40B4-BE49-F238E27FC236}">
                <a16:creationId xmlns:a16="http://schemas.microsoft.com/office/drawing/2014/main" id="{FBFBB51D-5F92-3700-2E9D-2A6B007DD9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>
            <a:normAutofit/>
          </a:bodyPr>
          <a:lstStyle/>
          <a:p>
            <a:r>
              <a:rPr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Etapas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Execução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8" y="2514600"/>
            <a:ext cx="7429499" cy="3124201"/>
          </a:xfrm>
        </p:spPr>
        <p:txBody>
          <a:bodyPr>
            <a:normAutofit/>
          </a:bodyPr>
          <a:lstStyle/>
          <a:p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Escrita</a:t>
            </a: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código-fonte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Interpretação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Código de </a:t>
            </a:r>
            <a:r>
              <a:rPr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</a:t>
            </a: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RAM</a:t>
            </a:r>
          </a:p>
          <a:p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CPU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rocessa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</a:t>
            </a: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Código-Fonte e </a:t>
            </a:r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F5D06B-3BDD-E538-EEB8-7CBF0BE9B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994926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741" y="284872"/>
            <a:ext cx="8214517" cy="1312480"/>
          </a:xfrm>
        </p:spPr>
        <p:txBody>
          <a:bodyPr>
            <a:normAutofit/>
          </a:bodyPr>
          <a:lstStyle/>
          <a:p>
            <a:r>
              <a:rPr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Executável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Sistema </a:t>
            </a:r>
            <a:r>
              <a:rPr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Operacional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332" y="-142563"/>
            <a:ext cx="7511472" cy="4041162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operacional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executável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gerenciando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processos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execução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79B6AD-A3BA-4FF6-8F47-EF24200FE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082" y="2552344"/>
            <a:ext cx="4121833" cy="389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281250"/>
            <a:ext cx="7511473" cy="1312480"/>
          </a:xfrm>
        </p:spPr>
        <p:txBody>
          <a:bodyPr/>
          <a:lstStyle/>
          <a:p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Carregamento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173200"/>
            <a:ext cx="7511472" cy="147783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carregado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RAM,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rápido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que a CPU execute as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909911C-6711-4565-B246-BEB00CAA6CA8}"/>
              </a:ext>
            </a:extLst>
          </p:cNvPr>
          <p:cNvSpPr/>
          <p:nvPr/>
        </p:nvSpPr>
        <p:spPr>
          <a:xfrm>
            <a:off x="1990578" y="2628869"/>
            <a:ext cx="5162843" cy="384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Como um programa é carregado na memória e depois executado? - Stack  Overflow em Português">
            <a:extLst>
              <a:ext uri="{FF2B5EF4-FFF2-40B4-BE49-F238E27FC236}">
                <a16:creationId xmlns:a16="http://schemas.microsoft.com/office/drawing/2014/main" id="{F575191E-62BA-4E77-91CD-CE2270B00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354" y="2744768"/>
            <a:ext cx="2283289" cy="360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459544"/>
            <a:ext cx="7429499" cy="1468582"/>
          </a:xfrm>
        </p:spPr>
        <p:txBody>
          <a:bodyPr>
            <a:normAutofit/>
          </a:bodyPr>
          <a:lstStyle/>
          <a:p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Papel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CPU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7B938B-79A1-08DB-7A85-D4D414253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427285"/>
              </p:ext>
            </p:extLst>
          </p:nvPr>
        </p:nvGraphicFramePr>
        <p:xfrm>
          <a:off x="856059" y="2542599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E8DAFE2D-0946-408B-979E-B598645E8E2E}"/>
              </a:ext>
            </a:extLst>
          </p:cNvPr>
          <p:cNvSpPr txBox="1"/>
          <p:nvPr/>
        </p:nvSpPr>
        <p:spPr>
          <a:xfrm>
            <a:off x="856059" y="1937505"/>
            <a:ext cx="7429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CPU (Unidade Central de Processamento), também conhecida como processador, é como o "cérebro" do computador, que controla e coordena todas as atividades, incluindo a execução de programas e a manipulação de dados. 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258393"/>
            <a:ext cx="7511473" cy="1312480"/>
          </a:xfrm>
        </p:spPr>
        <p:txBody>
          <a:bodyPr/>
          <a:lstStyle/>
          <a:p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79" y="1725618"/>
            <a:ext cx="7921857" cy="1477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ambém conhecido como "ciclo de instrução" ou "ciclo busca-execução“, é </a:t>
            </a: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fundamental e envolve buscar a instrução, decodificá-la e, finalmente, executá-la. 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Busca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(Fetch):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Decodificação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(Decode):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entende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Execução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(Execute):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19.292 Cpu Stock Photos, High-Res Pictures, and Images - Getty Images |  Computador, Pc, Escritório">
            <a:extLst>
              <a:ext uri="{FF2B5EF4-FFF2-40B4-BE49-F238E27FC236}">
                <a16:creationId xmlns:a16="http://schemas.microsoft.com/office/drawing/2014/main" id="{95F1137F-57B1-4B2E-B20A-9CA109D87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851" y="3654553"/>
            <a:ext cx="4362304" cy="249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263" y="300597"/>
            <a:ext cx="7511473" cy="1312480"/>
          </a:xfrm>
        </p:spPr>
        <p:txBody>
          <a:bodyPr/>
          <a:lstStyle/>
          <a:p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Interação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</a:t>
            </a:r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63" y="1767821"/>
            <a:ext cx="7511472" cy="10023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Após o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enviados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impressora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áudio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 interação é fundamental para que o usuário possa usar o sistema de forma eficaz e intuitiva. 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Quando utilizar uma IHM de baixo custo em uma automação? - HI Tecnologia">
            <a:extLst>
              <a:ext uri="{FF2B5EF4-FFF2-40B4-BE49-F238E27FC236}">
                <a16:creationId xmlns:a16="http://schemas.microsoft.com/office/drawing/2014/main" id="{CBE4F4FF-A657-4178-8133-DC25AFF1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59" y="3284805"/>
            <a:ext cx="5445280" cy="234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263" y="179162"/>
            <a:ext cx="7511473" cy="1312480"/>
          </a:xfrm>
        </p:spPr>
        <p:txBody>
          <a:bodyPr/>
          <a:lstStyle/>
          <a:p>
            <a:r>
              <a:rPr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139" y="0"/>
            <a:ext cx="7893722" cy="4041162"/>
          </a:xfrm>
        </p:spPr>
        <p:txBody>
          <a:bodyPr/>
          <a:lstStyle/>
          <a:p>
            <a:pPr algn="just"/>
            <a:r>
              <a:rPr lang="pt-BR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programa é executado internamente no computador,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 ciclo de instruções que o processador interpreta e executa</a:t>
            </a:r>
            <a:r>
              <a:rPr lang="pt-BR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onverte código em comandos de máquina, utilizando a CPU, RAM e o Sistema Operacional para executar programas.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30" name="Picture 10" descr="Quais São As Partes Principais De Um Computador?">
            <a:extLst>
              <a:ext uri="{FF2B5EF4-FFF2-40B4-BE49-F238E27FC236}">
                <a16:creationId xmlns:a16="http://schemas.microsoft.com/office/drawing/2014/main" id="{39DCFCF1-D442-4199-813E-130A0782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226" y="3035105"/>
            <a:ext cx="3220476" cy="32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163</TotalTime>
  <Words>443</Words>
  <Application>Microsoft Office PowerPoint</Application>
  <PresentationFormat>Apresentação na tela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Google Sans</vt:lpstr>
      <vt:lpstr>Times New Roman</vt:lpstr>
      <vt:lpstr>Malha</vt:lpstr>
      <vt:lpstr>Como um Programa é Executado Internamente no Computador</vt:lpstr>
      <vt:lpstr>Etapas da Execução de um Programa</vt:lpstr>
      <vt:lpstr>Código-Fonte e Compilação</vt:lpstr>
      <vt:lpstr>Arquivo Executável e Sistema Operacional</vt:lpstr>
      <vt:lpstr>Carregamento na Memória RAM</vt:lpstr>
      <vt:lpstr>Papel da CPU</vt:lpstr>
      <vt:lpstr>Ciclo de Máquina</vt:lpstr>
      <vt:lpstr>Saída e Interação com o Usuário</vt:lpstr>
      <vt:lpstr>Conclusão</vt:lpstr>
      <vt:lpstr>Referências Bibliográficas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um Programa é Executado Internamente no Computador</dc:title>
  <dc:subject/>
  <dc:creator>Noemia Santos</dc:creator>
  <cp:keywords/>
  <dc:description>generated using python-pptx</dc:description>
  <cp:lastModifiedBy>Noemia Santos</cp:lastModifiedBy>
  <cp:revision>3</cp:revision>
  <dcterms:created xsi:type="dcterms:W3CDTF">2013-01-27T09:14:16Z</dcterms:created>
  <dcterms:modified xsi:type="dcterms:W3CDTF">2025-05-22T03:04:04Z</dcterms:modified>
  <cp:category/>
</cp:coreProperties>
</file>