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DFFD48-7C74-4BC3-AA1C-98607A7561D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Seção sem Título" id="{2A898E6A-9455-4F0F-BE6E-ECC71DBA3FCE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A1AA-56B7-49B5-99C1-E9E96923D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FBB99B-BEA2-4254-AC9D-827B0B9B850C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 QUE É?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8D0873-1A5B-4338-B356-F2B594090D05}" type="parTrans" cxnId="{7B5A1FB9-F9CC-4CB8-AC9B-B3C6D382C1DF}">
      <dgm:prSet/>
      <dgm:spPr/>
      <dgm:t>
        <a:bodyPr/>
        <a:lstStyle/>
        <a:p>
          <a:endParaRPr lang="en-US"/>
        </a:p>
      </dgm:t>
    </dgm:pt>
    <dgm:pt modelId="{3AFD25EB-D657-4206-9EE3-BA57170055B5}" type="sibTrans" cxnId="{7B5A1FB9-F9CC-4CB8-AC9B-B3C6D382C1DF}">
      <dgm:prSet/>
      <dgm:spPr/>
      <dgm:t>
        <a:bodyPr/>
        <a:lstStyle/>
        <a:p>
          <a:endParaRPr lang="en-US"/>
        </a:p>
      </dgm:t>
    </dgm:pt>
    <dgm:pt modelId="{BB35C5B9-D35A-4D8B-A23A-1BAFEEAB1603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PROBLEMAS QUE UMA PIPELINE RESOLVE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1C71A7-AF90-488E-AAE0-366387312462}" type="parTrans" cxnId="{B1EC0EC3-2DE8-40A9-8D4D-F6F0BDB8D133}">
      <dgm:prSet/>
      <dgm:spPr/>
      <dgm:t>
        <a:bodyPr/>
        <a:lstStyle/>
        <a:p>
          <a:endParaRPr lang="en-US"/>
        </a:p>
      </dgm:t>
    </dgm:pt>
    <dgm:pt modelId="{36C33CFA-6CD6-4BC6-9F5D-AFD0318BEAF7}" type="sibTrans" cxnId="{B1EC0EC3-2DE8-40A9-8D4D-F6F0BDB8D133}">
      <dgm:prSet/>
      <dgm:spPr/>
      <dgm:t>
        <a:bodyPr/>
        <a:lstStyle/>
        <a:p>
          <a:endParaRPr lang="en-US"/>
        </a:p>
      </dgm:t>
    </dgm:pt>
    <dgm:pt modelId="{CBF73DD7-6EAB-4316-975C-9F6E9C87A855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VALORES E AGREGAÇÃO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43585-797D-4EB7-84F9-4DE38EBF733C}" type="parTrans" cxnId="{AD0E1B4D-369E-4967-8DBD-EE27BB093081}">
      <dgm:prSet/>
      <dgm:spPr/>
      <dgm:t>
        <a:bodyPr/>
        <a:lstStyle/>
        <a:p>
          <a:endParaRPr lang="en-US"/>
        </a:p>
      </dgm:t>
    </dgm:pt>
    <dgm:pt modelId="{8FFC2839-8AE2-4EBE-B272-CC32F31084A5}" type="sibTrans" cxnId="{AD0E1B4D-369E-4967-8DBD-EE27BB093081}">
      <dgm:prSet/>
      <dgm:spPr/>
      <dgm:t>
        <a:bodyPr/>
        <a:lstStyle/>
        <a:p>
          <a:endParaRPr lang="en-US"/>
        </a:p>
      </dgm:t>
    </dgm:pt>
    <dgm:pt modelId="{F804C219-715E-4649-8ECC-D50758551E57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COMO PENSAR EM UMA PIPELINE E TIPOS</a:t>
          </a:r>
          <a:r>
            <a:rPr lang="pt-BR" dirty="0"/>
            <a:t>.</a:t>
          </a:r>
          <a:endParaRPr lang="en-US" dirty="0"/>
        </a:p>
      </dgm:t>
    </dgm:pt>
    <dgm:pt modelId="{865F75BC-F990-426D-9B9C-1D52471F306F}" type="parTrans" cxnId="{4D16E9F6-13A0-474C-8DF7-E144EBF5182E}">
      <dgm:prSet/>
      <dgm:spPr/>
      <dgm:t>
        <a:bodyPr/>
        <a:lstStyle/>
        <a:p>
          <a:endParaRPr lang="en-US"/>
        </a:p>
      </dgm:t>
    </dgm:pt>
    <dgm:pt modelId="{9585713F-E17A-4308-904E-C44DDA3B3A7A}" type="sibTrans" cxnId="{4D16E9F6-13A0-474C-8DF7-E144EBF5182E}">
      <dgm:prSet/>
      <dgm:spPr/>
      <dgm:t>
        <a:bodyPr/>
        <a:lstStyle/>
        <a:p>
          <a:endParaRPr lang="en-US"/>
        </a:p>
      </dgm:t>
    </dgm:pt>
    <dgm:pt modelId="{2BDAE1E2-C97A-4F28-A1EE-AE8EE173220D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ONDE CRIAR?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B8544-2FF6-4333-8DEE-BBEB87835634}" type="parTrans" cxnId="{17DFD79D-6FFA-438A-93F5-3723A76E1349}">
      <dgm:prSet/>
      <dgm:spPr/>
      <dgm:t>
        <a:bodyPr/>
        <a:lstStyle/>
        <a:p>
          <a:endParaRPr lang="en-US"/>
        </a:p>
      </dgm:t>
    </dgm:pt>
    <dgm:pt modelId="{0E5916EB-A421-4890-856A-19498D85EEFE}" type="sibTrans" cxnId="{17DFD79D-6FFA-438A-93F5-3723A76E1349}">
      <dgm:prSet/>
      <dgm:spPr/>
      <dgm:t>
        <a:bodyPr/>
        <a:lstStyle/>
        <a:p>
          <a:endParaRPr lang="en-US"/>
        </a:p>
      </dgm:t>
    </dgm:pt>
    <dgm:pt modelId="{8B412CAD-801F-4CFB-B684-8C96C5E1231A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EXEMPLOS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788088-D568-4694-8D07-C4471103C228}" type="parTrans" cxnId="{51B75B01-750B-4203-8881-AFE560834929}">
      <dgm:prSet/>
      <dgm:spPr/>
      <dgm:t>
        <a:bodyPr/>
        <a:lstStyle/>
        <a:p>
          <a:endParaRPr lang="en-US"/>
        </a:p>
      </dgm:t>
    </dgm:pt>
    <dgm:pt modelId="{3CB2C467-AFA4-4E17-9F96-5B7703A00C5C}" type="sibTrans" cxnId="{51B75B01-750B-4203-8881-AFE560834929}">
      <dgm:prSet/>
      <dgm:spPr/>
      <dgm:t>
        <a:bodyPr/>
        <a:lstStyle/>
        <a:p>
          <a:endParaRPr lang="en-US"/>
        </a:p>
      </dgm:t>
    </dgm:pt>
    <dgm:pt modelId="{B2F8F60F-F267-46D1-8426-1C9CB60DCBBD}" type="pres">
      <dgm:prSet presAssocID="{DF49A1AA-56B7-49B5-99C1-E9E96923D21F}" presName="linear" presStyleCnt="0">
        <dgm:presLayoutVars>
          <dgm:animLvl val="lvl"/>
          <dgm:resizeHandles val="exact"/>
        </dgm:presLayoutVars>
      </dgm:prSet>
      <dgm:spPr/>
    </dgm:pt>
    <dgm:pt modelId="{0388F153-9F94-4C72-879E-0BC9BF744FEC}" type="pres">
      <dgm:prSet presAssocID="{80FBB99B-BEA2-4254-AC9D-827B0B9B850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422452D-FEAE-4307-A637-DE1A5BFFEBB9}" type="pres">
      <dgm:prSet presAssocID="{3AFD25EB-D657-4206-9EE3-BA57170055B5}" presName="spacer" presStyleCnt="0"/>
      <dgm:spPr/>
    </dgm:pt>
    <dgm:pt modelId="{AA691656-C7B8-4506-B2AE-82BF98E4DAA7}" type="pres">
      <dgm:prSet presAssocID="{BB35C5B9-D35A-4D8B-A23A-1BAFEEAB160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6A38B4-F839-4CB2-A014-68862E33133A}" type="pres">
      <dgm:prSet presAssocID="{36C33CFA-6CD6-4BC6-9F5D-AFD0318BEAF7}" presName="spacer" presStyleCnt="0"/>
      <dgm:spPr/>
    </dgm:pt>
    <dgm:pt modelId="{75B66500-2FF7-4754-8A09-88ACFA87F47D}" type="pres">
      <dgm:prSet presAssocID="{CBF73DD7-6EAB-4316-975C-9F6E9C87A8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CDD311C-CC84-4119-BF90-D1897F416606}" type="pres">
      <dgm:prSet presAssocID="{8FFC2839-8AE2-4EBE-B272-CC32F31084A5}" presName="spacer" presStyleCnt="0"/>
      <dgm:spPr/>
    </dgm:pt>
    <dgm:pt modelId="{5BDF3282-4FBC-4A96-AB03-0F474953A06E}" type="pres">
      <dgm:prSet presAssocID="{F804C219-715E-4649-8ECC-D50758551E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2854FB-9C2B-4937-BF87-EDEFA56B0BAD}" type="pres">
      <dgm:prSet presAssocID="{9585713F-E17A-4308-904E-C44DDA3B3A7A}" presName="spacer" presStyleCnt="0"/>
      <dgm:spPr/>
    </dgm:pt>
    <dgm:pt modelId="{8C314460-BB80-421B-9CBE-83398ADE5153}" type="pres">
      <dgm:prSet presAssocID="{2BDAE1E2-C97A-4F28-A1EE-AE8EE173220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031A329-382D-43BA-8A94-D235191DD49C}" type="pres">
      <dgm:prSet presAssocID="{0E5916EB-A421-4890-856A-19498D85EEFE}" presName="spacer" presStyleCnt="0"/>
      <dgm:spPr/>
    </dgm:pt>
    <dgm:pt modelId="{40760197-570C-4291-BF80-5C12C1B1642D}" type="pres">
      <dgm:prSet presAssocID="{8B412CAD-801F-4CFB-B684-8C96C5E1231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1B75B01-750B-4203-8881-AFE560834929}" srcId="{DF49A1AA-56B7-49B5-99C1-E9E96923D21F}" destId="{8B412CAD-801F-4CFB-B684-8C96C5E1231A}" srcOrd="5" destOrd="0" parTransId="{C7788088-D568-4694-8D07-C4471103C228}" sibTransId="{3CB2C467-AFA4-4E17-9F96-5B7703A00C5C}"/>
    <dgm:cxn modelId="{E687F827-54DE-495F-8C83-917DC4709BDE}" type="presOf" srcId="{CBF73DD7-6EAB-4316-975C-9F6E9C87A855}" destId="{75B66500-2FF7-4754-8A09-88ACFA87F47D}" srcOrd="0" destOrd="0" presId="urn:microsoft.com/office/officeart/2005/8/layout/vList2"/>
    <dgm:cxn modelId="{5DADC73E-08AA-4C93-86E5-CDA50465AEDF}" type="presOf" srcId="{8B412CAD-801F-4CFB-B684-8C96C5E1231A}" destId="{40760197-570C-4291-BF80-5C12C1B1642D}" srcOrd="0" destOrd="0" presId="urn:microsoft.com/office/officeart/2005/8/layout/vList2"/>
    <dgm:cxn modelId="{83FB856A-56BC-4A13-87BA-7FCF3DD4CCD7}" type="presOf" srcId="{80FBB99B-BEA2-4254-AC9D-827B0B9B850C}" destId="{0388F153-9F94-4C72-879E-0BC9BF744FEC}" srcOrd="0" destOrd="0" presId="urn:microsoft.com/office/officeart/2005/8/layout/vList2"/>
    <dgm:cxn modelId="{AD0E1B4D-369E-4967-8DBD-EE27BB093081}" srcId="{DF49A1AA-56B7-49B5-99C1-E9E96923D21F}" destId="{CBF73DD7-6EAB-4316-975C-9F6E9C87A855}" srcOrd="2" destOrd="0" parTransId="{BC743585-797D-4EB7-84F9-4DE38EBF733C}" sibTransId="{8FFC2839-8AE2-4EBE-B272-CC32F31084A5}"/>
    <dgm:cxn modelId="{5D8ECE9C-AA96-43AD-8430-68223431ADEE}" type="presOf" srcId="{2BDAE1E2-C97A-4F28-A1EE-AE8EE173220D}" destId="{8C314460-BB80-421B-9CBE-83398ADE5153}" srcOrd="0" destOrd="0" presId="urn:microsoft.com/office/officeart/2005/8/layout/vList2"/>
    <dgm:cxn modelId="{17DFD79D-6FFA-438A-93F5-3723A76E1349}" srcId="{DF49A1AA-56B7-49B5-99C1-E9E96923D21F}" destId="{2BDAE1E2-C97A-4F28-A1EE-AE8EE173220D}" srcOrd="4" destOrd="0" parTransId="{91AB8544-2FF6-4333-8DEE-BBEB87835634}" sibTransId="{0E5916EB-A421-4890-856A-19498D85EEFE}"/>
    <dgm:cxn modelId="{7B5A1FB9-F9CC-4CB8-AC9B-B3C6D382C1DF}" srcId="{DF49A1AA-56B7-49B5-99C1-E9E96923D21F}" destId="{80FBB99B-BEA2-4254-AC9D-827B0B9B850C}" srcOrd="0" destOrd="0" parTransId="{E68D0873-1A5B-4338-B356-F2B594090D05}" sibTransId="{3AFD25EB-D657-4206-9EE3-BA57170055B5}"/>
    <dgm:cxn modelId="{B1EC0EC3-2DE8-40A9-8D4D-F6F0BDB8D133}" srcId="{DF49A1AA-56B7-49B5-99C1-E9E96923D21F}" destId="{BB35C5B9-D35A-4D8B-A23A-1BAFEEAB1603}" srcOrd="1" destOrd="0" parTransId="{161C71A7-AF90-488E-AAE0-366387312462}" sibTransId="{36C33CFA-6CD6-4BC6-9F5D-AFD0318BEAF7}"/>
    <dgm:cxn modelId="{E4743EC4-61EB-4CF6-8E0B-B42A5B0756AE}" type="presOf" srcId="{F804C219-715E-4649-8ECC-D50758551E57}" destId="{5BDF3282-4FBC-4A96-AB03-0F474953A06E}" srcOrd="0" destOrd="0" presId="urn:microsoft.com/office/officeart/2005/8/layout/vList2"/>
    <dgm:cxn modelId="{88FC31E1-8DB9-4DB5-B9E1-3D8CABAF630B}" type="presOf" srcId="{DF49A1AA-56B7-49B5-99C1-E9E96923D21F}" destId="{B2F8F60F-F267-46D1-8426-1C9CB60DCBBD}" srcOrd="0" destOrd="0" presId="urn:microsoft.com/office/officeart/2005/8/layout/vList2"/>
    <dgm:cxn modelId="{DD88D6E8-8BDA-4795-B0B0-B85C113BA5BC}" type="presOf" srcId="{BB35C5B9-D35A-4D8B-A23A-1BAFEEAB1603}" destId="{AA691656-C7B8-4506-B2AE-82BF98E4DAA7}" srcOrd="0" destOrd="0" presId="urn:microsoft.com/office/officeart/2005/8/layout/vList2"/>
    <dgm:cxn modelId="{4D16E9F6-13A0-474C-8DF7-E144EBF5182E}" srcId="{DF49A1AA-56B7-49B5-99C1-E9E96923D21F}" destId="{F804C219-715E-4649-8ECC-D50758551E57}" srcOrd="3" destOrd="0" parTransId="{865F75BC-F990-426D-9B9C-1D52471F306F}" sibTransId="{9585713F-E17A-4308-904E-C44DDA3B3A7A}"/>
    <dgm:cxn modelId="{585D70C2-1509-4A52-A758-CFC600856FD3}" type="presParOf" srcId="{B2F8F60F-F267-46D1-8426-1C9CB60DCBBD}" destId="{0388F153-9F94-4C72-879E-0BC9BF744FEC}" srcOrd="0" destOrd="0" presId="urn:microsoft.com/office/officeart/2005/8/layout/vList2"/>
    <dgm:cxn modelId="{0AA8504E-239A-4F0D-909D-6DEE97CA4926}" type="presParOf" srcId="{B2F8F60F-F267-46D1-8426-1C9CB60DCBBD}" destId="{F422452D-FEAE-4307-A637-DE1A5BFFEBB9}" srcOrd="1" destOrd="0" presId="urn:microsoft.com/office/officeart/2005/8/layout/vList2"/>
    <dgm:cxn modelId="{02CB0C1E-9CB1-4B49-990A-66D39C86C3F2}" type="presParOf" srcId="{B2F8F60F-F267-46D1-8426-1C9CB60DCBBD}" destId="{AA691656-C7B8-4506-B2AE-82BF98E4DAA7}" srcOrd="2" destOrd="0" presId="urn:microsoft.com/office/officeart/2005/8/layout/vList2"/>
    <dgm:cxn modelId="{6FF631A7-DA96-4615-97A6-B9CC054A864E}" type="presParOf" srcId="{B2F8F60F-F267-46D1-8426-1C9CB60DCBBD}" destId="{5D6A38B4-F839-4CB2-A014-68862E33133A}" srcOrd="3" destOrd="0" presId="urn:microsoft.com/office/officeart/2005/8/layout/vList2"/>
    <dgm:cxn modelId="{4235D27A-2D3A-4701-9705-3FA5262BB4F5}" type="presParOf" srcId="{B2F8F60F-F267-46D1-8426-1C9CB60DCBBD}" destId="{75B66500-2FF7-4754-8A09-88ACFA87F47D}" srcOrd="4" destOrd="0" presId="urn:microsoft.com/office/officeart/2005/8/layout/vList2"/>
    <dgm:cxn modelId="{7346BC95-AF3F-4D71-A351-0A4922006F87}" type="presParOf" srcId="{B2F8F60F-F267-46D1-8426-1C9CB60DCBBD}" destId="{9CDD311C-CC84-4119-BF90-D1897F416606}" srcOrd="5" destOrd="0" presId="urn:microsoft.com/office/officeart/2005/8/layout/vList2"/>
    <dgm:cxn modelId="{38FBA74D-0CC8-473A-B9AD-54662E24661A}" type="presParOf" srcId="{B2F8F60F-F267-46D1-8426-1C9CB60DCBBD}" destId="{5BDF3282-4FBC-4A96-AB03-0F474953A06E}" srcOrd="6" destOrd="0" presId="urn:microsoft.com/office/officeart/2005/8/layout/vList2"/>
    <dgm:cxn modelId="{B1D8E89F-9AC9-472C-86CF-904CCF9E2BA1}" type="presParOf" srcId="{B2F8F60F-F267-46D1-8426-1C9CB60DCBBD}" destId="{242854FB-9C2B-4937-BF87-EDEFA56B0BAD}" srcOrd="7" destOrd="0" presId="urn:microsoft.com/office/officeart/2005/8/layout/vList2"/>
    <dgm:cxn modelId="{C6053BDA-A5D1-492F-BEF7-3AD063C16570}" type="presParOf" srcId="{B2F8F60F-F267-46D1-8426-1C9CB60DCBBD}" destId="{8C314460-BB80-421B-9CBE-83398ADE5153}" srcOrd="8" destOrd="0" presId="urn:microsoft.com/office/officeart/2005/8/layout/vList2"/>
    <dgm:cxn modelId="{F0004331-4C6C-47A5-A4F5-DDA9BF1BC35A}" type="presParOf" srcId="{B2F8F60F-F267-46D1-8426-1C9CB60DCBBD}" destId="{7031A329-382D-43BA-8A94-D235191DD49C}" srcOrd="9" destOrd="0" presId="urn:microsoft.com/office/officeart/2005/8/layout/vList2"/>
    <dgm:cxn modelId="{4576BE1C-E161-464B-AB91-9A0095161088}" type="presParOf" srcId="{B2F8F60F-F267-46D1-8426-1C9CB60DCBBD}" destId="{40760197-570C-4291-BF80-5C12C1B1642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05C3B-0CE1-4C6F-8783-B449CAF535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489294-EE03-4E97-B107-750491B39BFB}">
      <dgm:prSet/>
      <dgm:spPr/>
      <dgm:t>
        <a:bodyPr/>
        <a:lstStyle/>
        <a:p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Ao planejar um pipeline, considere: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6A8048-159A-4E8F-9FD2-AC5952ECD63E}" type="parTrans" cxnId="{8378B7F4-027F-4C2C-A42D-12938AA87F02}">
      <dgm:prSet/>
      <dgm:spPr/>
      <dgm:t>
        <a:bodyPr/>
        <a:lstStyle/>
        <a:p>
          <a:endParaRPr lang="en-US"/>
        </a:p>
      </dgm:t>
    </dgm:pt>
    <dgm:pt modelId="{51EBFCB2-32DC-4A60-B31B-FD2C2E577C5C}" type="sibTrans" cxnId="{8378B7F4-027F-4C2C-A42D-12938AA87F02}">
      <dgm:prSet/>
      <dgm:spPr/>
      <dgm:t>
        <a:bodyPr/>
        <a:lstStyle/>
        <a:p>
          <a:endParaRPr lang="en-US"/>
        </a:p>
      </dgm:t>
    </dgm:pt>
    <dgm:pt modelId="{EACE4D2D-DECD-465C-9C6C-1A2C117A27CC}">
      <dgm:prSet/>
      <dgm:spPr/>
      <dgm:t>
        <a:bodyPr/>
        <a:lstStyle/>
        <a:p>
          <a:r>
            <a:rPr lang="pt-BR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Definição de requisitos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: Identifique as necessidades do projeto.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447E6-A7DB-4B98-9C81-F401AD1C0986}" type="parTrans" cxnId="{B373C2D6-6EB2-4B82-B1CE-DB7CD9D8F2F6}">
      <dgm:prSet/>
      <dgm:spPr/>
      <dgm:t>
        <a:bodyPr/>
        <a:lstStyle/>
        <a:p>
          <a:endParaRPr lang="en-US"/>
        </a:p>
      </dgm:t>
    </dgm:pt>
    <dgm:pt modelId="{220D0302-5016-472C-BF3A-AD8B6D2EC72C}" type="sibTrans" cxnId="{B373C2D6-6EB2-4B82-B1CE-DB7CD9D8F2F6}">
      <dgm:prSet/>
      <dgm:spPr/>
      <dgm:t>
        <a:bodyPr/>
        <a:lstStyle/>
        <a:p>
          <a:endParaRPr lang="en-US"/>
        </a:p>
      </dgm:t>
    </dgm:pt>
    <dgm:pt modelId="{794FB970-5E79-4510-B5C2-0A280B66CE82}">
      <dgm:prSet/>
      <dgm:spPr/>
      <dgm:t>
        <a:bodyPr/>
        <a:lstStyle/>
        <a:p>
          <a:r>
            <a:rPr lang="pt-BR" b="1" dirty="0">
              <a:latin typeface="Times New Roman" panose="02020603050405020304" pitchFamily="18" charset="0"/>
              <a:cs typeface="Times New Roman" panose="02020603050405020304" pitchFamily="18" charset="0"/>
            </a:rPr>
            <a:t>Automação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: Utilize ferramentas para reduzir tarefas manuais.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79411C-4E09-4934-9F11-E1D8AEF8F59E}" type="parTrans" cxnId="{937AB07B-F711-4399-A9EF-7F9749D2CFAB}">
      <dgm:prSet/>
      <dgm:spPr/>
      <dgm:t>
        <a:bodyPr/>
        <a:lstStyle/>
        <a:p>
          <a:endParaRPr lang="en-US"/>
        </a:p>
      </dgm:t>
    </dgm:pt>
    <dgm:pt modelId="{AC2FDBA0-738D-4498-8C36-360CE25C7B96}" type="sibTrans" cxnId="{937AB07B-F711-4399-A9EF-7F9749D2CFAB}">
      <dgm:prSet/>
      <dgm:spPr/>
      <dgm:t>
        <a:bodyPr/>
        <a:lstStyle/>
        <a:p>
          <a:endParaRPr lang="en-US"/>
        </a:p>
      </dgm:t>
    </dgm:pt>
    <dgm:pt modelId="{7CBBA6C5-8778-47A9-B8FE-D853BBAA52E8}">
      <dgm:prSet/>
      <dgm:spPr/>
      <dgm:t>
        <a:bodyPr/>
        <a:lstStyle/>
        <a:p>
          <a:r>
            <a:rPr lang="pt-BR" b="1" dirty="0">
              <a:latin typeface="Times New Roman" panose="02020603050405020304" pitchFamily="18" charset="0"/>
              <a:cs typeface="Times New Roman" panose="02020603050405020304" pitchFamily="18" charset="0"/>
            </a:rPr>
            <a:t>Monitoramento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: Acompanhe métricas para otimizar o desempenho.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4E6721-46CE-4EC8-AA11-A980B30197A4}" type="parTrans" cxnId="{CB07EF5D-3A89-4848-8DC6-7DC0E7EA42AB}">
      <dgm:prSet/>
      <dgm:spPr/>
      <dgm:t>
        <a:bodyPr/>
        <a:lstStyle/>
        <a:p>
          <a:endParaRPr lang="en-US"/>
        </a:p>
      </dgm:t>
    </dgm:pt>
    <dgm:pt modelId="{A11EF63A-C4A4-437A-9B3F-9E81786F504F}" type="sibTrans" cxnId="{CB07EF5D-3A89-4848-8DC6-7DC0E7EA42AB}">
      <dgm:prSet/>
      <dgm:spPr/>
      <dgm:t>
        <a:bodyPr/>
        <a:lstStyle/>
        <a:p>
          <a:endParaRPr lang="en-US"/>
        </a:p>
      </dgm:t>
    </dgm:pt>
    <dgm:pt modelId="{2B2F8FB6-1609-4033-8F7B-851F8A69EF3F}" type="pres">
      <dgm:prSet presAssocID="{31B05C3B-0CE1-4C6F-8783-B449CAF535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F57051-89E9-4755-A107-7F1A10391227}" type="pres">
      <dgm:prSet presAssocID="{AA489294-EE03-4E97-B107-750491B39BFB}" presName="hierRoot1" presStyleCnt="0"/>
      <dgm:spPr/>
    </dgm:pt>
    <dgm:pt modelId="{06E5EF70-5515-466F-8E5B-3FE44113BAF0}" type="pres">
      <dgm:prSet presAssocID="{AA489294-EE03-4E97-B107-750491B39BFB}" presName="composite" presStyleCnt="0"/>
      <dgm:spPr/>
    </dgm:pt>
    <dgm:pt modelId="{D0BDD51F-F0B7-4BA7-AE2B-628988A4A283}" type="pres">
      <dgm:prSet presAssocID="{AA489294-EE03-4E97-B107-750491B39BFB}" presName="background" presStyleLbl="node0" presStyleIdx="0" presStyleCnt="4"/>
      <dgm:spPr/>
    </dgm:pt>
    <dgm:pt modelId="{F509C0E8-20A6-45BA-A65E-2C9D14EAAA27}" type="pres">
      <dgm:prSet presAssocID="{AA489294-EE03-4E97-B107-750491B39BFB}" presName="text" presStyleLbl="fgAcc0" presStyleIdx="0" presStyleCnt="4">
        <dgm:presLayoutVars>
          <dgm:chPref val="3"/>
        </dgm:presLayoutVars>
      </dgm:prSet>
      <dgm:spPr/>
    </dgm:pt>
    <dgm:pt modelId="{55C742C3-E0E1-40FA-86D0-93B8F2A56223}" type="pres">
      <dgm:prSet presAssocID="{AA489294-EE03-4E97-B107-750491B39BFB}" presName="hierChild2" presStyleCnt="0"/>
      <dgm:spPr/>
    </dgm:pt>
    <dgm:pt modelId="{B078870F-BBA2-464C-B416-A50518B48FF5}" type="pres">
      <dgm:prSet presAssocID="{EACE4D2D-DECD-465C-9C6C-1A2C117A27CC}" presName="hierRoot1" presStyleCnt="0"/>
      <dgm:spPr/>
    </dgm:pt>
    <dgm:pt modelId="{BC96D849-61A1-4245-A2EC-17C6A50F9C34}" type="pres">
      <dgm:prSet presAssocID="{EACE4D2D-DECD-465C-9C6C-1A2C117A27CC}" presName="composite" presStyleCnt="0"/>
      <dgm:spPr/>
    </dgm:pt>
    <dgm:pt modelId="{00AFCB13-8536-459D-88EE-91E150852506}" type="pres">
      <dgm:prSet presAssocID="{EACE4D2D-DECD-465C-9C6C-1A2C117A27CC}" presName="background" presStyleLbl="node0" presStyleIdx="1" presStyleCnt="4"/>
      <dgm:spPr/>
    </dgm:pt>
    <dgm:pt modelId="{918298C8-89B9-4E45-B679-5FA3EA1236BC}" type="pres">
      <dgm:prSet presAssocID="{EACE4D2D-DECD-465C-9C6C-1A2C117A27CC}" presName="text" presStyleLbl="fgAcc0" presStyleIdx="1" presStyleCnt="4">
        <dgm:presLayoutVars>
          <dgm:chPref val="3"/>
        </dgm:presLayoutVars>
      </dgm:prSet>
      <dgm:spPr/>
    </dgm:pt>
    <dgm:pt modelId="{16D26634-C228-443A-B930-96279C2FB437}" type="pres">
      <dgm:prSet presAssocID="{EACE4D2D-DECD-465C-9C6C-1A2C117A27CC}" presName="hierChild2" presStyleCnt="0"/>
      <dgm:spPr/>
    </dgm:pt>
    <dgm:pt modelId="{DDC7B521-F03D-447E-912C-248DE2E31A19}" type="pres">
      <dgm:prSet presAssocID="{794FB970-5E79-4510-B5C2-0A280B66CE82}" presName="hierRoot1" presStyleCnt="0"/>
      <dgm:spPr/>
    </dgm:pt>
    <dgm:pt modelId="{EB7549D1-3C50-489D-B81D-666CB38895EB}" type="pres">
      <dgm:prSet presAssocID="{794FB970-5E79-4510-B5C2-0A280B66CE82}" presName="composite" presStyleCnt="0"/>
      <dgm:spPr/>
    </dgm:pt>
    <dgm:pt modelId="{43E1855F-47A0-450E-8C57-B339E4F7B31F}" type="pres">
      <dgm:prSet presAssocID="{794FB970-5E79-4510-B5C2-0A280B66CE82}" presName="background" presStyleLbl="node0" presStyleIdx="2" presStyleCnt="4"/>
      <dgm:spPr/>
    </dgm:pt>
    <dgm:pt modelId="{19738502-ED05-4657-82A5-D460C0134D1F}" type="pres">
      <dgm:prSet presAssocID="{794FB970-5E79-4510-B5C2-0A280B66CE82}" presName="text" presStyleLbl="fgAcc0" presStyleIdx="2" presStyleCnt="4">
        <dgm:presLayoutVars>
          <dgm:chPref val="3"/>
        </dgm:presLayoutVars>
      </dgm:prSet>
      <dgm:spPr/>
    </dgm:pt>
    <dgm:pt modelId="{48594AE7-B6FB-4BFD-8162-21761FACF083}" type="pres">
      <dgm:prSet presAssocID="{794FB970-5E79-4510-B5C2-0A280B66CE82}" presName="hierChild2" presStyleCnt="0"/>
      <dgm:spPr/>
    </dgm:pt>
    <dgm:pt modelId="{07582234-12BD-414E-933B-81307B9C15F3}" type="pres">
      <dgm:prSet presAssocID="{7CBBA6C5-8778-47A9-B8FE-D853BBAA52E8}" presName="hierRoot1" presStyleCnt="0"/>
      <dgm:spPr/>
    </dgm:pt>
    <dgm:pt modelId="{B9114400-AFE6-4840-8F66-B07203B2072C}" type="pres">
      <dgm:prSet presAssocID="{7CBBA6C5-8778-47A9-B8FE-D853BBAA52E8}" presName="composite" presStyleCnt="0"/>
      <dgm:spPr/>
    </dgm:pt>
    <dgm:pt modelId="{2B19B1D2-149C-48F2-973F-FC6E1B5F0904}" type="pres">
      <dgm:prSet presAssocID="{7CBBA6C5-8778-47A9-B8FE-D853BBAA52E8}" presName="background" presStyleLbl="node0" presStyleIdx="3" presStyleCnt="4"/>
      <dgm:spPr/>
    </dgm:pt>
    <dgm:pt modelId="{15C8BBAD-AB47-46C5-8F22-3F8D5F82AB8D}" type="pres">
      <dgm:prSet presAssocID="{7CBBA6C5-8778-47A9-B8FE-D853BBAA52E8}" presName="text" presStyleLbl="fgAcc0" presStyleIdx="3" presStyleCnt="4">
        <dgm:presLayoutVars>
          <dgm:chPref val="3"/>
        </dgm:presLayoutVars>
      </dgm:prSet>
      <dgm:spPr/>
    </dgm:pt>
    <dgm:pt modelId="{E0368825-0B7B-448E-93D0-E00DFDBCF10D}" type="pres">
      <dgm:prSet presAssocID="{7CBBA6C5-8778-47A9-B8FE-D853BBAA52E8}" presName="hierChild2" presStyleCnt="0"/>
      <dgm:spPr/>
    </dgm:pt>
  </dgm:ptLst>
  <dgm:cxnLst>
    <dgm:cxn modelId="{B06BDE02-8977-4DDC-9D5E-C01FC2A66EBB}" type="presOf" srcId="{7CBBA6C5-8778-47A9-B8FE-D853BBAA52E8}" destId="{15C8BBAD-AB47-46C5-8F22-3F8D5F82AB8D}" srcOrd="0" destOrd="0" presId="urn:microsoft.com/office/officeart/2005/8/layout/hierarchy1"/>
    <dgm:cxn modelId="{7572CA2C-1722-4847-AFC5-2003AA796661}" type="presOf" srcId="{AA489294-EE03-4E97-B107-750491B39BFB}" destId="{F509C0E8-20A6-45BA-A65E-2C9D14EAAA27}" srcOrd="0" destOrd="0" presId="urn:microsoft.com/office/officeart/2005/8/layout/hierarchy1"/>
    <dgm:cxn modelId="{262E0A3F-C6D0-4A21-91B0-AFB8C37D8172}" type="presOf" srcId="{EACE4D2D-DECD-465C-9C6C-1A2C117A27CC}" destId="{918298C8-89B9-4E45-B679-5FA3EA1236BC}" srcOrd="0" destOrd="0" presId="urn:microsoft.com/office/officeart/2005/8/layout/hierarchy1"/>
    <dgm:cxn modelId="{CB07EF5D-3A89-4848-8DC6-7DC0E7EA42AB}" srcId="{31B05C3B-0CE1-4C6F-8783-B449CAF53539}" destId="{7CBBA6C5-8778-47A9-B8FE-D853BBAA52E8}" srcOrd="3" destOrd="0" parTransId="{AD4E6721-46CE-4EC8-AA11-A980B30197A4}" sibTransId="{A11EF63A-C4A4-437A-9B3F-9E81786F504F}"/>
    <dgm:cxn modelId="{52373041-A61C-4DE7-ACDF-2CBE6187C5C6}" type="presOf" srcId="{31B05C3B-0CE1-4C6F-8783-B449CAF53539}" destId="{2B2F8FB6-1609-4033-8F7B-851F8A69EF3F}" srcOrd="0" destOrd="0" presId="urn:microsoft.com/office/officeart/2005/8/layout/hierarchy1"/>
    <dgm:cxn modelId="{F2544A77-EF00-4DE7-AB24-C4C87B1CB175}" type="presOf" srcId="{794FB970-5E79-4510-B5C2-0A280B66CE82}" destId="{19738502-ED05-4657-82A5-D460C0134D1F}" srcOrd="0" destOrd="0" presId="urn:microsoft.com/office/officeart/2005/8/layout/hierarchy1"/>
    <dgm:cxn modelId="{937AB07B-F711-4399-A9EF-7F9749D2CFAB}" srcId="{31B05C3B-0CE1-4C6F-8783-B449CAF53539}" destId="{794FB970-5E79-4510-B5C2-0A280B66CE82}" srcOrd="2" destOrd="0" parTransId="{1D79411C-4E09-4934-9F11-E1D8AEF8F59E}" sibTransId="{AC2FDBA0-738D-4498-8C36-360CE25C7B96}"/>
    <dgm:cxn modelId="{B373C2D6-6EB2-4B82-B1CE-DB7CD9D8F2F6}" srcId="{31B05C3B-0CE1-4C6F-8783-B449CAF53539}" destId="{EACE4D2D-DECD-465C-9C6C-1A2C117A27CC}" srcOrd="1" destOrd="0" parTransId="{E51447E6-A7DB-4B98-9C81-F401AD1C0986}" sibTransId="{220D0302-5016-472C-BF3A-AD8B6D2EC72C}"/>
    <dgm:cxn modelId="{8378B7F4-027F-4C2C-A42D-12938AA87F02}" srcId="{31B05C3B-0CE1-4C6F-8783-B449CAF53539}" destId="{AA489294-EE03-4E97-B107-750491B39BFB}" srcOrd="0" destOrd="0" parTransId="{216A8048-159A-4E8F-9FD2-AC5952ECD63E}" sibTransId="{51EBFCB2-32DC-4A60-B31B-FD2C2E577C5C}"/>
    <dgm:cxn modelId="{0AFE9424-4574-4D2E-9EBD-70FD59C31744}" type="presParOf" srcId="{2B2F8FB6-1609-4033-8F7B-851F8A69EF3F}" destId="{58F57051-89E9-4755-A107-7F1A10391227}" srcOrd="0" destOrd="0" presId="urn:microsoft.com/office/officeart/2005/8/layout/hierarchy1"/>
    <dgm:cxn modelId="{4CBAB664-3F7E-4723-BDEA-4A4A995344AC}" type="presParOf" srcId="{58F57051-89E9-4755-A107-7F1A10391227}" destId="{06E5EF70-5515-466F-8E5B-3FE44113BAF0}" srcOrd="0" destOrd="0" presId="urn:microsoft.com/office/officeart/2005/8/layout/hierarchy1"/>
    <dgm:cxn modelId="{7FBA7501-72C3-4CB7-84C2-23D3B069886E}" type="presParOf" srcId="{06E5EF70-5515-466F-8E5B-3FE44113BAF0}" destId="{D0BDD51F-F0B7-4BA7-AE2B-628988A4A283}" srcOrd="0" destOrd="0" presId="urn:microsoft.com/office/officeart/2005/8/layout/hierarchy1"/>
    <dgm:cxn modelId="{3890E417-14AC-48CD-BC37-E80E0F3AA759}" type="presParOf" srcId="{06E5EF70-5515-466F-8E5B-3FE44113BAF0}" destId="{F509C0E8-20A6-45BA-A65E-2C9D14EAAA27}" srcOrd="1" destOrd="0" presId="urn:microsoft.com/office/officeart/2005/8/layout/hierarchy1"/>
    <dgm:cxn modelId="{A46F5294-A2E5-48F0-B455-A7102ABFBB00}" type="presParOf" srcId="{58F57051-89E9-4755-A107-7F1A10391227}" destId="{55C742C3-E0E1-40FA-86D0-93B8F2A56223}" srcOrd="1" destOrd="0" presId="urn:microsoft.com/office/officeart/2005/8/layout/hierarchy1"/>
    <dgm:cxn modelId="{7D762D8D-AF02-4CF8-A81D-E077BE4C30FD}" type="presParOf" srcId="{2B2F8FB6-1609-4033-8F7B-851F8A69EF3F}" destId="{B078870F-BBA2-464C-B416-A50518B48FF5}" srcOrd="1" destOrd="0" presId="urn:microsoft.com/office/officeart/2005/8/layout/hierarchy1"/>
    <dgm:cxn modelId="{B9C95057-44DE-4A5C-8EF5-A4B8DC70486A}" type="presParOf" srcId="{B078870F-BBA2-464C-B416-A50518B48FF5}" destId="{BC96D849-61A1-4245-A2EC-17C6A50F9C34}" srcOrd="0" destOrd="0" presId="urn:microsoft.com/office/officeart/2005/8/layout/hierarchy1"/>
    <dgm:cxn modelId="{040C73AC-EE3D-40F4-8F01-6307CC620966}" type="presParOf" srcId="{BC96D849-61A1-4245-A2EC-17C6A50F9C34}" destId="{00AFCB13-8536-459D-88EE-91E150852506}" srcOrd="0" destOrd="0" presId="urn:microsoft.com/office/officeart/2005/8/layout/hierarchy1"/>
    <dgm:cxn modelId="{3FD11779-6924-4DC5-BCA1-49FEADBE0B59}" type="presParOf" srcId="{BC96D849-61A1-4245-A2EC-17C6A50F9C34}" destId="{918298C8-89B9-4E45-B679-5FA3EA1236BC}" srcOrd="1" destOrd="0" presId="urn:microsoft.com/office/officeart/2005/8/layout/hierarchy1"/>
    <dgm:cxn modelId="{1E9321E9-053B-4D75-A342-00BD57D725EA}" type="presParOf" srcId="{B078870F-BBA2-464C-B416-A50518B48FF5}" destId="{16D26634-C228-443A-B930-96279C2FB437}" srcOrd="1" destOrd="0" presId="urn:microsoft.com/office/officeart/2005/8/layout/hierarchy1"/>
    <dgm:cxn modelId="{96C569C1-AC2B-4548-BDAF-69F435B826A3}" type="presParOf" srcId="{2B2F8FB6-1609-4033-8F7B-851F8A69EF3F}" destId="{DDC7B521-F03D-447E-912C-248DE2E31A19}" srcOrd="2" destOrd="0" presId="urn:microsoft.com/office/officeart/2005/8/layout/hierarchy1"/>
    <dgm:cxn modelId="{AA9E804C-AF1D-4370-AABE-52B1560F95F9}" type="presParOf" srcId="{DDC7B521-F03D-447E-912C-248DE2E31A19}" destId="{EB7549D1-3C50-489D-B81D-666CB38895EB}" srcOrd="0" destOrd="0" presId="urn:microsoft.com/office/officeart/2005/8/layout/hierarchy1"/>
    <dgm:cxn modelId="{3FB4104C-7584-4B1B-BFC8-DC1D5A3562B0}" type="presParOf" srcId="{EB7549D1-3C50-489D-B81D-666CB38895EB}" destId="{43E1855F-47A0-450E-8C57-B339E4F7B31F}" srcOrd="0" destOrd="0" presId="urn:microsoft.com/office/officeart/2005/8/layout/hierarchy1"/>
    <dgm:cxn modelId="{9B7FC0DB-0AF3-4EB1-B133-0839EB982207}" type="presParOf" srcId="{EB7549D1-3C50-489D-B81D-666CB38895EB}" destId="{19738502-ED05-4657-82A5-D460C0134D1F}" srcOrd="1" destOrd="0" presId="urn:microsoft.com/office/officeart/2005/8/layout/hierarchy1"/>
    <dgm:cxn modelId="{22BE2F52-8681-4287-A1A7-ECE7C232FAFD}" type="presParOf" srcId="{DDC7B521-F03D-447E-912C-248DE2E31A19}" destId="{48594AE7-B6FB-4BFD-8162-21761FACF083}" srcOrd="1" destOrd="0" presId="urn:microsoft.com/office/officeart/2005/8/layout/hierarchy1"/>
    <dgm:cxn modelId="{86A0413F-5BB2-4658-AB70-2D741932A89C}" type="presParOf" srcId="{2B2F8FB6-1609-4033-8F7B-851F8A69EF3F}" destId="{07582234-12BD-414E-933B-81307B9C15F3}" srcOrd="3" destOrd="0" presId="urn:microsoft.com/office/officeart/2005/8/layout/hierarchy1"/>
    <dgm:cxn modelId="{D20D468E-45CB-4C00-A7BF-686DC8328570}" type="presParOf" srcId="{07582234-12BD-414E-933B-81307B9C15F3}" destId="{B9114400-AFE6-4840-8F66-B07203B2072C}" srcOrd="0" destOrd="0" presId="urn:microsoft.com/office/officeart/2005/8/layout/hierarchy1"/>
    <dgm:cxn modelId="{81754F76-DEFC-42E3-AFBE-3A4ABE6D5BAE}" type="presParOf" srcId="{B9114400-AFE6-4840-8F66-B07203B2072C}" destId="{2B19B1D2-149C-48F2-973F-FC6E1B5F0904}" srcOrd="0" destOrd="0" presId="urn:microsoft.com/office/officeart/2005/8/layout/hierarchy1"/>
    <dgm:cxn modelId="{1C16B98B-EA59-4FED-8D5B-4E9420D64F1C}" type="presParOf" srcId="{B9114400-AFE6-4840-8F66-B07203B2072C}" destId="{15C8BBAD-AB47-46C5-8F22-3F8D5F82AB8D}" srcOrd="1" destOrd="0" presId="urn:microsoft.com/office/officeart/2005/8/layout/hierarchy1"/>
    <dgm:cxn modelId="{EAE80FEB-433E-4AA2-AF99-F63D67B89456}" type="presParOf" srcId="{07582234-12BD-414E-933B-81307B9C15F3}" destId="{E0368825-0B7B-448E-93D0-E00DFDBCF1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8F153-9F94-4C72-879E-0BC9BF744FEC}">
      <dsp:nvSpPr>
        <dsp:cNvPr id="0" name=""/>
        <dsp:cNvSpPr/>
      </dsp:nvSpPr>
      <dsp:spPr>
        <a:xfrm>
          <a:off x="0" y="52912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 QUE É?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94" y="80006"/>
        <a:ext cx="10699537" cy="500830"/>
      </dsp:txXfrm>
    </dsp:sp>
    <dsp:sp modelId="{AA691656-C7B8-4506-B2AE-82BF98E4DAA7}">
      <dsp:nvSpPr>
        <dsp:cNvPr id="0" name=""/>
        <dsp:cNvSpPr/>
      </dsp:nvSpPr>
      <dsp:spPr>
        <a:xfrm>
          <a:off x="0" y="674170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PROBLEMAS QUE UMA PIPELINE RESOLVE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94" y="701264"/>
        <a:ext cx="10699537" cy="500830"/>
      </dsp:txXfrm>
    </dsp:sp>
    <dsp:sp modelId="{75B66500-2FF7-4754-8A09-88ACFA87F47D}">
      <dsp:nvSpPr>
        <dsp:cNvPr id="0" name=""/>
        <dsp:cNvSpPr/>
      </dsp:nvSpPr>
      <dsp:spPr>
        <a:xfrm>
          <a:off x="0" y="1295429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VALORES E AGREGAÇÃO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94" y="1322523"/>
        <a:ext cx="10699537" cy="500830"/>
      </dsp:txXfrm>
    </dsp:sp>
    <dsp:sp modelId="{5BDF3282-4FBC-4A96-AB03-0F474953A06E}">
      <dsp:nvSpPr>
        <dsp:cNvPr id="0" name=""/>
        <dsp:cNvSpPr/>
      </dsp:nvSpPr>
      <dsp:spPr>
        <a:xfrm>
          <a:off x="0" y="1916688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COMO PENSAR EM UMA PIPELINE E TIPOS</a:t>
          </a:r>
          <a:r>
            <a:rPr lang="pt-BR" sz="2300" kern="1200" dirty="0"/>
            <a:t>.</a:t>
          </a:r>
          <a:endParaRPr lang="en-US" sz="2300" kern="1200" dirty="0"/>
        </a:p>
      </dsp:txBody>
      <dsp:txXfrm>
        <a:off x="27094" y="1943782"/>
        <a:ext cx="10699537" cy="500830"/>
      </dsp:txXfrm>
    </dsp:sp>
    <dsp:sp modelId="{8C314460-BB80-421B-9CBE-83398ADE5153}">
      <dsp:nvSpPr>
        <dsp:cNvPr id="0" name=""/>
        <dsp:cNvSpPr/>
      </dsp:nvSpPr>
      <dsp:spPr>
        <a:xfrm>
          <a:off x="0" y="2537947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ONDE CRIAR?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94" y="2565041"/>
        <a:ext cx="10699537" cy="500830"/>
      </dsp:txXfrm>
    </dsp:sp>
    <dsp:sp modelId="{40760197-570C-4291-BF80-5C12C1B1642D}">
      <dsp:nvSpPr>
        <dsp:cNvPr id="0" name=""/>
        <dsp:cNvSpPr/>
      </dsp:nvSpPr>
      <dsp:spPr>
        <a:xfrm>
          <a:off x="0" y="3159206"/>
          <a:ext cx="10753725" cy="5550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EXEMPLOS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94" y="3186300"/>
        <a:ext cx="10699537" cy="50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DD51F-F0B7-4BA7-AE2B-628988A4A283}">
      <dsp:nvSpPr>
        <dsp:cNvPr id="0" name=""/>
        <dsp:cNvSpPr/>
      </dsp:nvSpPr>
      <dsp:spPr>
        <a:xfrm>
          <a:off x="3150" y="1050643"/>
          <a:ext cx="2249460" cy="142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9C0E8-20A6-45BA-A65E-2C9D14EAAA27}">
      <dsp:nvSpPr>
        <dsp:cNvPr id="0" name=""/>
        <dsp:cNvSpPr/>
      </dsp:nvSpPr>
      <dsp:spPr>
        <a:xfrm>
          <a:off x="253090" y="1288086"/>
          <a:ext cx="2249460" cy="1428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Ao planejar um pipeline, considere: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4927" y="1329923"/>
        <a:ext cx="2165786" cy="1344733"/>
      </dsp:txXfrm>
    </dsp:sp>
    <dsp:sp modelId="{00AFCB13-8536-459D-88EE-91E150852506}">
      <dsp:nvSpPr>
        <dsp:cNvPr id="0" name=""/>
        <dsp:cNvSpPr/>
      </dsp:nvSpPr>
      <dsp:spPr>
        <a:xfrm>
          <a:off x="2752491" y="1050643"/>
          <a:ext cx="2249460" cy="142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298C8-89B9-4E45-B679-5FA3EA1236BC}">
      <dsp:nvSpPr>
        <dsp:cNvPr id="0" name=""/>
        <dsp:cNvSpPr/>
      </dsp:nvSpPr>
      <dsp:spPr>
        <a:xfrm>
          <a:off x="3002431" y="1288086"/>
          <a:ext cx="2249460" cy="1428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Definição de requisitos</a:t>
          </a: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Identifique as necessidades do projeto.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4268" y="1329923"/>
        <a:ext cx="2165786" cy="1344733"/>
      </dsp:txXfrm>
    </dsp:sp>
    <dsp:sp modelId="{43E1855F-47A0-450E-8C57-B339E4F7B31F}">
      <dsp:nvSpPr>
        <dsp:cNvPr id="0" name=""/>
        <dsp:cNvSpPr/>
      </dsp:nvSpPr>
      <dsp:spPr>
        <a:xfrm>
          <a:off x="5501832" y="1050643"/>
          <a:ext cx="2249460" cy="142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38502-ED05-4657-82A5-D460C0134D1F}">
      <dsp:nvSpPr>
        <dsp:cNvPr id="0" name=""/>
        <dsp:cNvSpPr/>
      </dsp:nvSpPr>
      <dsp:spPr>
        <a:xfrm>
          <a:off x="5751772" y="1288086"/>
          <a:ext cx="2249460" cy="1428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Automação</a:t>
          </a: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Utilize ferramentas para reduzir tarefas manuais.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93609" y="1329923"/>
        <a:ext cx="2165786" cy="1344733"/>
      </dsp:txXfrm>
    </dsp:sp>
    <dsp:sp modelId="{2B19B1D2-149C-48F2-973F-FC6E1B5F0904}">
      <dsp:nvSpPr>
        <dsp:cNvPr id="0" name=""/>
        <dsp:cNvSpPr/>
      </dsp:nvSpPr>
      <dsp:spPr>
        <a:xfrm>
          <a:off x="8251173" y="1050643"/>
          <a:ext cx="2249460" cy="1428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8BBAD-AB47-46C5-8F22-3F8D5F82AB8D}">
      <dsp:nvSpPr>
        <dsp:cNvPr id="0" name=""/>
        <dsp:cNvSpPr/>
      </dsp:nvSpPr>
      <dsp:spPr>
        <a:xfrm>
          <a:off x="8501113" y="1288086"/>
          <a:ext cx="2249460" cy="1428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Monitoramento</a:t>
          </a:r>
          <a:r>
            <a:rPr lang="pt-B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Acompanhe métricas para otimizar o desempenho.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42950" y="1329923"/>
        <a:ext cx="2165786" cy="134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5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4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9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7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8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563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3EC42D6-0A67-4639-9AF1-73F35D25F7A9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F56535-8433-4385-B06F-D70C921B0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2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bertecnologias.com.br/artigo/pipeline-o-que-e/" TargetMode="External"/><Relationship Id="rId2" Type="http://schemas.openxmlformats.org/officeDocument/2006/relationships/hyperlink" Target="https://programae.org.br/software/glossario/o-que-e-pipeline-de-desenvolvimento-em-softwar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itchau.com.br/blog/pipeline-de-gestao-de-projetos/" TargetMode="External"/><Relationship Id="rId4" Type="http://schemas.openxmlformats.org/officeDocument/2006/relationships/hyperlink" Target="https://learn.microsoft.com/pt-br/azure/devops/pipelines/create-first-pipeline?view=azure-devops&amp;tabs=java%2Cbrows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21660-255B-6930-6FC7-7BB717EC0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9D054B-EC02-85E7-4934-D47A512E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410234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RAFAELA MARIA DA SILVA – RA: 825134501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LARISSA OLIVEIRA DOS SANTOS - RA:  82516871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EMILLY DOS SANTOS FERREIRA – RA: 825153657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DOUGLAS EVANGELISTA – RA: 82516629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RAFAEL GOMES TAIAR – RA: 825113488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HENRIQUE LIMA CÂNDIDO – RA: 825156385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COMPUTACIONAIS E SEGURANÇA</a:t>
            </a:r>
          </a:p>
        </p:txBody>
      </p:sp>
    </p:spTree>
    <p:extLst>
      <p:ext uri="{BB962C8B-B14F-4D97-AF65-F5344CB8AC3E}">
        <p14:creationId xmlns:p14="http://schemas.microsoft.com/office/powerpoint/2010/main" val="274826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62275-CF4D-E4FC-79DC-E17347BF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2DC820-5484-6DA8-FEDD-B394116E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F9EBB-0947-B0C8-C12C-BF72ED1C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2. Pipeline de Dados para Análise de Vendas</a:t>
            </a:r>
          </a:p>
          <a:p>
            <a:pPr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Uma empresa de varejo deseja analisar padrões de compra dos clientes. O pipeline de dados pode seguir estas etapas: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Dados: Extração de informações de bancos de dados, APIs e sistemas de pagamento.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Transformação: Limpeza e padronização dos dados usando Apache Spark.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Armazenamento: Dados são armazenados em um data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Snowflake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Visualização: Dashboards no Power BI mostram tendências de vendas e comportamento do consumidor.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65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A40703-C714-AA17-B32C-E4D7552D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55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/>
              <a:t>PIPELINE DE VENDAS</a:t>
            </a:r>
            <a:endParaRPr lang="en-US" sz="60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A52276-E15B-5FAE-3F17-C4D12415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6964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>
                <a:solidFill>
                  <a:srgbClr val="FFFFFF"/>
                </a:solidFill>
                <a:latin typeface="+mj-lt"/>
              </a:rPr>
              <a:t>ESTRUTURA.</a:t>
            </a: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Gráfico, Gráfico de funil&#10;&#10;O conteúdo gerado por IA pode estar incorreto.">
            <a:extLst>
              <a:ext uri="{FF2B5EF4-FFF2-40B4-BE49-F238E27FC236}">
                <a16:creationId xmlns:a16="http://schemas.microsoft.com/office/drawing/2014/main" id="{A289CB0F-86C7-CC2D-09A3-484CEDF1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45" y="629265"/>
            <a:ext cx="4984854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9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FD725-BC55-7C20-5223-491FB1E7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FFFFFF"/>
                </a:solidFill>
                <a:hlinkClick r:id="rId2"/>
              </a:rPr>
              <a:t>O que é pipeline de desenvolvimento em software?</a:t>
            </a:r>
            <a:endParaRPr lang="en-US" sz="2000">
              <a:solidFill>
                <a:srgbClr val="FFFFFF"/>
              </a:solidFill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hlinkClick r:id="rId3"/>
              </a:rPr>
              <a:t>O que é Pipeline: Definição e Exemplos Práticos - Saber Tecnologias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  <a:hlinkClick r:id="rId4"/>
              </a:rPr>
              <a:t>Crie seu primeiro pipeline - Azure Pipelines | Microsoft Learn</a:t>
            </a:r>
            <a:endParaRPr lang="en-US" sz="2000">
              <a:solidFill>
                <a:srgbClr val="FFFFFF"/>
              </a:solidFill>
            </a:endParaRPr>
          </a:p>
          <a:p>
            <a:pPr algn="ctr"/>
            <a:r>
              <a:rPr lang="en-US" sz="2000">
                <a:solidFill>
                  <a:srgbClr val="FFFFFF"/>
                </a:solidFill>
                <a:hlinkClick r:id="rId5"/>
              </a:rPr>
              <a:t>O que é pipeline de projeto? | Oitchau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0559F8-496D-86CF-E774-03FE744D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solidFill>
                  <a:srgbClr val="FFFFFF"/>
                </a:solidFill>
              </a:rPr>
              <a:t>Referências bibliográficas:</a:t>
            </a:r>
          </a:p>
        </p:txBody>
      </p:sp>
    </p:spTree>
    <p:extLst>
      <p:ext uri="{BB962C8B-B14F-4D97-AF65-F5344CB8AC3E}">
        <p14:creationId xmlns:p14="http://schemas.microsoft.com/office/powerpoint/2010/main" val="92836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34BB04-B68F-3DA8-03F4-2D189C9D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Obrigada</a:t>
            </a:r>
            <a:r>
              <a:rPr lang="en-US" sz="60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E46993C-FD75-BF55-C4CC-5CB84313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955" y="629266"/>
            <a:ext cx="5247146" cy="52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8842-1D84-3F75-0DED-56B49F62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62DE7E2-E592-206D-0171-6378FDAC6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0246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6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334E1D-FE69-44CF-8C75-C7371A95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O QUE É?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8C9AAB-843C-DDAA-CCA1-08B9583D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896684"/>
            <a:ext cx="5484707" cy="5064633"/>
          </a:xfrm>
        </p:spPr>
        <p:txBody>
          <a:bodyPr anchor="ctr">
            <a:normAutofit/>
          </a:bodyPr>
          <a:lstStyle/>
          <a:p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é uma sequência estruturada de etapas que um projeto de software percorre desde sua concepção até a entrega final. Ele é essencial para garantir um fluxo de trabalho eficiente, organizado e automatizado, permitindo que as equipes desenvolvam, testem e implantem software de maneira contínua.</a:t>
            </a:r>
          </a:p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86189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465300-8580-AA6A-B181-9B3FD1FB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pt-BR" sz="5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QUE UM PIPELINE RESOLVE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E01EE-0333-AEAF-17D1-23FA6BD6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pipelines resolvem diversos desafios no desenvolvimento de software,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Reduz erros humanos e melhora a eficiência.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Entrega contínua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 que novas versões do software sejam disponibilizadas rapidamente.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Melhoria na colaboração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 a comunicação entre equipes de desenvolvimento, testes e operações.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79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937A6-2CE1-24A1-2D15-BE14732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1687C-E679-3A29-6174-C57F3D3BAA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valores um pipeline traz para um produto?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Garante qualidade: Testes automatizados asseguram que o software funcione corretamente antes da implementação.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 tempo de entrega: Processos automatizados aceleram o desenvolvimento.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 a escalabilidade: Permite que o software evolua sem comprometer sua estabilidade.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E21B25-48DE-4124-9B2E-ADB7C016D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um pipeline agrega valor no projeto ou empresa?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Desenvolvimento de software: Automatiza testes e implantação.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projetos: Organiza ideias e prioridades.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Empresas de tecnologia: Melhora a eficiência operacional.</a:t>
            </a:r>
          </a:p>
        </p:txBody>
      </p:sp>
    </p:spTree>
    <p:extLst>
      <p:ext uri="{BB962C8B-B14F-4D97-AF65-F5344CB8AC3E}">
        <p14:creationId xmlns:p14="http://schemas.microsoft.com/office/powerpoint/2010/main" val="91529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F60F0-C027-CD86-385F-DB35F0FE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PENSAR EM UMA PIPELINE?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96DCEB0-66A5-59A4-8FFC-79058DE54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9225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53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5B4B-F474-822A-D86F-170B19A1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8FCA6-BB1D-F65A-0B28-CB4AE8D57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 o desenvolvimento, testes e implantação de software, garantindo integração e entrega contínua.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Dados: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Processa e transforma grandes volumes de dados, permitindo análises eficientes e tomadas de decisão baseadas em dados.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Machine Learning: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 o fluxo de trabalho de modelos de aprendizado de máquina, desde a coleta de dados até a implementação do modelo.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BD4025-D379-98BE-2CDA-A192BB54A9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Vendas:</a:t>
            </a:r>
            <a:r>
              <a:rPr lang="pt-BR" sz="2000" dirty="0"/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 e acompanha oportunidades comerciais, facilitando a conversão de leads em clientes.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Marketing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Analisa campanhas publicitárias e otimiza estratégias de engajamento.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 Aprovações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Automatiza processos de aprovação dentro de uma organização, garantindo eficiência e rastreabilidade.</a:t>
            </a:r>
          </a:p>
        </p:txBody>
      </p:sp>
    </p:spTree>
    <p:extLst>
      <p:ext uri="{BB962C8B-B14F-4D97-AF65-F5344CB8AC3E}">
        <p14:creationId xmlns:p14="http://schemas.microsoft.com/office/powerpoint/2010/main" val="172658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7438A0-E4BB-F700-12C8-8956B5E9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criar</a:t>
            </a:r>
            <a:r>
              <a:rPr lang="pt-BR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AEF39-4A27-D2DE-5947-E3E0B8F1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Você pode criar um pipeline em diversas plataformas,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Azure </a:t>
            </a:r>
            <a:r>
              <a:rPr lang="pt-BR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: Oferece suporte para pipelines YAML.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pt-BR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: Permite automação de fluxos de trabalho.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: Ferramenta popular para integração contínua.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A063F4-781A-0656-B683-0990EBE5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054FC5-1E1A-67D3-48B2-F5679FBE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1. Pipeline de Desenvolvimento de Software</a:t>
            </a:r>
          </a:p>
          <a:p>
            <a:pPr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Imagine uma empresa de tecnologia que desenvolve um aplicativo de e-commerce. O pipeline de desenvolvimento pode incluir: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Contínua (CI): Desenvolvedores enviam código para um repositório GitHub, onde testes automatizados verificam a qualidade do código.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Entrega Contínua (CD): Após a aprovação dos testes, o código é implantado automaticamente em um ambiente de homologação.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Feedback: Ferramentas como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analisam o desempenho do aplicativo em produção.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7217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706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Times New Roman</vt:lpstr>
      <vt:lpstr>Wingdings</vt:lpstr>
      <vt:lpstr>Metropolitano</vt:lpstr>
      <vt:lpstr>PIPELINE</vt:lpstr>
      <vt:lpstr>SUMÁRIO</vt:lpstr>
      <vt:lpstr>O QUE É?</vt:lpstr>
      <vt:lpstr>PROBLEMAS QUE UM PIPELINE RESOLVE</vt:lpstr>
      <vt:lpstr>VALORES E AGREGAÇÃO</vt:lpstr>
      <vt:lpstr>COMO PENSAR EM UMA PIPELINE?</vt:lpstr>
      <vt:lpstr>TIPOS</vt:lpstr>
      <vt:lpstr>Onde criar?</vt:lpstr>
      <vt:lpstr>Exemplos</vt:lpstr>
      <vt:lpstr>Exemplos</vt:lpstr>
      <vt:lpstr>PIPELINE DE VENDAS</vt:lpstr>
      <vt:lpstr>Referências bibliográficas: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Rafaela Maria</dc:creator>
  <cp:lastModifiedBy>Rafaela Maria</cp:lastModifiedBy>
  <cp:revision>3</cp:revision>
  <dcterms:created xsi:type="dcterms:W3CDTF">2025-05-21T23:00:00Z</dcterms:created>
  <dcterms:modified xsi:type="dcterms:W3CDTF">2025-05-22T00:31:08Z</dcterms:modified>
</cp:coreProperties>
</file>