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00114c204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a00114c204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0114c204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a00114c204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a00114c204_0_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0114c204_0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a00114c204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a00114c204_0_3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0114c204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a00114c204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a00114c204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0114c204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00114c204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a00114c204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0114c20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0114c20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945198"/>
            <a:ext cx="4212600" cy="571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" y="4976794"/>
            <a:ext cx="9144000" cy="21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0" y="4922550"/>
            <a:ext cx="91440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1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aleway"/>
              <a:buNone/>
              <a:defRPr b="1" sz="15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33131" y="1032169"/>
            <a:ext cx="365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 i="0" sz="17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4311281" y="2432944"/>
            <a:ext cx="3650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Props</a:t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React JS</a:t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Props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1267200" y="1598400"/>
            <a:ext cx="71568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Props são argumentos passados ​​para os componentes React.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Argumentos de função em JavaScript </a:t>
            </a:r>
            <a:r>
              <a:rPr b="0" i="1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atributos em HTML.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São as propriedades que podemos passar de um componente para outro podendo ser utilizada internamente, seja para exibir ou aplicar alguma lógica própria do componente.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Para enviar adereços para um componente pode-se usar a mesma sintaxe dos atributos HTML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pt-B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 </a:t>
            </a:r>
            <a:r>
              <a:rPr b="1" i="0" lang="pt-BR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title=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”Faça seu login e acesse a coletânea”</a:t>
            </a:r>
            <a:r>
              <a:rPr b="1" i="0" lang="pt-B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2462850" y="3787650"/>
            <a:ext cx="428400" cy="30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Props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108800" y="1785600"/>
            <a:ext cx="6768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Então para resumir a utilização das Props, são basicamente variáveis que podemos passar para os nossos componentes, determinando um nome e um valor que irão ser recebidas por eles como se fossem propriedades de função.</a:t>
            </a:r>
            <a:endParaRPr b="0" i="0" sz="1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643888" y="3207056"/>
            <a:ext cx="318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&lt;h1&gt;{props.</a:t>
            </a:r>
            <a:r>
              <a:rPr b="1" i="0" lang="pt-BR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}&lt;/h1&gt;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769006" y="3911756"/>
            <a:ext cx="6091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 </a:t>
            </a:r>
            <a:r>
              <a:rPr b="1" i="0" lang="pt-BR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”Faça seu login e acesse a coletânea”/</a:t>
            </a:r>
            <a:r>
              <a:rPr b="1" i="0" lang="pt-B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Props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419" y="1413992"/>
            <a:ext cx="4729169" cy="320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Props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93600" y="1374469"/>
            <a:ext cx="71568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Conceitualmente, componentes são como funções JavaScript. Eles aceitam entradas arbitrárias (chamadas “props”) e retornam elementos React que descrevem o que deve aparecer na tela.</a:t>
            </a:r>
            <a:endParaRPr b="0" i="0" sz="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sng" cap="none" strike="noStrike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Componente Header</a:t>
            </a:r>
            <a:endParaRPr b="1" i="0" sz="800" u="sng" cap="none" strike="noStrike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Header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1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React.FC&lt;HeaderProps&gt;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		</a:t>
            </a:r>
            <a:endParaRPr b="1" i="0" sz="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&lt;h1&gt;{props.title}&lt;/h1&gt; </a:t>
            </a:r>
            <a:r>
              <a:rPr b="1" i="0" lang="pt-BR" sz="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//recuprar o titulo criado, colocar uma variável javascript dentro do jsx {}</a:t>
            </a:r>
            <a:endParaRPr b="1" i="0" sz="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sng" cap="none" strike="noStrike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Página Home</a:t>
            </a:r>
            <a:endParaRPr b="1" i="0" sz="800" u="sng" cap="none" strike="noStrike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(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 title=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”Faça seu login e acesse a coletânea”/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export default </a:t>
            </a:r>
            <a:r>
              <a:rPr b="1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0" i="0" lang="pt-BR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 rot="10800000">
            <a:off x="2581594" y="2654063"/>
            <a:ext cx="849600" cy="125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28650" y="1783050"/>
            <a:ext cx="7886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https://pt-br.reactjs.org/docs/components-and-props.html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