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Cavea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yfQXVOyspxTnevhY/8E66Gpi+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Calibri"/>
              <a:buNone/>
              <a:defRPr b="1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698" y="0"/>
            <a:ext cx="106133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>
            <a:off x="-76200" y="-3026975"/>
            <a:ext cx="8442000" cy="10073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1798525" y="3711925"/>
            <a:ext cx="32091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5400" cap="none" strike="noStrike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Briefing</a:t>
            </a:r>
            <a:endParaRPr b="1" i="0" sz="5400" cap="none" strike="noStrike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sz="5400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10500" y="4112175"/>
            <a:ext cx="445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…………………...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Briefing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38200" y="3360125"/>
            <a:ext cx="70152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Para realizar um bom trabalho e entrega precisamos de </a:t>
            </a:r>
            <a:r>
              <a:rPr b="1"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instruções que nos norteia</a:t>
            </a:r>
            <a:r>
              <a:rPr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ao longo de todo o processo.</a:t>
            </a:r>
            <a:endParaRPr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Quanto </a:t>
            </a:r>
            <a:r>
              <a:rPr b="1"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mais detalhadas forem estas orientações</a:t>
            </a:r>
            <a:r>
              <a:rPr i="0" lang="pt-BR" sz="20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, maiores as chances de entregarmos exatamente o que foi solicitado.</a:t>
            </a:r>
            <a:endParaRPr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838200" y="1785075"/>
            <a:ext cx="10328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Um documento onde é possível encontrar o </a:t>
            </a:r>
            <a:r>
              <a:rPr b="1" i="0" lang="pt-BR" sz="22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resumo do que será preciso</a:t>
            </a:r>
            <a:r>
              <a:rPr i="0" lang="pt-BR" sz="22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para executar determinado projeto, tarefa, atividade ou demanda.</a:t>
            </a:r>
            <a:endParaRPr i="0" sz="2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025" y="4449951"/>
            <a:ext cx="1325574" cy="13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Por que fazer um briefing?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145148" y="2071700"/>
            <a:ext cx="5749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Informações centralizadas e organizadas</a:t>
            </a:r>
            <a:endParaRPr i="0" sz="2200" u="none" cap="none" strike="noStrike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145149" y="2734475"/>
            <a:ext cx="506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Aumenta a assertividade do trabalho</a:t>
            </a:r>
            <a:endParaRPr i="0" sz="2200" u="none" cap="none" strike="noStrike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145144" y="3397250"/>
            <a:ext cx="4807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Tudo no caminho certo</a:t>
            </a:r>
            <a:endParaRPr i="0" sz="2200" u="none" cap="none" strike="noStrike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145327" y="4060025"/>
            <a:ext cx="4723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Equipe focada e engajada</a:t>
            </a:r>
            <a:endParaRPr i="0" sz="2200" u="none" cap="none" strike="noStrike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22" y="3020966"/>
            <a:ext cx="2741039" cy="2713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Deve conter...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167325" y="1758726"/>
            <a:ext cx="60960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Detalhes sobre o produto ou serviço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Mercado em que atua/ Concorrência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Perfil do consumidor/Público alvo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Objetivos tanto da empresa quanto do cliente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Como está o panorama atual onde o cliente atua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Prazos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Orçamento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✔"/>
            </a:pPr>
            <a:r>
              <a:rPr b="1"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Objeções</a:t>
            </a:r>
            <a:endParaRPr i="0" sz="1800" u="none" cap="none" strike="noStrik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944" y="2767945"/>
            <a:ext cx="2475959" cy="2475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Modelo de Briefing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38200" y="1690700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Não existe um modelo de briefing geral</a:t>
            </a: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e que vá servir para todo e qualquer projeto ou demanda.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838200" y="3224925"/>
            <a:ext cx="37128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Procure responder as perguntas principais: 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O que?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Para quem?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Onde?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Quando?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Como e?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Por que?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5"/>
          <p:cNvSpPr/>
          <p:nvPr/>
        </p:nvSpPr>
        <p:spPr>
          <a:xfrm rot="-1550206">
            <a:off x="5035153" y="3805544"/>
            <a:ext cx="1213597" cy="3307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75" y="4684350"/>
            <a:ext cx="1950725" cy="22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6414550" y="2788125"/>
            <a:ext cx="4939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7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Todas essas informações </a:t>
            </a:r>
            <a:r>
              <a:rPr b="1" i="0" lang="pt-BR" sz="23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podem ser mudadas</a:t>
            </a:r>
            <a:r>
              <a:rPr i="0" lang="pt-BR" sz="17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de acordo com necessidade do seu cliente e claro, e sua. O importante é não perder </a:t>
            </a:r>
            <a:r>
              <a:rPr b="1" i="0" lang="pt-BR" sz="17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o foco e ficar atento às reais necessidades</a:t>
            </a:r>
            <a:r>
              <a:rPr i="0" lang="pt-BR" sz="17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de quem está solicitando a sua prestação de serviços!</a:t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Pontos essenciais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150265" y="1766975"/>
            <a:ext cx="46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C2640"/>
                </a:solidFill>
                <a:latin typeface="Raleway"/>
                <a:ea typeface="Raleway"/>
                <a:cs typeface="Raleway"/>
                <a:sym typeface="Raleway"/>
              </a:rPr>
              <a:t>A importância da participação do cliente</a:t>
            </a:r>
            <a:endParaRPr i="0" sz="1800" u="none" cap="none" strike="noStrike">
              <a:solidFill>
                <a:srgbClr val="1C26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117763" y="3320618"/>
            <a:ext cx="23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1C2640"/>
                </a:solidFill>
                <a:latin typeface="Raleway"/>
                <a:ea typeface="Raleway"/>
                <a:cs typeface="Raleway"/>
                <a:sym typeface="Raleway"/>
              </a:rPr>
              <a:t>Reunião de briefing</a:t>
            </a:r>
            <a:endParaRPr i="0" sz="1800" u="none" cap="none" strike="noStrike">
              <a:solidFill>
                <a:srgbClr val="1C26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150280" y="2367150"/>
            <a:ext cx="10203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Pessoa mais apta</a:t>
            </a: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 a lhe passar informações precisas da forma como ela deseja que o projeto seja executado.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150265" y="3757844"/>
            <a:ext cx="702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O preenchimento do documento deve ser completo e precisa conter perguntas de todos os tipos, tanto óbvias quanto as mais inusitadas.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117025" y="4749075"/>
            <a:ext cx="7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Peça que seu cliente conte a história da empresa.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117025" y="5186300"/>
            <a:ext cx="7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Peça esclarecimentos sobre a marca e branding.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9206" y="3516428"/>
            <a:ext cx="2808790" cy="280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Etapas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979390" y="1690688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Agendamento da reunião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Prazo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Quem marca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Ponto focal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Durante a reunião de briefing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Liderança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Condução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Pauta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Objetivo da reunião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Pós reunião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Processo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Ata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Cronograma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aleway"/>
              <a:buChar char="•"/>
            </a:pPr>
            <a:r>
              <a:rPr i="0" lang="pt-BR" sz="18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Cadência de relacionamento</a:t>
            </a:r>
            <a:endParaRPr i="0" sz="1800" u="none" cap="none" strike="noStrik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241" y="2211548"/>
            <a:ext cx="44704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0" y="6491200"/>
            <a:ext cx="12192000" cy="36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INFORMÁTICA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