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55350"/>
            <a:ext cx="8738087" cy="49149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131100" y="247925"/>
            <a:ext cx="1896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Senai de Informática</a:t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7316100" y="247925"/>
            <a:ext cx="1896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03/08/2020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354375" y="1054650"/>
            <a:ext cx="3240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Empregadores das áreas de TI e alunos Senai em busca de oportunidades.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3660975" y="930700"/>
            <a:ext cx="24432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Criar um website onde as empresas possam se cadastrar e disponibilizar vagas para alunos interessados, aumentando o acesso à novas oportunidades. Assim os alunos do Senai também poderão se cadastrar no site e se inscrever nas vagas de interesse. Tendo assim a finalidade de facilitar a disponibilidade de vagas por parte das empresas de TI.</a:t>
            </a:r>
            <a:endParaRPr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354375" y="2571750"/>
            <a:ext cx="1702200" cy="2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Na internet ao buscar por opções de cadastro de vagas (no caso das empresas), ou por inscrições de vagas (para os candidatos), os usuários poderão encontrar o website do Senai. E assim acessar o sistema que oferece um modo mais prático de unir empresas e candidatos.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131400" y="2945475"/>
            <a:ext cx="1428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Visionário/Inovação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131400" y="3282900"/>
            <a:ext cx="1428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Profissionalismo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2131400" y="3620325"/>
            <a:ext cx="1428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Contribuição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2131400" y="3976238"/>
            <a:ext cx="1428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Ousadia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2131400" y="4332150"/>
            <a:ext cx="1428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Qualidade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3769207" y="2945475"/>
            <a:ext cx="2232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tecnológico, novo, excêntrico</a:t>
            </a:r>
            <a:endParaRPr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3634524" y="3282900"/>
            <a:ext cx="26757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seriedade, responsabilidade, competência</a:t>
            </a:r>
            <a:endParaRPr sz="1000"/>
          </a:p>
        </p:txBody>
      </p:sp>
      <p:sp>
        <p:nvSpPr>
          <p:cNvPr id="67" name="Google Shape;67;p13"/>
          <p:cNvSpPr txBox="1"/>
          <p:nvPr/>
        </p:nvSpPr>
        <p:spPr>
          <a:xfrm>
            <a:off x="3766132" y="3620325"/>
            <a:ext cx="2232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auxílio, incentivo, </a:t>
            </a:r>
            <a:r>
              <a:rPr lang="pt-BR" sz="1000"/>
              <a:t>colaborativo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3766132" y="3957750"/>
            <a:ext cx="2232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coragem, audácia, destemido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3700375" y="4332150"/>
            <a:ext cx="25440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peculiaridade, capacidade, excelência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