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3wkYi5CgoFJEIs6KAh7A8WtZ0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fortaa-regular.fntdata"/><Relationship Id="rId25" Type="http://schemas.openxmlformats.org/officeDocument/2006/relationships/font" Target="fonts/Roboto-boldItalic.fntdata"/><Relationship Id="rId28" Type="http://customschemas.google.com/relationships/presentationmetadata" Target="metadata"/><Relationship Id="rId27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5fd625c81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95fd625c8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95fd625c81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f2be9c5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9bf2be9c5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9bf2be9c53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bf2be9c53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9bf2be9c5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9bf2be9c53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1e79467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741e79467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741e79467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65075e9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6565075e9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6565075e97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ade787f2d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6ade787f2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6ade787f2d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ade787f2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6ade787f2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6ade787f2d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ade787f2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6ade787f2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6ade787f2d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ade787f2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6ade787f2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6ade787f2d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ade787f2d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6ade787f2d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6ade787f2d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de787f2d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ade787f2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6ade787f2d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ade787f2d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6ade787f2d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6ade787f2d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AF00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/>
          <p:nvPr/>
        </p:nvSpPr>
        <p:spPr>
          <a:xfrm>
            <a:off x="25" y="6635725"/>
            <a:ext cx="12192000" cy="283200"/>
          </a:xfrm>
          <a:prstGeom prst="rect">
            <a:avLst/>
          </a:prstGeom>
          <a:solidFill>
            <a:srgbClr val="AF00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DE INFORMÁTICA</a:t>
            </a:r>
            <a:endParaRPr b="0" i="0" sz="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0" y="6563400"/>
            <a:ext cx="12192000" cy="294600"/>
          </a:xfrm>
          <a:prstGeom prst="rect">
            <a:avLst/>
          </a:prstGeom>
          <a:solidFill>
            <a:srgbClr val="AF00D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SENAI </a:t>
            </a:r>
            <a:r>
              <a:rPr b="1" lang="pt-B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 INFORMÁTICA</a:t>
            </a:r>
            <a:endParaRPr b="1" i="0" sz="700" u="none" cap="none" strike="noStrike">
              <a:solidFill>
                <a:srgbClr val="FFFFFF"/>
              </a:solidFill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19050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aleway"/>
              <a:buNone/>
              <a:defRPr b="1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444175" y="1376225"/>
            <a:ext cx="4867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REACT</a:t>
            </a:r>
            <a:endParaRPr b="1" sz="2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748375" y="3243925"/>
            <a:ext cx="48678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que é React JS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Preparação do ambiente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Criando o primeiro Projeto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5fd625c81_0_4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React - Estrutura - Hooks</a:t>
            </a:r>
            <a:endParaRPr/>
          </a:p>
        </p:txBody>
      </p:sp>
      <p:sp>
        <p:nvSpPr>
          <p:cNvPr id="158" name="Google Shape;158;g95fd625c81_0_4"/>
          <p:cNvSpPr txBox="1"/>
          <p:nvPr/>
        </p:nvSpPr>
        <p:spPr>
          <a:xfrm>
            <a:off x="6154200" y="2294800"/>
            <a:ext cx="5536800" cy="3827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Home </a:t>
            </a:r>
            <a:r>
              <a:rPr b="1" i="0" lang="pt-BR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pt-BR" sz="2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pt-BR" sz="20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pt-BR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Olá mundo!!!</a:t>
            </a:r>
            <a:r>
              <a:rPr b="1" i="0" lang="pt-BR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export default Home;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95fd625c81_0_4"/>
          <p:cNvSpPr txBox="1"/>
          <p:nvPr/>
        </p:nvSpPr>
        <p:spPr>
          <a:xfrm>
            <a:off x="609600" y="2478100"/>
            <a:ext cx="5087400" cy="30000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function Home(){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Olá mundo!!!</a:t>
            </a:r>
            <a:r>
              <a:rPr b="1" lang="pt-BR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export default Home;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bf2be9c53_0_2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React - Hooks</a:t>
            </a:r>
            <a:endParaRPr/>
          </a:p>
        </p:txBody>
      </p:sp>
      <p:sp>
        <p:nvSpPr>
          <p:cNvPr id="166" name="Google Shape;166;g9bf2be9c53_0_2"/>
          <p:cNvSpPr txBox="1"/>
          <p:nvPr/>
        </p:nvSpPr>
        <p:spPr>
          <a:xfrm>
            <a:off x="1910400" y="2092800"/>
            <a:ext cx="83712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Hooks</a:t>
            </a:r>
            <a:r>
              <a:rPr lang="pt-BR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são uma </a:t>
            </a:r>
            <a:r>
              <a:rPr b="1" lang="pt-BR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nova adição ao React</a:t>
            </a:r>
            <a:r>
              <a:rPr lang="pt-BR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16.8. Eles permitem que você use o state e outros recursos do React sem escrever uma classe.</a:t>
            </a:r>
            <a:endParaRPr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São funções que permitem “ligar-se” recursos de state e ciclo de vida do React a partir de componentes funcionais.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Hooks não funcionam dentro de classes — eles permitem que você use React sem classes.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React fornece alguns Hooks internos como </a:t>
            </a:r>
            <a:r>
              <a:rPr lang="pt-BR" sz="1500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useState</a:t>
            </a:r>
            <a:r>
              <a:rPr lang="pt-BR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Você também pode criar os seus próprios Hooks para reutilizar o comportamento de state entre componentes diferentes.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bf2be9c53_0_15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React - Hooks</a:t>
            </a:r>
            <a:endParaRPr/>
          </a:p>
        </p:txBody>
      </p:sp>
      <p:sp>
        <p:nvSpPr>
          <p:cNvPr id="173" name="Google Shape;173;g9bf2be9c53_0_15"/>
          <p:cNvSpPr txBox="1"/>
          <p:nvPr/>
        </p:nvSpPr>
        <p:spPr>
          <a:xfrm>
            <a:off x="1910400" y="2092800"/>
            <a:ext cx="83712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React fornece alguns Hooks internos como </a:t>
            </a:r>
            <a:r>
              <a:rPr lang="pt-BR" sz="1200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useState</a:t>
            </a:r>
            <a:r>
              <a:rPr lang="pt-BR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Você também pode criar os seus próprios Hooks para reutilizar o comportamento de state entre componentes diferentes. Vamos dar uma olhada nos Hooks internos primeiramente.</a:t>
            </a:r>
            <a:endParaRPr sz="1200">
              <a:solidFill>
                <a:srgbClr val="6D6D6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</a:t>
            </a:r>
            <a:r>
              <a:rPr lang="pt-BR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ooks são: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Comfortaa"/>
              <a:buChar char="●"/>
            </a:pPr>
            <a:r>
              <a:rPr lang="pt-BR" sz="1200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Completamente opcionais. Você pode experimentar Hooks em alguns componentes sem reescrever nenhum código existente. Mas você não tem que aprender ou usar Hooks agora se não quiser.</a:t>
            </a:r>
            <a:endParaRPr sz="1200">
              <a:solidFill>
                <a:srgbClr val="1A1A1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Comfortaa"/>
              <a:buChar char="●"/>
            </a:pPr>
            <a:r>
              <a:rPr lang="pt-BR" sz="1200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100% retrocompatíveis. Hooks não possuem nenhuma quebra de compatibilidade.</a:t>
            </a:r>
            <a:endParaRPr sz="1200">
              <a:solidFill>
                <a:srgbClr val="1A1A1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Comfortaa"/>
              <a:buChar char="●"/>
            </a:pPr>
            <a:r>
              <a:rPr lang="pt-BR" sz="1200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Disponível agora. Hooks estão disponíveis no release v16.8.0.</a:t>
            </a:r>
            <a:endParaRPr sz="1200">
              <a:solidFill>
                <a:srgbClr val="1A1A1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A1A1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Hooks não substituem seu conhecimento dos conceitos de React. Ao invés disso, Hooks provêem uma API mais direta para os conceitos de React que você já conhece: props, state, context, refs e ciclo de vida.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1e79467d_0_13"/>
          <p:cNvSpPr txBox="1"/>
          <p:nvPr/>
        </p:nvSpPr>
        <p:spPr>
          <a:xfrm>
            <a:off x="7697050" y="4618000"/>
            <a:ext cx="35142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Cada componente React é encapsulado e pode operar de forma independente; Isso permite que você construa interfaces complexas a partir de componentes simples.</a:t>
            </a:r>
            <a:endParaRPr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0" name="Google Shape;180;g741e79467d_0_13"/>
          <p:cNvPicPr preferRelativeResize="0"/>
          <p:nvPr/>
        </p:nvPicPr>
        <p:blipFill rotWithShape="1">
          <a:blip r:embed="rId3">
            <a:alphaModFix/>
          </a:blip>
          <a:srcRect b="4610" l="0" r="0" t="9375"/>
          <a:stretch/>
        </p:blipFill>
        <p:spPr>
          <a:xfrm>
            <a:off x="2421200" y="1868925"/>
            <a:ext cx="3806925" cy="450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g741e79467d_0_13"/>
          <p:cNvCxnSpPr/>
          <p:nvPr/>
        </p:nvCxnSpPr>
        <p:spPr>
          <a:xfrm flipH="1">
            <a:off x="5722025" y="5639100"/>
            <a:ext cx="1881000" cy="38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g741e79467d_0_13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React - Componentização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65075e97_0_35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2000"/>
              <a:t>WebComponents</a:t>
            </a:r>
            <a:endParaRPr sz="2000"/>
          </a:p>
        </p:txBody>
      </p:sp>
      <p:sp>
        <p:nvSpPr>
          <p:cNvPr id="93" name="Google Shape;93;g6565075e97_0_35"/>
          <p:cNvSpPr txBox="1"/>
          <p:nvPr/>
        </p:nvSpPr>
        <p:spPr>
          <a:xfrm>
            <a:off x="838150" y="979650"/>
            <a:ext cx="105156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624"/>
              </a:spcBef>
              <a:spcAft>
                <a:spcPts val="0"/>
              </a:spcAft>
              <a:buClr>
                <a:srgbClr val="000000"/>
              </a:buClr>
              <a:buSzPts val="2261"/>
              <a:buFont typeface="Arial"/>
              <a:buNone/>
            </a:pP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É a capacidade de criar custom tags html que encapsulam estrutura 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html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), 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estilo 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e comportamento 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JavaScript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). 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Entenda como trechos de html reaproveitáveis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i="0" sz="1459" u="none" cap="none" strike="noStrike">
              <a:solidFill>
                <a:srgbClr val="3B3B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3528"/>
              </a:spcBef>
              <a:spcAft>
                <a:spcPts val="0"/>
              </a:spcAft>
              <a:buClr>
                <a:srgbClr val="000000"/>
              </a:buClr>
              <a:buSzPts val="2261"/>
              <a:buFont typeface="Arial"/>
              <a:buNone/>
            </a:pP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Isso é algo oficial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e padronizado pela w3c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É nesse contexto que entram Vue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0" lang="pt-BR" sz="1961" u="sng" cap="none" strike="noStrike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React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Angular 2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Aurelia e qualquer outra ferramenta com o propósito de criar web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i="0" lang="pt-BR" sz="19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components</a:t>
            </a:r>
            <a:r>
              <a:rPr i="0" lang="pt-BR" sz="14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i="0" sz="1459" u="none" cap="none" strike="noStrike">
              <a:solidFill>
                <a:srgbClr val="3B3B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ade787f2d_0_4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React</a:t>
            </a:r>
            <a:endParaRPr/>
          </a:p>
        </p:txBody>
      </p:sp>
      <p:sp>
        <p:nvSpPr>
          <p:cNvPr id="100" name="Google Shape;100;g6ade787f2d_0_4"/>
          <p:cNvSpPr txBox="1"/>
          <p:nvPr/>
        </p:nvSpPr>
        <p:spPr>
          <a:xfrm>
            <a:off x="838200" y="2041225"/>
            <a:ext cx="1051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5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pt-BR" sz="2000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React é uma ferramenta para criar interfaces visuais. Criada pela equipe do Instagram entrou para o “guarda chuva” de projetos open-source do Facebook, impulsionando mais ainda sua adoção. </a:t>
            </a:r>
            <a:r>
              <a:rPr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Ele permite compor UIs complexas a partir de pequenos e isolados códigos chamados “componentes”.</a:t>
            </a:r>
            <a:r>
              <a:rPr i="0" lang="pt-BR" sz="2000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 O grande “boom” do React é o Virtual-DOM. </a:t>
            </a:r>
            <a:endParaRPr i="0" sz="2000" u="none" cap="none" strike="noStrike">
              <a:solidFill>
                <a:srgbClr val="3B3B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ade787f2d_0_11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Virtual DOM</a:t>
            </a:r>
            <a:endParaRPr/>
          </a:p>
        </p:txBody>
      </p:sp>
      <p:sp>
        <p:nvSpPr>
          <p:cNvPr id="107" name="Google Shape;107;g6ade787f2d_0_11"/>
          <p:cNvSpPr txBox="1"/>
          <p:nvPr/>
        </p:nvSpPr>
        <p:spPr>
          <a:xfrm>
            <a:off x="885000" y="1771500"/>
            <a:ext cx="1042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5808"/>
              </a:spcBef>
              <a:spcAft>
                <a:spcPts val="0"/>
              </a:spcAft>
              <a:buClr>
                <a:srgbClr val="000000"/>
              </a:buClr>
              <a:buSzPts val="2261"/>
              <a:buFont typeface="Arial"/>
              <a:buNone/>
            </a:pPr>
            <a:r>
              <a:rPr i="0" lang="pt-BR" sz="20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Ele funciona da seguinte forma</a:t>
            </a:r>
            <a:r>
              <a:rPr i="0" lang="pt-BR" sz="15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i="0" lang="pt-BR" sz="20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no React</a:t>
            </a:r>
            <a:r>
              <a:rPr i="0" lang="pt-BR" sz="15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0" lang="pt-BR" sz="20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uma cópia de todos os nodes do DOM são replicados em código JavaScript</a:t>
            </a:r>
            <a:r>
              <a:rPr i="0" lang="pt-BR" sz="15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i="0" lang="pt-BR" sz="20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Ao invés de fazer alterações diretamente no DOM elas são feitas no Virtual DOM</a:t>
            </a:r>
            <a:r>
              <a:rPr i="0" lang="pt-BR" sz="15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i="0" lang="pt-BR" sz="20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E somente quando realmente necessário</a:t>
            </a:r>
            <a:r>
              <a:rPr i="0" lang="pt-BR" sz="15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0" lang="pt-BR" sz="20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essas alterações são repassadas para o DOM original</a:t>
            </a:r>
            <a:r>
              <a:rPr i="0" lang="pt-BR" sz="15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i="0" sz="1559" u="none" cap="none" strike="noStrike">
              <a:solidFill>
                <a:srgbClr val="3B3B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3528"/>
              </a:spcBef>
              <a:spcAft>
                <a:spcPts val="0"/>
              </a:spcAft>
              <a:buClr>
                <a:srgbClr val="000000"/>
              </a:buClr>
              <a:buSzPts val="2261"/>
              <a:buFont typeface="Arial"/>
              <a:buNone/>
            </a:pPr>
            <a:r>
              <a:rPr i="0" lang="pt-BR" sz="2061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Esse é um dos principais motivos para os benchmarks de performance excelentes que o React tem</a:t>
            </a:r>
            <a:r>
              <a:rPr i="0" lang="pt-BR" sz="1559" u="none" cap="none" strike="noStrike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i="0" sz="1559" u="none" cap="none" strike="noStrike">
              <a:solidFill>
                <a:srgbClr val="3B3B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ade787f2d_0_18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Virtual DOM</a:t>
            </a:r>
            <a:endParaRPr/>
          </a:p>
        </p:txBody>
      </p:sp>
      <p:pic>
        <p:nvPicPr>
          <p:cNvPr id="114" name="Google Shape;114;g6ade787f2d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925" y="1802500"/>
            <a:ext cx="7426999" cy="3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6ade787f2d_0_18"/>
          <p:cNvSpPr txBox="1"/>
          <p:nvPr/>
        </p:nvSpPr>
        <p:spPr>
          <a:xfrm>
            <a:off x="8401300" y="3823475"/>
            <a:ext cx="2799300" cy="1017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atualiza os componentes de acordo com seus estados.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6ade787f2d_0_18"/>
          <p:cNvSpPr txBox="1"/>
          <p:nvPr/>
        </p:nvSpPr>
        <p:spPr>
          <a:xfrm>
            <a:off x="685800" y="5344400"/>
            <a:ext cx="4058700" cy="1607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Toda vez que um componente é renderizado, o React atualiza o Virtual DOM de cada componente já renderizado e busca as mudanças.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6ade787f2d_0_18"/>
          <p:cNvSpPr txBox="1"/>
          <p:nvPr/>
        </p:nvSpPr>
        <p:spPr>
          <a:xfrm>
            <a:off x="6164200" y="5344400"/>
            <a:ext cx="5036400" cy="1513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O React então compara o Virtual DOM com uma imagem do DOM feita antes da atualização e descobre o que realmente mudou, atualizando somente os componentes que mudaram de estado.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g6ade787f2d_0_18"/>
          <p:cNvCxnSpPr>
            <a:stCxn id="115" idx="1"/>
          </p:cNvCxnSpPr>
          <p:nvPr/>
        </p:nvCxnSpPr>
        <p:spPr>
          <a:xfrm flipH="1">
            <a:off x="7356400" y="4332425"/>
            <a:ext cx="1044900" cy="421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g6ade787f2d_0_18"/>
          <p:cNvCxnSpPr/>
          <p:nvPr/>
        </p:nvCxnSpPr>
        <p:spPr>
          <a:xfrm flipH="1" rot="10800000">
            <a:off x="893225" y="4084775"/>
            <a:ext cx="1265100" cy="12864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g6ade787f2d_0_18"/>
          <p:cNvCxnSpPr>
            <a:stCxn id="116" idx="3"/>
            <a:endCxn id="117" idx="1"/>
          </p:cNvCxnSpPr>
          <p:nvPr/>
        </p:nvCxnSpPr>
        <p:spPr>
          <a:xfrm flipH="1" rot="10800000">
            <a:off x="4744500" y="6101150"/>
            <a:ext cx="1419600" cy="46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ade787f2d_0_23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JSX</a:t>
            </a:r>
            <a:endParaRPr/>
          </a:p>
        </p:txBody>
      </p:sp>
      <p:sp>
        <p:nvSpPr>
          <p:cNvPr id="127" name="Google Shape;127;g6ade787f2d_0_23"/>
          <p:cNvSpPr txBox="1"/>
          <p:nvPr/>
        </p:nvSpPr>
        <p:spPr>
          <a:xfrm>
            <a:off x="838200" y="1176850"/>
            <a:ext cx="1051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96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resumo, JSX é uma sintaxe semelhante ao XML, onde você consegue escrever e </a:t>
            </a:r>
            <a:r>
              <a:rPr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ompreender de uma melhor forma, como será montado o seu component na UI. 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52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JSX não é interpretado pelo browser, por este motivo devemos utilizar um transpiler para realizar a mágica. Hoje existem vários transpiladores que transpilam JSX, entre eles, o mais conhecido, Babel. 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52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Basicamente, usando o JSX você pode escrever estruturas do tipo HTML, e no mesmo arquivo que você escreve o código JavaScript, então o Babel transformará isso em código JavaScript. Ao contrário do passado, em vez de colocar JavaScript em HTML, o JSX nos permite colocar HTML em JavaScript. 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ade787f2d_0_47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JSX  X  Javascript nativo</a:t>
            </a:r>
            <a:endParaRPr/>
          </a:p>
        </p:txBody>
      </p:sp>
      <p:sp>
        <p:nvSpPr>
          <p:cNvPr id="134" name="Google Shape;134;g6ade787f2d_0_47"/>
          <p:cNvSpPr txBox="1"/>
          <p:nvPr/>
        </p:nvSpPr>
        <p:spPr>
          <a:xfrm>
            <a:off x="325775" y="2241575"/>
            <a:ext cx="5415300" cy="3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className="shopping-list"&gt;</a:t>
            </a:r>
            <a:endParaRPr i="0" sz="1600" u="none" cap="none" strike="noStrike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  &lt;h1&gt;Shopping List for {props.name}&lt;/h1&gt;</a:t>
            </a:r>
            <a:endParaRPr i="0" sz="1600" u="none" cap="none" strike="noStrike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  &lt;ul&gt;</a:t>
            </a:r>
            <a:endParaRPr i="0" sz="1600" u="none" cap="none" strike="noStrike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    &lt;li&gt;Instagram&lt;/li&gt;</a:t>
            </a:r>
            <a:endParaRPr i="0" sz="1600" u="none" cap="none" strike="noStrike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    &lt;li&gt;WhatsApp&lt;/li&gt;</a:t>
            </a:r>
            <a:endParaRPr i="0" sz="1600" u="none" cap="none" strike="noStrike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    &lt;li&gt;Oculus&lt;/li&gt;</a:t>
            </a:r>
            <a:endParaRPr i="0" sz="1600" u="none" cap="none" strike="noStrike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  &lt;/ul&gt;</a:t>
            </a:r>
            <a:endParaRPr i="0" sz="1600" u="none" cap="none" strike="noStrike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&lt;/div&gt;;</a:t>
            </a:r>
            <a:endParaRPr i="0" sz="1600" u="none" cap="none" strike="noStrike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6ade787f2d_0_47"/>
          <p:cNvSpPr txBox="1"/>
          <p:nvPr/>
        </p:nvSpPr>
        <p:spPr>
          <a:xfrm>
            <a:off x="5924650" y="2241575"/>
            <a:ext cx="58887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React.createElement("div", {className: "shopping-list"}, </a:t>
            </a:r>
            <a:endParaRPr i="0" sz="1600" u="none" cap="none" strike="noStrik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React.createElement("h1", null, "Shopping List for ", props.name), </a:t>
            </a:r>
            <a:endParaRPr i="0" sz="1600" u="none" cap="none" strike="noStrik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6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React.createElement("ul", null, React.createElement("li", null, "Instagram"), React.createElement("li", null, "WhatsApp"), React.createElement("li", null, "Oculus")));</a:t>
            </a:r>
            <a:endParaRPr i="0" sz="1600" u="none" cap="none" strike="noStrik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ade787f2d_0_30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Babel</a:t>
            </a:r>
            <a:endParaRPr/>
          </a:p>
        </p:txBody>
      </p:sp>
      <p:sp>
        <p:nvSpPr>
          <p:cNvPr id="142" name="Google Shape;142;g6ade787f2d_0_30"/>
          <p:cNvSpPr txBox="1"/>
          <p:nvPr/>
        </p:nvSpPr>
        <p:spPr>
          <a:xfrm>
            <a:off x="838200" y="1690825"/>
            <a:ext cx="105156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5496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Babel é um toolchain que é usado principalmente para converter o código ECMAScript 2015+ em uma versão compatível com versões anteriores do JavaScript em navegadores ou ambientes atuais e antigos. </a:t>
            </a:r>
            <a:endParaRPr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374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pt-BR" sz="2000" u="none" cap="none" strike="noStrike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toolchain - um conjunto de ferramentas é um conjunto de ferramentas de programação que é usado para executar uma tarefa complexa </a:t>
            </a:r>
            <a:endParaRPr i="0" sz="1300" u="none" cap="none" strike="noStrike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ade787f2d_0_39"/>
          <p:cNvSpPr txBox="1"/>
          <p:nvPr>
            <p:ph type="title"/>
          </p:nvPr>
        </p:nvSpPr>
        <p:spPr>
          <a:xfrm>
            <a:off x="838200" y="539723"/>
            <a:ext cx="10515600" cy="115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React - Estrutura</a:t>
            </a:r>
            <a:endParaRPr/>
          </a:p>
        </p:txBody>
      </p:sp>
      <p:sp>
        <p:nvSpPr>
          <p:cNvPr id="149" name="Google Shape;149;g6ade787f2d_0_39"/>
          <p:cNvSpPr txBox="1"/>
          <p:nvPr/>
        </p:nvSpPr>
        <p:spPr>
          <a:xfrm>
            <a:off x="838200" y="1843225"/>
            <a:ext cx="105156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método </a:t>
            </a:r>
            <a:r>
              <a:rPr b="1" i="0" lang="pt-BR" sz="20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render</a:t>
            </a:r>
            <a:r>
              <a:rPr b="1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retorna uma </a:t>
            </a:r>
            <a:r>
              <a:rPr i="1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descrição</a:t>
            </a:r>
            <a:r>
              <a:rPr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do que você deseja ver na tela. Em particular, </a:t>
            </a:r>
            <a:r>
              <a:rPr b="1" i="0" lang="pt-BR" sz="20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render</a:t>
            </a:r>
            <a:r>
              <a:rPr b="1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retorna um elemento React.</a:t>
            </a:r>
            <a:endParaRPr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g6ade787f2d_0_39"/>
          <p:cNvSpPr txBox="1"/>
          <p:nvPr/>
        </p:nvSpPr>
        <p:spPr>
          <a:xfrm>
            <a:off x="5933800" y="2698000"/>
            <a:ext cx="58668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teste </a:t>
            </a:r>
            <a:r>
              <a:rPr b="1" i="0" lang="pt-BR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pt-BR" sz="2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pt-BR" sz="20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pt-BR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1" i="0" sz="20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Olá mundo!!!</a:t>
            </a:r>
            <a:r>
              <a:rPr b="1" i="0" lang="pt-BR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i="0" sz="20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g6ade787f2d_0_39"/>
          <p:cNvSpPr txBox="1"/>
          <p:nvPr/>
        </p:nvSpPr>
        <p:spPr>
          <a:xfrm>
            <a:off x="1067925" y="3369850"/>
            <a:ext cx="4091100" cy="2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pt-BR" sz="1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React permite definirmos componentes como classes (</a:t>
            </a:r>
            <a:r>
              <a:rPr i="1" lang="pt-BR" sz="1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 components</a:t>
            </a:r>
            <a:r>
              <a:rPr i="0" lang="pt-BR" sz="1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 ou como funções. Componentes definidos como classes possuem mais funcionalidades. Para definir um </a:t>
            </a:r>
            <a:r>
              <a:rPr i="1" lang="pt-BR" sz="1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 component</a:t>
            </a:r>
            <a:r>
              <a:rPr i="0" lang="pt-BR" sz="1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 classe precisa estender </a:t>
            </a:r>
            <a:r>
              <a:rPr i="0" lang="pt-BR" sz="17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Component</a:t>
            </a:r>
            <a:endParaRPr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2019-07-18T17:13:22Z</dcterms:created>
  <dc:creator>Priscila Henrique Medeiro dos Santos G</dc:creator>
</cp:coreProperties>
</file>