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3" r:id="rId4"/>
    <p:sldId id="259" r:id="rId5"/>
    <p:sldId id="262" r:id="rId6"/>
    <p:sldId id="264" r:id="rId7"/>
    <p:sldId id="269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a Protskaya" userId="e44b8eac8dc0da2c" providerId="LiveId" clId="{10469983-88A9-4152-BDBA-9286E96499A0}"/>
    <pc:docChg chg="undo custSel addSld modSld">
      <pc:chgData name="Masha Protskaya" userId="e44b8eac8dc0da2c" providerId="LiveId" clId="{10469983-88A9-4152-BDBA-9286E96499A0}" dt="2021-03-04T15:36:47.944" v="346" actId="20577"/>
      <pc:docMkLst>
        <pc:docMk/>
      </pc:docMkLst>
      <pc:sldChg chg="modSp mod">
        <pc:chgData name="Masha Protskaya" userId="e44b8eac8dc0da2c" providerId="LiveId" clId="{10469983-88A9-4152-BDBA-9286E96499A0}" dt="2021-03-04T15:32:28.576" v="242" actId="14100"/>
        <pc:sldMkLst>
          <pc:docMk/>
          <pc:sldMk cId="3599537620" sldId="259"/>
        </pc:sldMkLst>
        <pc:spChg chg="mod">
          <ac:chgData name="Masha Protskaya" userId="e44b8eac8dc0da2c" providerId="LiveId" clId="{10469983-88A9-4152-BDBA-9286E96499A0}" dt="2021-03-04T15:32:28.576" v="242" actId="14100"/>
          <ac:spMkLst>
            <pc:docMk/>
            <pc:sldMk cId="3599537620" sldId="259"/>
            <ac:spMk id="5" creationId="{B882E013-2CC3-4C6A-ADAC-D38D405735F3}"/>
          </ac:spMkLst>
        </pc:spChg>
        <pc:spChg chg="mod">
          <ac:chgData name="Masha Protskaya" userId="e44b8eac8dc0da2c" providerId="LiveId" clId="{10469983-88A9-4152-BDBA-9286E96499A0}" dt="2021-03-04T08:54:45.624" v="73" actId="20577"/>
          <ac:spMkLst>
            <pc:docMk/>
            <pc:sldMk cId="3599537620" sldId="259"/>
            <ac:spMk id="7" creationId="{E2105523-1983-45E7-A102-BF8C3BAA0D33}"/>
          </ac:spMkLst>
        </pc:spChg>
        <pc:spChg chg="mod">
          <ac:chgData name="Masha Protskaya" userId="e44b8eac8dc0da2c" providerId="LiveId" clId="{10469983-88A9-4152-BDBA-9286E96499A0}" dt="2021-03-04T08:54:23.066" v="33" actId="20577"/>
          <ac:spMkLst>
            <pc:docMk/>
            <pc:sldMk cId="3599537620" sldId="259"/>
            <ac:spMk id="8" creationId="{927536A6-24EB-45E6-88E3-6407EF99B56B}"/>
          </ac:spMkLst>
        </pc:spChg>
        <pc:spChg chg="mod">
          <ac:chgData name="Masha Protskaya" userId="e44b8eac8dc0da2c" providerId="LiveId" clId="{10469983-88A9-4152-BDBA-9286E96499A0}" dt="2021-03-04T08:54:31.859" v="48" actId="20577"/>
          <ac:spMkLst>
            <pc:docMk/>
            <pc:sldMk cId="3599537620" sldId="259"/>
            <ac:spMk id="9" creationId="{1AE0173B-C668-45ED-A516-1E08A1A00731}"/>
          </ac:spMkLst>
        </pc:spChg>
        <pc:cxnChg chg="mod">
          <ac:chgData name="Masha Protskaya" userId="e44b8eac8dc0da2c" providerId="LiveId" clId="{10469983-88A9-4152-BDBA-9286E96499A0}" dt="2021-03-04T15:32:28.576" v="242" actId="14100"/>
          <ac:cxnSpMkLst>
            <pc:docMk/>
            <pc:sldMk cId="3599537620" sldId="259"/>
            <ac:cxnSpMk id="10" creationId="{4796122F-28A9-41D3-95DE-334275DBEF79}"/>
          </ac:cxnSpMkLst>
        </pc:cxnChg>
        <pc:cxnChg chg="mod">
          <ac:chgData name="Masha Protskaya" userId="e44b8eac8dc0da2c" providerId="LiveId" clId="{10469983-88A9-4152-BDBA-9286E96499A0}" dt="2021-03-04T15:32:28.576" v="242" actId="14100"/>
          <ac:cxnSpMkLst>
            <pc:docMk/>
            <pc:sldMk cId="3599537620" sldId="259"/>
            <ac:cxnSpMk id="13" creationId="{FA0C1485-7AAA-49B4-BD28-B0E1E2E30923}"/>
          </ac:cxnSpMkLst>
        </pc:cxnChg>
        <pc:cxnChg chg="mod">
          <ac:chgData name="Masha Protskaya" userId="e44b8eac8dc0da2c" providerId="LiveId" clId="{10469983-88A9-4152-BDBA-9286E96499A0}" dt="2021-03-04T15:32:28.576" v="242" actId="14100"/>
          <ac:cxnSpMkLst>
            <pc:docMk/>
            <pc:sldMk cId="3599537620" sldId="259"/>
            <ac:cxnSpMk id="16" creationId="{0585B05B-1F24-4002-9A60-7BBC4E7217F2}"/>
          </ac:cxnSpMkLst>
        </pc:cxnChg>
        <pc:cxnChg chg="mod">
          <ac:chgData name="Masha Protskaya" userId="e44b8eac8dc0da2c" providerId="LiveId" clId="{10469983-88A9-4152-BDBA-9286E96499A0}" dt="2021-03-04T15:32:28.576" v="242" actId="14100"/>
          <ac:cxnSpMkLst>
            <pc:docMk/>
            <pc:sldMk cId="3599537620" sldId="259"/>
            <ac:cxnSpMk id="22" creationId="{2AF25D70-7D7E-419F-B078-021D27C5F6F9}"/>
          </ac:cxnSpMkLst>
        </pc:cxnChg>
      </pc:sldChg>
      <pc:sldChg chg="modSp mod">
        <pc:chgData name="Masha Protskaya" userId="e44b8eac8dc0da2c" providerId="LiveId" clId="{10469983-88A9-4152-BDBA-9286E96499A0}" dt="2021-03-04T15:36:47.944" v="346" actId="20577"/>
        <pc:sldMkLst>
          <pc:docMk/>
          <pc:sldMk cId="2220771468" sldId="263"/>
        </pc:sldMkLst>
        <pc:spChg chg="mod">
          <ac:chgData name="Masha Protskaya" userId="e44b8eac8dc0da2c" providerId="LiveId" clId="{10469983-88A9-4152-BDBA-9286E96499A0}" dt="2021-03-04T15:36:47.944" v="346" actId="20577"/>
          <ac:spMkLst>
            <pc:docMk/>
            <pc:sldMk cId="2220771468" sldId="263"/>
            <ac:spMk id="3" creationId="{DC71552C-0E7D-4614-8B4C-3497844164B2}"/>
          </ac:spMkLst>
        </pc:spChg>
      </pc:sldChg>
      <pc:sldChg chg="addSp modSp mod">
        <pc:chgData name="Masha Protskaya" userId="e44b8eac8dc0da2c" providerId="LiveId" clId="{10469983-88A9-4152-BDBA-9286E96499A0}" dt="2021-03-04T15:22:56.719" v="121" actId="12"/>
        <pc:sldMkLst>
          <pc:docMk/>
          <pc:sldMk cId="2953810222" sldId="264"/>
        </pc:sldMkLst>
        <pc:spChg chg="add mod">
          <ac:chgData name="Masha Protskaya" userId="e44b8eac8dc0da2c" providerId="LiveId" clId="{10469983-88A9-4152-BDBA-9286E96499A0}" dt="2021-03-04T15:22:56.719" v="121" actId="12"/>
          <ac:spMkLst>
            <pc:docMk/>
            <pc:sldMk cId="2953810222" sldId="264"/>
            <ac:spMk id="7" creationId="{5AFBCA3A-B284-432F-9371-DD953FAE987B}"/>
          </ac:spMkLst>
        </pc:spChg>
      </pc:sldChg>
      <pc:sldChg chg="addSp modSp mod">
        <pc:chgData name="Masha Protskaya" userId="e44b8eac8dc0da2c" providerId="LiveId" clId="{10469983-88A9-4152-BDBA-9286E96499A0}" dt="2021-03-04T15:30:46.321" v="237" actId="404"/>
        <pc:sldMkLst>
          <pc:docMk/>
          <pc:sldMk cId="3176309325" sldId="266"/>
        </pc:sldMkLst>
        <pc:spChg chg="mod">
          <ac:chgData name="Masha Protskaya" userId="e44b8eac8dc0da2c" providerId="LiveId" clId="{10469983-88A9-4152-BDBA-9286E96499A0}" dt="2021-03-04T15:30:46.321" v="237" actId="404"/>
          <ac:spMkLst>
            <pc:docMk/>
            <pc:sldMk cId="3176309325" sldId="266"/>
            <ac:spMk id="2" creationId="{6E6BEC29-4396-4EF2-8FD2-65D33F361ED3}"/>
          </ac:spMkLst>
        </pc:spChg>
        <pc:picChg chg="add mod">
          <ac:chgData name="Masha Protskaya" userId="e44b8eac8dc0da2c" providerId="LiveId" clId="{10469983-88A9-4152-BDBA-9286E96499A0}" dt="2021-03-04T15:29:17.572" v="222" actId="1076"/>
          <ac:picMkLst>
            <pc:docMk/>
            <pc:sldMk cId="3176309325" sldId="266"/>
            <ac:picMk id="4" creationId="{5F76B82A-6A24-4FA8-9672-EB4D8D8CA07A}"/>
          </ac:picMkLst>
        </pc:picChg>
        <pc:picChg chg="add mod">
          <ac:chgData name="Masha Protskaya" userId="e44b8eac8dc0da2c" providerId="LiveId" clId="{10469983-88A9-4152-BDBA-9286E96499A0}" dt="2021-03-04T15:29:12.869" v="221" actId="1076"/>
          <ac:picMkLst>
            <pc:docMk/>
            <pc:sldMk cId="3176309325" sldId="266"/>
            <ac:picMk id="5" creationId="{4B1E2C89-0B5F-41EF-A24B-AFC8FFEE6E02}"/>
          </ac:picMkLst>
        </pc:picChg>
        <pc:picChg chg="add mod">
          <ac:chgData name="Masha Protskaya" userId="e44b8eac8dc0da2c" providerId="LiveId" clId="{10469983-88A9-4152-BDBA-9286E96499A0}" dt="2021-03-04T15:29:08.362" v="219" actId="1076"/>
          <ac:picMkLst>
            <pc:docMk/>
            <pc:sldMk cId="3176309325" sldId="266"/>
            <ac:picMk id="6" creationId="{F726B773-E240-44B1-94E2-F1D05CA24490}"/>
          </ac:picMkLst>
        </pc:picChg>
      </pc:sldChg>
      <pc:sldChg chg="addSp delSp modSp new mod">
        <pc:chgData name="Masha Protskaya" userId="e44b8eac8dc0da2c" providerId="LiveId" clId="{10469983-88A9-4152-BDBA-9286E96499A0}" dt="2021-03-04T15:27:11.303" v="207" actId="20577"/>
        <pc:sldMkLst>
          <pc:docMk/>
          <pc:sldMk cId="3137832047" sldId="269"/>
        </pc:sldMkLst>
        <pc:spChg chg="mod">
          <ac:chgData name="Masha Protskaya" userId="e44b8eac8dc0da2c" providerId="LiveId" clId="{10469983-88A9-4152-BDBA-9286E96499A0}" dt="2021-03-04T15:24:00.960" v="132" actId="20577"/>
          <ac:spMkLst>
            <pc:docMk/>
            <pc:sldMk cId="3137832047" sldId="269"/>
            <ac:spMk id="2" creationId="{B6E6F076-CB53-4BFC-A6A4-486FB142BAE6}"/>
          </ac:spMkLst>
        </pc:spChg>
        <pc:spChg chg="mod">
          <ac:chgData name="Masha Protskaya" userId="e44b8eac8dc0da2c" providerId="LiveId" clId="{10469983-88A9-4152-BDBA-9286E96499A0}" dt="2021-03-04T15:27:11.303" v="207" actId="20577"/>
          <ac:spMkLst>
            <pc:docMk/>
            <pc:sldMk cId="3137832047" sldId="269"/>
            <ac:spMk id="3" creationId="{3902CEE1-D76C-426F-8A38-2517D239131F}"/>
          </ac:spMkLst>
        </pc:spChg>
        <pc:spChg chg="del">
          <ac:chgData name="Masha Protskaya" userId="e44b8eac8dc0da2c" providerId="LiveId" clId="{10469983-88A9-4152-BDBA-9286E96499A0}" dt="2021-03-04T15:25:37.119" v="133"/>
          <ac:spMkLst>
            <pc:docMk/>
            <pc:sldMk cId="3137832047" sldId="269"/>
            <ac:spMk id="4" creationId="{3F3AE694-659B-4841-BE63-E80F7D4FC829}"/>
          </ac:spMkLst>
        </pc:spChg>
        <pc:spChg chg="mod">
          <ac:chgData name="Masha Protskaya" userId="e44b8eac8dc0da2c" providerId="LiveId" clId="{10469983-88A9-4152-BDBA-9286E96499A0}" dt="2021-03-04T15:27:00.776" v="175" actId="27636"/>
          <ac:spMkLst>
            <pc:docMk/>
            <pc:sldMk cId="3137832047" sldId="269"/>
            <ac:spMk id="5" creationId="{E243B805-9090-4C22-AD7A-B14C0EEAE350}"/>
          </ac:spMkLst>
        </pc:spChg>
        <pc:spChg chg="add del">
          <ac:chgData name="Masha Protskaya" userId="e44b8eac8dc0da2c" providerId="LiveId" clId="{10469983-88A9-4152-BDBA-9286E96499A0}" dt="2021-03-04T15:26:12.074" v="137"/>
          <ac:spMkLst>
            <pc:docMk/>
            <pc:sldMk cId="3137832047" sldId="269"/>
            <ac:spMk id="6" creationId="{FCDC5489-9777-435B-B563-8B7EBDDE9FFC}"/>
          </ac:spMkLst>
        </pc:spChg>
        <pc:picChg chg="add mod">
          <ac:chgData name="Masha Protskaya" userId="e44b8eac8dc0da2c" providerId="LiveId" clId="{10469983-88A9-4152-BDBA-9286E96499A0}" dt="2021-03-04T15:25:39.845" v="134" actId="1076"/>
          <ac:picMkLst>
            <pc:docMk/>
            <pc:sldMk cId="3137832047" sldId="269"/>
            <ac:picMk id="1026" creationId="{82EE8817-71A1-406E-896D-EFC6CFA208FC}"/>
          </ac:picMkLst>
        </pc:picChg>
        <pc:picChg chg="add del mod">
          <ac:chgData name="Masha Protskaya" userId="e44b8eac8dc0da2c" providerId="LiveId" clId="{10469983-88A9-4152-BDBA-9286E96499A0}" dt="2021-03-04T15:26:01.689" v="136"/>
          <ac:picMkLst>
            <pc:docMk/>
            <pc:sldMk cId="3137832047" sldId="269"/>
            <ac:picMk id="1028" creationId="{47505919-E9D2-4133-B376-54031C0773C5}"/>
          </ac:picMkLst>
        </pc:picChg>
        <pc:picChg chg="add mod">
          <ac:chgData name="Masha Protskaya" userId="e44b8eac8dc0da2c" providerId="LiveId" clId="{10469983-88A9-4152-BDBA-9286E96499A0}" dt="2021-03-04T15:26:12.074" v="137"/>
          <ac:picMkLst>
            <pc:docMk/>
            <pc:sldMk cId="3137832047" sldId="269"/>
            <ac:picMk id="1030" creationId="{374D9797-BD54-4F13-A235-137D23CA2F8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04.03.2021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04.03.2021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04.03.2021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04.03.2021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04.03.2021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04.03.2021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04.03.2021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04.03.2021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04.03.2021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04.03.2021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04.03.2021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04.03.2021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04.03.2021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04.03.2021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ru" sz="7200" dirty="0"/>
              <a:t>Нагрузка кафедры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</a:t>
            </a:r>
            <a:r>
              <a:rPr lang="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нформационная система</a:t>
            </a: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D16DD-D09C-4AD0-B76C-D583FB7D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к новому релизу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A79ABA-35B4-436F-9FE9-8FA09A61A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15584"/>
            <a:ext cx="10058400" cy="1886750"/>
          </a:xfrm>
        </p:spPr>
        <p:txBody>
          <a:bodyPr/>
          <a:lstStyle/>
          <a:p>
            <a:r>
              <a:rPr lang="ru-RU" dirty="0"/>
              <a:t>Все предложения участников проекта учтены и записаны в журнал проекта. </a:t>
            </a:r>
          </a:p>
          <a:p>
            <a:r>
              <a:rPr lang="ru-RU" dirty="0"/>
              <a:t>Проект полностью готов к использованию, возможны его дальнейшие усовершенствования, такие как: автоматическое обновление данных в базе данных при обновлении JSON-файла и т.д. 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C7D485-A62F-40A7-AED2-371A4787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D00952-BE77-47A2-BE29-2226E2D6BB12}" type="datetime1">
              <a:rPr lang="ru-RU" smtClean="0"/>
              <a:t>04.03.2021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1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28898-C968-4A54-9A9B-5255D159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18A25-6982-460F-96C0-9042BCA4A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73327"/>
            <a:ext cx="10058400" cy="2232980"/>
          </a:xfrm>
        </p:spPr>
        <p:txBody>
          <a:bodyPr/>
          <a:lstStyle/>
          <a:p>
            <a:r>
              <a:rPr lang="ru-RU" dirty="0"/>
              <a:t>Рассмотренная технология автоматизированного распределения и учета выполнения учебной нагрузки значительно сокращает время, затрачиваемое на распределение учебных часов преподавателям кафедры, позволяет исключить ошибки, а также, в случае необходимости, быстро вносить поправки в план учебной нагрузки.</a:t>
            </a:r>
          </a:p>
          <a:p>
            <a:r>
              <a:rPr lang="ru-RU" dirty="0"/>
              <a:t>Поставленную задачу можно считать полностью выполненной.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ADE00B-DE55-4D0D-A1C5-46E2E624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04.03.2021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7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43" y="0"/>
            <a:ext cx="11807300" cy="4953000"/>
          </a:xfrm>
        </p:spPr>
        <p:txBody>
          <a:bodyPr rtlCol="0" anchor="ctr">
            <a:noAutofit/>
          </a:bodyPr>
          <a:lstStyle/>
          <a:p>
            <a:pPr lvl="0" rtl="0"/>
            <a:r>
              <a:rPr lang="ru-RU" sz="3600" i="1" dirty="0">
                <a:solidFill>
                  <a:srgbClr val="FFFFFF"/>
                </a:solidFill>
              </a:rPr>
              <a:t>Автоматизация процесса распределения и учета выполнения нагрузки позволит существенно сократить время, затрачиваемое на распределение учебных часов преподавателям кафедры в сравнении с используемыми в настоящее время способами, даст возможность исключить ошибки, а также, в случае необходимости, оперативно внести поправки в план учебной нагрузки </a:t>
            </a:r>
            <a:endParaRPr lang="ru" sz="3600" i="1" dirty="0">
              <a:solidFill>
                <a:srgbClr val="FFFFFF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ru" dirty="0">
                <a:solidFill>
                  <a:srgbClr val="FFFFFF"/>
                </a:solidFill>
              </a:rPr>
              <a:t>— 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7BF41-57BD-4C61-8CA3-43CBEED0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1552C-0E7D-4614-8B4C-349784416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93393"/>
            <a:ext cx="10058400" cy="2333170"/>
          </a:xfrm>
        </p:spPr>
        <p:txBody>
          <a:bodyPr/>
          <a:lstStyle/>
          <a:p>
            <a:pPr algn="just"/>
            <a:r>
              <a:rPr lang="ru-RU" dirty="0"/>
              <a:t>Ц</a:t>
            </a:r>
            <a:r>
              <a:rPr lang="ru-RU" sz="2000" dirty="0"/>
              <a:t>елью проекта является разработка единого приложения, которое позволит объединить два приложения – по подготовке индивидуального плана для преподавателей кафедры, а также информационный портал и приложение по подготовке данных– путем обращения к ним.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08CBE0-B560-47D4-A9EA-59A58C97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04.03.2021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7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A5300-DD07-4204-9240-5154C1A3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BB9BC0-F21E-427A-BD92-7BEB9FEC6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973" y="2146545"/>
            <a:ext cx="5584054" cy="474577"/>
          </a:xfrm>
        </p:spPr>
        <p:txBody>
          <a:bodyPr>
            <a:normAutofit/>
          </a:bodyPr>
          <a:lstStyle/>
          <a:p>
            <a:r>
              <a:rPr lang="ru-RU" dirty="0"/>
              <a:t>Информационная система «Нагрузка кафедры»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70729-68FA-49D7-BC33-D814F814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04.03.2021</a:t>
            </a:fld>
            <a:endParaRPr lang="en-US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882E013-2CC3-4C6A-ADAC-D38D405735F3}"/>
              </a:ext>
            </a:extLst>
          </p:cNvPr>
          <p:cNvSpPr txBox="1">
            <a:spLocks/>
          </p:cNvSpPr>
          <p:nvPr/>
        </p:nvSpPr>
        <p:spPr>
          <a:xfrm>
            <a:off x="2180356" y="2953622"/>
            <a:ext cx="3266173" cy="4727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Интеграционное приложение 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D6A5723-D3C6-4B0D-BC9A-A2D43F401F4D}"/>
              </a:ext>
            </a:extLst>
          </p:cNvPr>
          <p:cNvSpPr txBox="1">
            <a:spLocks/>
          </p:cNvSpPr>
          <p:nvPr/>
        </p:nvSpPr>
        <p:spPr>
          <a:xfrm>
            <a:off x="7097875" y="2951780"/>
            <a:ext cx="2913769" cy="4745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Информационный портал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2105523-1983-45E7-A102-BF8C3BAA0D33}"/>
              </a:ext>
            </a:extLst>
          </p:cNvPr>
          <p:cNvSpPr txBox="1">
            <a:spLocks/>
          </p:cNvSpPr>
          <p:nvPr/>
        </p:nvSpPr>
        <p:spPr>
          <a:xfrm>
            <a:off x="8218426" y="4421897"/>
            <a:ext cx="3266173" cy="8462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Приложение по подготовке  входных данных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27536A6-24EB-45E6-88E3-6407EF99B56B}"/>
              </a:ext>
            </a:extLst>
          </p:cNvPr>
          <p:cNvSpPr txBox="1">
            <a:spLocks/>
          </p:cNvSpPr>
          <p:nvPr/>
        </p:nvSpPr>
        <p:spPr>
          <a:xfrm>
            <a:off x="429415" y="4421898"/>
            <a:ext cx="3266173" cy="11218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Приложение по  распределению нагрузки в зависимости от ставки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AE0173B-C668-45ED-A516-1E08A1A00731}"/>
              </a:ext>
            </a:extLst>
          </p:cNvPr>
          <p:cNvSpPr txBox="1">
            <a:spLocks/>
          </p:cNvSpPr>
          <p:nvPr/>
        </p:nvSpPr>
        <p:spPr>
          <a:xfrm>
            <a:off x="4174155" y="4421898"/>
            <a:ext cx="3266173" cy="11218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Приложение по  распределению помесячной нагрузки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796122F-28A9-41D3-95DE-334275DBEF7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813443" y="3426358"/>
            <a:ext cx="6038070" cy="99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A0C1485-7AAA-49B4-BD28-B0E1E2E3092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813443" y="3426358"/>
            <a:ext cx="1993799" cy="99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585B05B-1F24-4002-9A60-7BBC4E7217F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062502" y="3426358"/>
            <a:ext cx="1750941" cy="99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7F3B993-F897-4845-859A-81D0599BAE6B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6096000" y="2621122"/>
            <a:ext cx="2458760" cy="33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AF25D70-7D7E-419F-B078-021D27C5F6F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3813443" y="2621122"/>
            <a:ext cx="2282557" cy="33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53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3FC38-17D0-4CAF-8F68-74FE0160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5A89D-F31B-4075-8A29-32A26062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Необходимо разработать интеграционное приложение, включающее обращение к двум приложениям по вычислению нагрузки, выгрузку данных в базу данных MS </a:t>
            </a:r>
            <a:r>
              <a:rPr lang="ru-RU" dirty="0" err="1"/>
              <a:t>Access</a:t>
            </a:r>
            <a:r>
              <a:rPr lang="ru-RU" dirty="0"/>
              <a:t>, вести контроль хода разработки.</a:t>
            </a:r>
          </a:p>
          <a:p>
            <a:r>
              <a:rPr lang="ru-RU" dirty="0"/>
              <a:t>Процессы для разработки:</a:t>
            </a:r>
          </a:p>
          <a:p>
            <a:r>
              <a:rPr lang="ru-RU" dirty="0"/>
              <a:t>1.	Обращение к первому приложению.</a:t>
            </a:r>
          </a:p>
          <a:p>
            <a:r>
              <a:rPr lang="ru-RU" dirty="0"/>
              <a:t>2.	Обращение ко второму приложению.</a:t>
            </a:r>
          </a:p>
          <a:p>
            <a:r>
              <a:rPr lang="ru-RU" dirty="0"/>
              <a:t>3.	Выгрузка данных в базу данных.</a:t>
            </a:r>
          </a:p>
          <a:p>
            <a:r>
              <a:rPr lang="ru-RU" dirty="0"/>
              <a:t>Лица, участвующие в процессах:</a:t>
            </a:r>
          </a:p>
          <a:p>
            <a:r>
              <a:rPr lang="ru-RU" dirty="0"/>
              <a:t>1.	Лаборант кафедры.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69DD41-65DD-45B4-AD72-812B446F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04.03.2021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0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EC72E-D59F-4563-A121-0364DCBA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453519"/>
            <a:ext cx="3517567" cy="2093975"/>
          </a:xfrm>
        </p:spPr>
        <p:txBody>
          <a:bodyPr/>
          <a:lstStyle/>
          <a:p>
            <a:r>
              <a:rPr lang="ru-RU" dirty="0"/>
              <a:t>Диаграмма прецедентов (</a:t>
            </a:r>
            <a:r>
              <a:rPr lang="en-US" dirty="0"/>
              <a:t>use-case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8572E3-1A65-4148-BF8D-79130845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86B3E-EC0D-4A82-9A92-31530F20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0FAC8F-653F-479B-B209-9F30C9091843}" type="datetime1">
              <a:rPr lang="ru-RU" smtClean="0"/>
              <a:t>04.03.2021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BD7259-CAF4-436D-AF45-7F097E1BD8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3573" y="393440"/>
            <a:ext cx="7073209" cy="607112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AFBCA3A-B284-432F-9371-DD953FAE987B}"/>
              </a:ext>
            </a:extLst>
          </p:cNvPr>
          <p:cNvSpPr txBox="1">
            <a:spLocks/>
          </p:cNvSpPr>
          <p:nvPr/>
        </p:nvSpPr>
        <p:spPr>
          <a:xfrm>
            <a:off x="247193" y="263518"/>
            <a:ext cx="4310109" cy="2093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Роли приложения</a:t>
            </a:r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Лаборант кафедры</a:t>
            </a:r>
          </a:p>
        </p:txBody>
      </p:sp>
    </p:spTree>
    <p:extLst>
      <p:ext uri="{BB962C8B-B14F-4D97-AF65-F5344CB8AC3E}">
        <p14:creationId xmlns:p14="http://schemas.microsoft.com/office/powerpoint/2010/main" val="295381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6F076-CB53-4BFC-A6A4-486FB142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02CEE1-D76C-426F-8A38-2517D2391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Методология разработки - </a:t>
            </a:r>
            <a:r>
              <a:rPr lang="en-US" dirty="0"/>
              <a:t>kanban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43B805-9090-4C22-AD7A-B14C0EEAE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3" y="2057400"/>
            <a:ext cx="4841867" cy="736282"/>
          </a:xfrm>
        </p:spPr>
        <p:txBody>
          <a:bodyPr>
            <a:normAutofit/>
          </a:bodyPr>
          <a:lstStyle/>
          <a:p>
            <a:r>
              <a:rPr lang="ru-RU" dirty="0"/>
              <a:t>Средство коммуникации - </a:t>
            </a:r>
            <a:r>
              <a:rPr lang="en-US" dirty="0"/>
              <a:t>telegram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B36B82-9BC6-41FF-910E-F1E6DF27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CF7452-61A3-4CDC-ACAB-74E5B4A7EF57}" type="datetime1">
              <a:rPr lang="ru-RU" smtClean="0"/>
              <a:t>04.03.2021</a:t>
            </a:fld>
            <a:endParaRPr lang="en-US" dirty="0"/>
          </a:p>
        </p:txBody>
      </p:sp>
      <p:pic>
        <p:nvPicPr>
          <p:cNvPr id="1026" name="Picture 2" descr="Kanban значок изолированный на белой предпосылке Иллюстрация штока -  иллюстрации насчитывающей backhoe, agiler: 115219930">
            <a:extLst>
              <a:ext uri="{FF2B5EF4-FFF2-40B4-BE49-F238E27FC236}">
                <a16:creationId xmlns:a16="http://schemas.microsoft.com/office/drawing/2014/main" id="{82EE8817-71A1-406E-896D-EFC6CFA208F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410" y="2957619"/>
            <a:ext cx="2911475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legram | FAMILIA - Детский развивающий клуб">
            <a:extLst>
              <a:ext uri="{FF2B5EF4-FFF2-40B4-BE49-F238E27FC236}">
                <a16:creationId xmlns:a16="http://schemas.microsoft.com/office/drawing/2014/main" id="{374D9797-BD54-4F13-A235-137D23CA2F8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957513"/>
            <a:ext cx="2911475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83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399C5E8-E9E5-4EA6-918C-2CEC7023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Планирование задач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96CD638-47EE-45E1-AE25-92FFBD61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D5EF43-AECB-4459-AE90-3AFB54138C76}" type="datetime1">
              <a:rPr lang="ru-RU" smtClean="0"/>
              <a:t>04.03.2021</a:t>
            </a:fld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1B17BC-332A-4C33-A5D9-FC119D98DA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225" y="2069591"/>
            <a:ext cx="5940425" cy="39084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8DB44B-FA18-4AEE-B09E-12B35ACBC2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43352" y="2069591"/>
            <a:ext cx="5940425" cy="38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BEC29-4396-4EF2-8FD2-65D33F36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1036" cy="1450757"/>
          </a:xfrm>
        </p:spPr>
        <p:txBody>
          <a:bodyPr>
            <a:normAutofit/>
          </a:bodyPr>
          <a:lstStyle/>
          <a:p>
            <a:r>
              <a:rPr lang="ru-RU" sz="4000" dirty="0"/>
              <a:t>Некоторые скриншоты приложения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9E6FFB-A568-495C-ADE8-1EE7C473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D00952-BE77-47A2-BE29-2226E2D6BB12}" type="datetime1">
              <a:rPr lang="ru-RU" smtClean="0"/>
              <a:t>04.03.2021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76B82A-6A24-4FA8-9672-EB4D8D8CA07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9" b="6353"/>
          <a:stretch/>
        </p:blipFill>
        <p:spPr bwMode="auto">
          <a:xfrm>
            <a:off x="1237995" y="2547962"/>
            <a:ext cx="5471160" cy="23031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1E2C89-0B5F-41EF-A24B-AFC8FFEE6E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26836" y="3919538"/>
            <a:ext cx="4221480" cy="24022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26B773-E240-44B1-94E2-F1D05CA24490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3"/>
          <a:stretch/>
        </p:blipFill>
        <p:spPr bwMode="auto">
          <a:xfrm>
            <a:off x="8218426" y="1951038"/>
            <a:ext cx="1638300" cy="18434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6309325"/>
      </p:ext>
    </p:extLst>
  </p:cSld>
  <p:clrMapOvr>
    <a:masterClrMapping/>
  </p:clrMapOvr>
</p:sld>
</file>

<file path=ppt/theme/theme1.xml><?xml version="1.0" encoding="utf-8"?>
<a:theme xmlns:a="http://schemas.openxmlformats.org/drawingml/2006/main" name="1_Ретроспектива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E9416FAF-F856-40AC-9675-C9B0760B1290}" vid="{1EEFFE07-2D5A-4CA5-A479-4D088CDD8AD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{4B01735C-18D9-4A1A-897A-6D03210673BC}tf56160789_win32</Template>
  <TotalTime>82</TotalTime>
  <Words>315</Words>
  <Application>Microsoft Office PowerPoint</Application>
  <PresentationFormat>Широкоэкранный</PresentationFormat>
  <Paragraphs>45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1_РетроспективаVTI</vt:lpstr>
      <vt:lpstr>Нагрузка кафедры</vt:lpstr>
      <vt:lpstr>Автоматизация процесса распределения и учета выполнения нагрузки позволит существенно сократить время, затрачиваемое на распределение учебных часов преподавателям кафедры в сравнении с используемыми в настоящее время способами, даст возможность исключить ошибки, а также, в случае необходимости, оперативно внести поправки в план учебной нагрузки </vt:lpstr>
      <vt:lpstr>Цель работы</vt:lpstr>
      <vt:lpstr>Архитектура проекта</vt:lpstr>
      <vt:lpstr>Постановка задачи</vt:lpstr>
      <vt:lpstr>Диаграмма прецедентов (use-case)</vt:lpstr>
      <vt:lpstr>Разработка</vt:lpstr>
      <vt:lpstr>Планирование задач</vt:lpstr>
      <vt:lpstr>Некоторые скриншоты приложения</vt:lpstr>
      <vt:lpstr>Подготовка к новому релизу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Lorem Ipsum</dc:title>
  <dc:creator>Masha Protskaya</dc:creator>
  <cp:lastModifiedBy>Masha Protskaya</cp:lastModifiedBy>
  <cp:revision>9</cp:revision>
  <dcterms:created xsi:type="dcterms:W3CDTF">2021-03-03T18:05:07Z</dcterms:created>
  <dcterms:modified xsi:type="dcterms:W3CDTF">2021-03-04T15:37:05Z</dcterms:modified>
</cp:coreProperties>
</file>