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0" r:id="rId3"/>
    <p:sldId id="27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94" autoAdjust="0"/>
    <p:restoredTop sz="94673"/>
  </p:normalViewPr>
  <p:slideViewPr>
    <p:cSldViewPr snapToGrid="0">
      <p:cViewPr varScale="1">
        <p:scale>
          <a:sx n="107" d="100"/>
          <a:sy n="107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F0A3-337A-FAB2-9D87-3061791DC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E5CCE-BADB-1B97-A5DA-2FD7577646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02D8E-381A-BD10-5EB8-EFBD4E3D0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C468D-AF4C-7D26-A75B-056D8E8D8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50D8D-6CE7-B212-60D8-AA6D66E0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2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435D-F7AE-87A6-936C-77708C42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77139-C43B-6B0F-4E54-BC843534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44411-D2E5-62D2-75B1-888157425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622BD-21F8-965D-425A-C8277F8D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C3953-9093-6D16-23A4-0F6D5BAB0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5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DE307-E592-0229-ADBA-B573CEBD6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5EF000-0502-3704-C035-A9A4251AD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E0067-A167-B3A6-E27A-4E66B81F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B8044-FD13-C0BB-D148-07D12BEB5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94CE6-C01E-96E5-CDF6-CED2DF632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0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EFA4C-4D19-52C3-3DD9-1902B858A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04FD3-36EF-7D31-5C72-DB85D7800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E778E-A408-9351-1830-08C6EF577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B1904-E370-1CFC-0D85-99B21C34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E2277-D047-A704-55BD-02F2A131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37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AC68-7857-9DE6-DF40-ECAE3E51E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E61F84-87EF-FCE3-9C48-5C2AFA2609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7FD0F-03D3-FA91-B2DA-CC3685F37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DE266-F86D-239D-69F5-46136193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92C39-7378-A570-06A2-62413C6E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047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DC8C-A8EB-0921-90E8-FA85578EC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DB15E-8950-9829-E19D-C7CED078FF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B89DC-FE60-2D02-6561-BCD3045A7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D19D1-91B7-A5F5-D30C-4C9603FD5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0F22A-0FB5-1A19-A110-04F21F68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3C212-D282-5681-8B1D-A081E730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525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7A33A-2F7C-AD3E-2934-D5430F6E6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D969F-083E-4C47-CD0D-E6FE6D83A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59CC2A-55AB-4AAE-CF1E-29B67B7BE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4CF2BB-E6B2-5E8D-8309-515E8727F3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CBCCF9-DBD8-58DA-66EA-71A17517DA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EB6B56-88C1-72B5-308C-89DCF6142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D9625C-CADC-91E9-6B84-472CA5C9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49C3FF-23DE-D76F-13BC-6CE3D2BA4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348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7D686-F69A-8B3B-9AA3-56B7949F8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7EEE9-8AF9-0087-0336-A30863074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A31F-5FCD-E2EC-D350-92D26420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CE3EC-E46F-6BBF-6F10-C07CC40D8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28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2787C7-65D9-70C9-33C6-67D76C59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E2919E-3ED2-24CB-F502-BE4352AB9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664200-1159-070C-BE11-D08BDEFF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593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8E4D4-932C-B5AB-255B-430928D62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DD99E-3E4B-766C-025A-E602FD678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63C25-E110-779F-EA21-3AE7F290B8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672DD-2244-B0F6-1428-6815C9304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0BD3F-62EB-7792-2AB0-EB1BFD59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8711C-B516-6BA9-E83C-5E3668856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95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0B76-634C-8A2E-5E18-DCB4AEDAE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8D834E-CA20-20AA-E025-49D5F63FA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71342-58B1-8C05-FC8D-98DB84156B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B5E3E8-C1A4-124A-B7ED-DE8C5623D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474A8-D843-F8B7-09CB-1F9B32B5E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5491-5132-2987-EB97-013752A17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20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7B94F6-C485-D70C-84C2-617B336D6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9C7EC-74C6-DDFA-0CAC-3D13A7F75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690AF-9660-8CBE-D1AC-7F9AE6055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7EE0E7-01EF-483F-831E-57E5D6BDACB8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4A985-9049-EE0F-939A-4212EC99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8CD74-4D69-2FED-BFC5-3FB549F93C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C9D2A-7BC0-4D98-8919-02A84BB443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42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7B637-AA53-AD4C-61BE-22C1197F3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F6DB2A3-696E-9B08-3344-39D447D1C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735286" cy="3683000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D64B4E07-CEC2-3546-6C45-71FB40191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268" y="0"/>
            <a:ext cx="5073732" cy="3749778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BED5E858-6E9C-DF57-BCEB-48D1E3C95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5468" y="3387565"/>
            <a:ext cx="4735286" cy="3470435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455C2F5-9184-7E73-2D37-72224249D2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0" y="1834701"/>
            <a:ext cx="1346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04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77297-A7A4-7061-6A8F-2C4E1A99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04471C09-F35C-54EE-243B-B7620B753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4911628" cy="3707049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3CD842AB-A049-538B-2EDE-AB9BB5FD8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2222" y="-1"/>
            <a:ext cx="4959777" cy="3707049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9B675D16-5D2E-E112-3A9B-024644C926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5404" y="3489704"/>
            <a:ext cx="4581191" cy="336829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2655473-871D-0FDB-9156-6B5ADF7B15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2900" y="1525942"/>
            <a:ext cx="1346200" cy="66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791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25ABD9-BA10-11B4-4947-8A7CEBD43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US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A8754D-000C-AA49-C1BB-07FD4800F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US" altLang="en-US"/>
          </a:p>
        </p:txBody>
      </p:sp>
    </p:spTree>
    <p:extLst>
      <p:ext uri="{BB962C8B-B14F-4D97-AF65-F5344CB8AC3E}">
        <p14:creationId xmlns:p14="http://schemas.microsoft.com/office/powerpoint/2010/main" val="379001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meeting_3_5_25</Template>
  <TotalTime>699</TotalTime>
  <Words>0</Words>
  <Application>Microsoft Macintosh PowerPoint</Application>
  <PresentationFormat>ワイド画面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Darin De-Yuan Lin</dc:creator>
  <cp:lastModifiedBy>Darin De-Yuan Lin</cp:lastModifiedBy>
  <cp:revision>7</cp:revision>
  <dcterms:created xsi:type="dcterms:W3CDTF">2025-03-10T16:16:51Z</dcterms:created>
  <dcterms:modified xsi:type="dcterms:W3CDTF">2025-03-24T16:59:09Z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2025-03-24T01:16:43Z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222bce54-451b-47a2-b4f6-423273b72ad1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