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F89802-7B3E-B56F-111E-EB1CAE11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98" y="1353424"/>
            <a:ext cx="4769984" cy="361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277985-1586-92B3-6FBB-C0A4A970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5" y="2513667"/>
            <a:ext cx="5732206" cy="4344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2DC6E-D477-0BC8-113C-90239C29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" y="10576"/>
            <a:ext cx="4849065" cy="36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2C1EE-0B74-7D37-4832-092E2392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42" y="1163996"/>
            <a:ext cx="5287111" cy="4002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7E4FA-DF6E-9554-0D9A-07FBE0F3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5" y="2366445"/>
            <a:ext cx="5899355" cy="4491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F30C7-C08F-D84C-1A83-B8E8A9FE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287111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meeting_3_5_25</Template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2</cp:revision>
  <dcterms:created xsi:type="dcterms:W3CDTF">2025-03-10T16:16:51Z</dcterms:created>
  <dcterms:modified xsi:type="dcterms:W3CDTF">2025-03-10T16:51:57Z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